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6.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7.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8.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0.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1.xml" ContentType="application/vnd.openxmlformats-officedocument.theme+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theme/theme12.xml" ContentType="application/vnd.openxmlformats-officedocument.theme+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3.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4.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15.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16.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1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bookmarkIdSeed="2">
  <p:sldMasterIdLst>
    <p:sldMasterId id="2147483660" r:id="rId1"/>
    <p:sldMasterId id="2147483670" r:id="rId2"/>
    <p:sldMasterId id="2147483709" r:id="rId3"/>
    <p:sldMasterId id="2147483742" r:id="rId4"/>
    <p:sldMasterId id="2147484006" r:id="rId5"/>
    <p:sldMasterId id="2147484024" r:id="rId6"/>
    <p:sldMasterId id="2147484039" r:id="rId7"/>
    <p:sldMasterId id="2147484057" r:id="rId8"/>
    <p:sldMasterId id="2147484075" r:id="rId9"/>
    <p:sldMasterId id="2147484093" r:id="rId10"/>
    <p:sldMasterId id="2147484111" r:id="rId11"/>
    <p:sldMasterId id="2147484132" r:id="rId12"/>
    <p:sldMasterId id="2147484150" r:id="rId13"/>
    <p:sldMasterId id="2147484168" r:id="rId14"/>
    <p:sldMasterId id="2147484186" r:id="rId15"/>
    <p:sldMasterId id="2147484203" r:id="rId16"/>
    <p:sldMasterId id="2147484291" r:id="rId17"/>
  </p:sldMasterIdLst>
  <p:sldIdLst>
    <p:sldId id="656" r:id="rId18"/>
    <p:sldId id="660" r:id="rId19"/>
    <p:sldId id="653" r:id="rId20"/>
    <p:sldId id="322" r:id="rId21"/>
    <p:sldId id="2563" r:id="rId22"/>
    <p:sldId id="2564" r:id="rId23"/>
    <p:sldId id="657" r:id="rId24"/>
    <p:sldId id="2565" r:id="rId25"/>
    <p:sldId id="2566" r:id="rId26"/>
    <p:sldId id="2569" r:id="rId27"/>
    <p:sldId id="658" r:id="rId28"/>
    <p:sldId id="2567" r:id="rId29"/>
    <p:sldId id="442" r:id="rId30"/>
    <p:sldId id="659" r:id="rId31"/>
    <p:sldId id="2568" r:id="rId32"/>
    <p:sldId id="2573" r:id="rId33"/>
    <p:sldId id="2576" r:id="rId34"/>
    <p:sldId id="2571" r:id="rId35"/>
    <p:sldId id="2570" r:id="rId36"/>
    <p:sldId id="2579" r:id="rId37"/>
    <p:sldId id="2580" r:id="rId38"/>
    <p:sldId id="2575" r:id="rId39"/>
    <p:sldId id="2572" r:id="rId40"/>
    <p:sldId id="2574" r:id="rId41"/>
    <p:sldId id="2583" r:id="rId42"/>
    <p:sldId id="330" r:id="rId43"/>
    <p:sldId id="2581" r:id="rId44"/>
    <p:sldId id="2584" r:id="rId45"/>
    <p:sldId id="2587" r:id="rId46"/>
    <p:sldId id="2590" r:id="rId47"/>
    <p:sldId id="2585" r:id="rId48"/>
    <p:sldId id="2588" r:id="rId49"/>
    <p:sldId id="2582" r:id="rId50"/>
    <p:sldId id="2591" r:id="rId51"/>
    <p:sldId id="2586" r:id="rId52"/>
    <p:sldId id="2592" r:id="rId53"/>
    <p:sldId id="2595" r:id="rId54"/>
    <p:sldId id="393" r:id="rId55"/>
    <p:sldId id="2594" r:id="rId56"/>
    <p:sldId id="279" r:id="rId57"/>
    <p:sldId id="2599" r:id="rId58"/>
    <p:sldId id="2593" r:id="rId59"/>
    <p:sldId id="2597" r:id="rId60"/>
    <p:sldId id="2598" r:id="rId61"/>
    <p:sldId id="2596" r:id="rId62"/>
    <p:sldId id="2603" r:id="rId63"/>
    <p:sldId id="2604" r:id="rId64"/>
    <p:sldId id="2602" r:id="rId65"/>
    <p:sldId id="287" r:id="rId66"/>
    <p:sldId id="2610" r:id="rId67"/>
    <p:sldId id="2606" r:id="rId68"/>
    <p:sldId id="2601" r:id="rId69"/>
    <p:sldId id="2607" r:id="rId70"/>
    <p:sldId id="2605" r:id="rId71"/>
    <p:sldId id="293" r:id="rId72"/>
    <p:sldId id="2608" r:id="rId73"/>
    <p:sldId id="2614" r:id="rId74"/>
    <p:sldId id="2611" r:id="rId75"/>
    <p:sldId id="2609" r:id="rId76"/>
    <p:sldId id="295" r:id="rId77"/>
    <p:sldId id="590" r:id="rId78"/>
    <p:sldId id="2613" r:id="rId79"/>
    <p:sldId id="2617" r:id="rId80"/>
    <p:sldId id="2616" r:id="rId81"/>
    <p:sldId id="587" r:id="rId82"/>
    <p:sldId id="2620" r:id="rId83"/>
    <p:sldId id="2618" r:id="rId84"/>
    <p:sldId id="2621" r:id="rId85"/>
    <p:sldId id="594" r:id="rId86"/>
    <p:sldId id="2619" r:id="rId87"/>
    <p:sldId id="567" r:id="rId88"/>
    <p:sldId id="599" r:id="rId89"/>
    <p:sldId id="608" r:id="rId90"/>
    <p:sldId id="2615" r:id="rId91"/>
    <p:sldId id="593" r:id="rId92"/>
    <p:sldId id="595" r:id="rId93"/>
    <p:sldId id="2623" r:id="rId94"/>
    <p:sldId id="2622" r:id="rId95"/>
    <p:sldId id="2625" r:id="rId96"/>
    <p:sldId id="603" r:id="rId97"/>
    <p:sldId id="461" r:id="rId98"/>
    <p:sldId id="2624" r:id="rId99"/>
    <p:sldId id="2627" r:id="rId100"/>
    <p:sldId id="2628" r:id="rId101"/>
    <p:sldId id="2635" r:id="rId102"/>
    <p:sldId id="2626" r:id="rId103"/>
    <p:sldId id="2636" r:id="rId104"/>
    <p:sldId id="2637" r:id="rId105"/>
    <p:sldId id="344" r:id="rId106"/>
    <p:sldId id="400" r:id="rId107"/>
    <p:sldId id="2639" r:id="rId108"/>
    <p:sldId id="2638" r:id="rId109"/>
    <p:sldId id="2647" r:id="rId110"/>
    <p:sldId id="2629" r:id="rId111"/>
    <p:sldId id="2648" r:id="rId112"/>
    <p:sldId id="2630" r:id="rId113"/>
    <p:sldId id="488" r:id="rId114"/>
    <p:sldId id="2640" r:id="rId115"/>
    <p:sldId id="2641" r:id="rId116"/>
    <p:sldId id="2642" r:id="rId117"/>
    <p:sldId id="2631" r:id="rId118"/>
    <p:sldId id="2632" r:id="rId119"/>
    <p:sldId id="2634" r:id="rId120"/>
    <p:sldId id="2643" r:id="rId121"/>
    <p:sldId id="2644" r:id="rId122"/>
  </p:sldIdLst>
  <p:sldSz cx="12192000" cy="6858000"/>
  <p:notesSz cx="6858000" cy="9144000"/>
  <p:embeddedFontLst>
    <p:embeddedFont>
      <p:font typeface="Agency FB" panose="020B0503020202020204" pitchFamily="34" charset="0"/>
      <p:regular r:id="rId123"/>
      <p:bold r:id="rId124"/>
    </p:embeddedFont>
    <p:embeddedFont>
      <p:font typeface="Arial Narrow" panose="020B0606020202030204" pitchFamily="34" charset="0"/>
      <p:regular r:id="rId125"/>
      <p:bold r:id="rId126"/>
      <p:italic r:id="rId127"/>
      <p:boldItalic r:id="rId128"/>
    </p:embeddedFont>
    <p:embeddedFont>
      <p:font typeface="Arial Rounded MT Bold" panose="020F0704030504030204" pitchFamily="34" charset="0"/>
      <p:regular r:id="rId129"/>
    </p:embeddedFont>
    <p:embeddedFont>
      <p:font typeface="Bahnschrift SemiBold Condensed" panose="020B0502040204020203" pitchFamily="34" charset="0"/>
      <p:bold r:id="rId130"/>
    </p:embeddedFont>
    <p:embeddedFont>
      <p:font typeface="Baskerville Old Face" panose="02020602080505020303" pitchFamily="18" charset="0"/>
      <p:regular r:id="rId131"/>
    </p:embeddedFont>
    <p:embeddedFont>
      <p:font typeface="Bernard MT Condensed" panose="02050806060905020404" pitchFamily="18" charset="0"/>
      <p:regular r:id="rId132"/>
    </p:embeddedFont>
    <p:embeddedFont>
      <p:font typeface="Book Antiqua" panose="02040602050305030304" pitchFamily="18" charset="0"/>
      <p:regular r:id="rId133"/>
      <p:bold r:id="rId134"/>
      <p:italic r:id="rId135"/>
      <p:boldItalic r:id="rId136"/>
    </p:embeddedFont>
    <p:embeddedFont>
      <p:font typeface="Bookman Old Style" panose="02050604050505020204" pitchFamily="18" charset="0"/>
      <p:regular r:id="rId137"/>
      <p:bold r:id="rId138"/>
      <p:italic r:id="rId139"/>
      <p:boldItalic r:id="rId140"/>
    </p:embeddedFont>
    <p:embeddedFont>
      <p:font typeface="Brush Script MT" panose="03060802040406070304" pitchFamily="66" charset="0"/>
      <p:italic r:id="rId141"/>
    </p:embeddedFont>
    <p:embeddedFont>
      <p:font typeface="Comic Sans MS" panose="030F0702030302020204" pitchFamily="66" charset="0"/>
      <p:regular r:id="rId142"/>
      <p:bold r:id="rId143"/>
      <p:italic r:id="rId144"/>
      <p:boldItalic r:id="rId145"/>
    </p:embeddedFont>
    <p:embeddedFont>
      <p:font typeface="Eras Bold ITC" panose="020B0907030504020204" pitchFamily="34" charset="0"/>
      <p:regular r:id="rId146"/>
    </p:embeddedFont>
    <p:embeddedFont>
      <p:font typeface="Eras Demi ITC" panose="020B0805030504020804" pitchFamily="34" charset="0"/>
      <p:regular r:id="rId147"/>
    </p:embeddedFont>
    <p:embeddedFont>
      <p:font typeface="Franklin Gothic Book" panose="020B0503020102020204" pitchFamily="34" charset="0"/>
      <p:regular r:id="rId148"/>
      <p:italic r:id="rId149"/>
    </p:embeddedFont>
    <p:embeddedFont>
      <p:font typeface="Franklin Gothic Medium" panose="020B0603020102020204" pitchFamily="34" charset="0"/>
      <p:regular r:id="rId150"/>
      <p:italic r:id="rId151"/>
    </p:embeddedFont>
    <p:embeddedFont>
      <p:font typeface="Freestyle Script" panose="030804020302050B0404" pitchFamily="66" charset="0"/>
      <p:regular r:id="rId152"/>
    </p:embeddedFont>
    <p:embeddedFont>
      <p:font typeface="Greekth" panose="02020803070505020304" pitchFamily="18" charset="0"/>
      <p:bold r:id="rId153"/>
    </p:embeddedFont>
    <p:embeddedFont>
      <p:font typeface="Haettenschweiler" panose="020B0706040902060204" pitchFamily="34" charset="0"/>
      <p:regular r:id="rId154"/>
    </p:embeddedFont>
    <p:embeddedFont>
      <p:font typeface="HebrewTh" pitchFamily="2" charset="0"/>
      <p:regular r:id="rId155"/>
    </p:embeddedFont>
    <p:embeddedFont>
      <p:font typeface="Impact" panose="020B0806030902050204" pitchFamily="34" charset="0"/>
      <p:regular r:id="rId156"/>
    </p:embeddedFont>
    <p:embeddedFont>
      <p:font typeface="Lucida Sans" panose="020B0602030504020204" pitchFamily="34" charset="0"/>
      <p:regular r:id="rId157"/>
      <p:bold r:id="rId158"/>
      <p:italic r:id="rId159"/>
      <p:boldItalic r:id="rId160"/>
    </p:embeddedFont>
    <p:embeddedFont>
      <p:font typeface="Matura MT Script Capitals" panose="03020802060602070202" pitchFamily="66" charset="0"/>
      <p:regular r:id="rId161"/>
    </p:embeddedFont>
    <p:embeddedFont>
      <p:font typeface="Mistral" panose="03090702030407020403" pitchFamily="66" charset="0"/>
      <p:regular r:id="rId162"/>
    </p:embeddedFont>
    <p:embeddedFont>
      <p:font typeface="Rockwell" panose="02060603020205020403" pitchFamily="18" charset="0"/>
      <p:regular r:id="rId163"/>
      <p:bold r:id="rId164"/>
      <p:italic r:id="rId165"/>
      <p:boldItalic r:id="rId166"/>
    </p:embeddedFont>
    <p:embeddedFont>
      <p:font typeface="Tahoma" panose="020B0604030504040204" pitchFamily="34" charset="0"/>
      <p:regular r:id="rId167"/>
      <p:bold r:id="rId168"/>
    </p:embeddedFont>
    <p:embeddedFont>
      <p:font typeface="Verdana" panose="020B0604030504040204" pitchFamily="34" charset="0"/>
      <p:regular r:id="rId169"/>
      <p:bold r:id="rId170"/>
      <p:italic r:id="rId171"/>
      <p:boldItalic r:id="rId172"/>
    </p:embeddedFont>
    <p:embeddedFont>
      <p:font typeface="Wingdings 2" panose="05020102010507070707" pitchFamily="18" charset="2"/>
      <p:regular r:id="rId173"/>
    </p:embeddedFont>
    <p:embeddedFont>
      <p:font typeface="Wingdings 3" panose="05040102010807070707" pitchFamily="18" charset="2"/>
      <p:regular r:id="rId17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FFFF99"/>
    <a:srgbClr val="364040"/>
    <a:srgbClr val="4B3A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953" autoAdjust="0"/>
    <p:restoredTop sz="94660"/>
  </p:normalViewPr>
  <p:slideViewPr>
    <p:cSldViewPr snapToGrid="0">
      <p:cViewPr varScale="1">
        <p:scale>
          <a:sx n="99" d="100"/>
          <a:sy n="99" d="100"/>
        </p:scale>
        <p:origin x="798" y="90"/>
      </p:cViewPr>
      <p:guideLst/>
    </p:cSldViewPr>
  </p:slideViewPr>
  <p:notesTextViewPr>
    <p:cViewPr>
      <p:scale>
        <a:sx n="1" d="1"/>
        <a:sy n="1" d="1"/>
      </p:scale>
      <p:origin x="0" y="0"/>
    </p:cViewPr>
  </p:notesTextViewPr>
  <p:sorterViewPr>
    <p:cViewPr varScale="1">
      <p:scale>
        <a:sx n="100" d="100"/>
        <a:sy n="100" d="100"/>
      </p:scale>
      <p:origin x="0" y="-7783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font" Target="fonts/font16.fntdata"/><Relationship Id="rId159" Type="http://schemas.openxmlformats.org/officeDocument/2006/relationships/font" Target="fonts/font37.fntdata"/><Relationship Id="rId170" Type="http://schemas.openxmlformats.org/officeDocument/2006/relationships/font" Target="fonts/font48.fntdata"/><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font" Target="fonts/font6.fntdata"/><Relationship Id="rId149" Type="http://schemas.openxmlformats.org/officeDocument/2006/relationships/font" Target="fonts/font27.fntdata"/><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font" Target="fonts/font38.fntdata"/><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font" Target="fonts/font17.fntdata"/><Relationship Id="rId85" Type="http://schemas.openxmlformats.org/officeDocument/2006/relationships/slide" Target="slides/slide68.xml"/><Relationship Id="rId150" Type="http://schemas.openxmlformats.org/officeDocument/2006/relationships/font" Target="fonts/font28.fntdata"/><Relationship Id="rId171" Type="http://schemas.openxmlformats.org/officeDocument/2006/relationships/font" Target="fonts/font49.fntdata"/><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font" Target="fonts/font7.fntdata"/><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font" Target="fonts/font18.fntdata"/><Relationship Id="rId161" Type="http://schemas.openxmlformats.org/officeDocument/2006/relationships/font" Target="fonts/font39.fntdata"/><Relationship Id="rId6" Type="http://schemas.openxmlformats.org/officeDocument/2006/relationships/slideMaster" Target="slideMasters/slideMaster6.xml"/><Relationship Id="rId23" Type="http://schemas.openxmlformats.org/officeDocument/2006/relationships/slide" Target="slides/slide6.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119" Type="http://schemas.openxmlformats.org/officeDocument/2006/relationships/slide" Target="slides/slide102.xml"/><Relationship Id="rId44" Type="http://schemas.openxmlformats.org/officeDocument/2006/relationships/slide" Target="slides/slide27.xml"/><Relationship Id="rId60" Type="http://schemas.openxmlformats.org/officeDocument/2006/relationships/slide" Target="slides/slide43.xml"/><Relationship Id="rId65" Type="http://schemas.openxmlformats.org/officeDocument/2006/relationships/slide" Target="slides/slide48.xml"/><Relationship Id="rId81" Type="http://schemas.openxmlformats.org/officeDocument/2006/relationships/slide" Target="slides/slide64.xml"/><Relationship Id="rId86" Type="http://schemas.openxmlformats.org/officeDocument/2006/relationships/slide" Target="slides/slide69.xml"/><Relationship Id="rId130" Type="http://schemas.openxmlformats.org/officeDocument/2006/relationships/font" Target="fonts/font8.fntdata"/><Relationship Id="rId135" Type="http://schemas.openxmlformats.org/officeDocument/2006/relationships/font" Target="fonts/font13.fntdata"/><Relationship Id="rId151" Type="http://schemas.openxmlformats.org/officeDocument/2006/relationships/font" Target="fonts/font29.fntdata"/><Relationship Id="rId156" Type="http://schemas.openxmlformats.org/officeDocument/2006/relationships/font" Target="fonts/font34.fntdata"/><Relationship Id="rId177" Type="http://schemas.openxmlformats.org/officeDocument/2006/relationships/theme" Target="theme/theme1.xml"/><Relationship Id="rId172" Type="http://schemas.openxmlformats.org/officeDocument/2006/relationships/font" Target="fonts/font50.fntdata"/><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font" Target="fonts/font3.fntdata"/><Relationship Id="rId141" Type="http://schemas.openxmlformats.org/officeDocument/2006/relationships/font" Target="fonts/font19.fntdata"/><Relationship Id="rId146" Type="http://schemas.openxmlformats.org/officeDocument/2006/relationships/font" Target="fonts/font24.fntdata"/><Relationship Id="rId167" Type="http://schemas.openxmlformats.org/officeDocument/2006/relationships/font" Target="fonts/font45.fntdata"/><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font" Target="fonts/font40.fntdata"/><Relationship Id="rId2" Type="http://schemas.openxmlformats.org/officeDocument/2006/relationships/slideMaster" Target="slideMasters/slideMaster2.xml"/><Relationship Id="rId29" Type="http://schemas.openxmlformats.org/officeDocument/2006/relationships/slide" Target="slides/slide12.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font" Target="fonts/font9.fntdata"/><Relationship Id="rId136" Type="http://schemas.openxmlformats.org/officeDocument/2006/relationships/font" Target="fonts/font14.fntdata"/><Relationship Id="rId157" Type="http://schemas.openxmlformats.org/officeDocument/2006/relationships/font" Target="fonts/font35.fntdata"/><Relationship Id="rId178" Type="http://schemas.openxmlformats.org/officeDocument/2006/relationships/tableStyles" Target="tableStyles.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font" Target="fonts/font30.fntdata"/><Relationship Id="rId173" Type="http://schemas.openxmlformats.org/officeDocument/2006/relationships/font" Target="fonts/font51.fntdata"/><Relationship Id="rId19" Type="http://schemas.openxmlformats.org/officeDocument/2006/relationships/slide" Target="slides/slide2.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font" Target="fonts/font4.fntdata"/><Relationship Id="rId147" Type="http://schemas.openxmlformats.org/officeDocument/2006/relationships/font" Target="fonts/font25.fntdata"/><Relationship Id="rId168" Type="http://schemas.openxmlformats.org/officeDocument/2006/relationships/font" Target="fonts/font46.fntdata"/><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font" Target="fonts/font20.fntdata"/><Relationship Id="rId163" Type="http://schemas.openxmlformats.org/officeDocument/2006/relationships/font" Target="fonts/font41.fntdata"/><Relationship Id="rId3" Type="http://schemas.openxmlformats.org/officeDocument/2006/relationships/slideMaster" Target="slideMasters/slideMaster3.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font" Target="fonts/font15.fntdata"/><Relationship Id="rId158" Type="http://schemas.openxmlformats.org/officeDocument/2006/relationships/font" Target="fonts/font36.fntdata"/><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font" Target="fonts/font10.fntdata"/><Relationship Id="rId153" Type="http://schemas.openxmlformats.org/officeDocument/2006/relationships/font" Target="fonts/font31.fntdata"/><Relationship Id="rId174" Type="http://schemas.openxmlformats.org/officeDocument/2006/relationships/font" Target="fonts/font52.fntdata"/><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font" Target="fonts/font5.fntdata"/><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font" Target="fonts/font21.fntdata"/><Relationship Id="rId148" Type="http://schemas.openxmlformats.org/officeDocument/2006/relationships/font" Target="fonts/font26.fntdata"/><Relationship Id="rId164" Type="http://schemas.openxmlformats.org/officeDocument/2006/relationships/font" Target="fonts/font42.fntdata"/><Relationship Id="rId169" Type="http://schemas.openxmlformats.org/officeDocument/2006/relationships/font" Target="fonts/font47.fntdata"/><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9.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font" Target="fonts/font11.fntdata"/><Relationship Id="rId154" Type="http://schemas.openxmlformats.org/officeDocument/2006/relationships/font" Target="fonts/font32.fntdata"/><Relationship Id="rId175" Type="http://schemas.openxmlformats.org/officeDocument/2006/relationships/presProps" Target="presProps.xml"/><Relationship Id="rId16" Type="http://schemas.openxmlformats.org/officeDocument/2006/relationships/slideMaster" Target="slideMasters/slideMaster1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font" Target="fonts/font1.fntdata"/><Relationship Id="rId144" Type="http://schemas.openxmlformats.org/officeDocument/2006/relationships/font" Target="fonts/font22.fntdata"/><Relationship Id="rId90" Type="http://schemas.openxmlformats.org/officeDocument/2006/relationships/slide" Target="slides/slide73.xml"/><Relationship Id="rId165" Type="http://schemas.openxmlformats.org/officeDocument/2006/relationships/font" Target="fonts/font43.fntdata"/><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font" Target="fonts/font12.fntdata"/><Relationship Id="rId80" Type="http://schemas.openxmlformats.org/officeDocument/2006/relationships/slide" Target="slides/slide63.xml"/><Relationship Id="rId155" Type="http://schemas.openxmlformats.org/officeDocument/2006/relationships/font" Target="fonts/font33.fntdata"/><Relationship Id="rId176"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font" Target="fonts/font2.fntdata"/><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font" Target="fonts/font23.fntdata"/><Relationship Id="rId166" Type="http://schemas.openxmlformats.org/officeDocument/2006/relationships/font" Target="fonts/font44.fntdata"/><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6.xml"/><Relationship Id="rId4" Type="http://schemas.openxmlformats.org/officeDocument/2006/relationships/image" Target="../media/image3.png"/></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9E3965E-AC41-4711-9D10-E25ABB132D86}"/>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90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645152"/>
            <a:ext cx="10058400" cy="1143000"/>
          </a:xfrm>
        </p:spPr>
        <p:txBody>
          <a:bodyPr lIns="91440" rIns="91440">
            <a:normAutofit/>
          </a:bodyPr>
          <a:lstStyle>
            <a:lvl1pPr marL="0" indent="0" algn="l">
              <a:buNone/>
              <a:defRPr sz="2400" cap="all" spc="200" baseline="0">
                <a:solidFill>
                  <a:schemeClr val="tx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cxnSp>
        <p:nvCxnSpPr>
          <p:cNvPr id="9" name="Straight Connector 8">
            <a:extLst>
              <a:ext uri="{FF2B5EF4-FFF2-40B4-BE49-F238E27FC236}">
                <a16:creationId xmlns:a16="http://schemas.microsoft.com/office/drawing/2014/main" id="{1F5DC8C3-BA5F-4EED-BB9A-A14272BD82A1}"/>
              </a:ext>
            </a:extLst>
          </p:cNvPr>
          <p:cNvCxnSpPr/>
          <p:nvPr/>
        </p:nvCxnSpPr>
        <p:spPr>
          <a:xfrm>
            <a:off x="1207658" y="4474741"/>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4" name="Date Placeholder 3">
            <a:extLst>
              <a:ext uri="{FF2B5EF4-FFF2-40B4-BE49-F238E27FC236}">
                <a16:creationId xmlns:a16="http://schemas.microsoft.com/office/drawing/2014/main" id="{9925CCF1-92C0-4AF3-BFAF-4921631915AB}"/>
              </a:ext>
            </a:extLst>
          </p:cNvPr>
          <p:cNvSpPr>
            <a:spLocks noGrp="1"/>
          </p:cNvSpPr>
          <p:nvPr>
            <p:ph type="dt" sz="half" idx="10"/>
          </p:nvPr>
        </p:nvSpPr>
        <p:spPr/>
        <p:txBody>
          <a:bodyPr/>
          <a:lstStyle/>
          <a:p>
            <a:fld id="{9184DA70-C731-4C70-880D-CCD4705E623C}" type="datetime1">
              <a:rPr lang="en-US" smtClean="0"/>
              <a:t>2/17/2025</a:t>
            </a:fld>
            <a:endParaRPr lang="en-US" dirty="0"/>
          </a:p>
        </p:txBody>
      </p:sp>
      <p:sp>
        <p:nvSpPr>
          <p:cNvPr id="5" name="Footer Placeholder 4">
            <a:extLst>
              <a:ext uri="{FF2B5EF4-FFF2-40B4-BE49-F238E27FC236}">
                <a16:creationId xmlns:a16="http://schemas.microsoft.com/office/drawing/2014/main" id="{051A78A9-3DFF-4937-A9F2-5D8CF495F36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576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653B1896-3A4D-BDD4-3D1A-4B2BB6839CFF}"/>
              </a:ext>
            </a:extLst>
          </p:cNvPr>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93187" name="Rectangle 3">
            <a:extLst>
              <a:ext uri="{FF2B5EF4-FFF2-40B4-BE49-F238E27FC236}">
                <a16:creationId xmlns:a16="http://schemas.microsoft.com/office/drawing/2014/main" id="{BE42AC85-5145-8EEC-5E86-11FB8AB94DB1}"/>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93188" name="Rectangle 4">
            <a:extLst>
              <a:ext uri="{FF2B5EF4-FFF2-40B4-BE49-F238E27FC236}">
                <a16:creationId xmlns:a16="http://schemas.microsoft.com/office/drawing/2014/main" id="{18A59855-F864-FE0C-4299-945BADA33C97}"/>
              </a:ext>
            </a:extLst>
          </p:cNvPr>
          <p:cNvSpPr>
            <a:spLocks noGrp="1" noChangeArrowheads="1"/>
          </p:cNvSpPr>
          <p:nvPr>
            <p:ph type="dt" sz="quarter" idx="2"/>
          </p:nvPr>
        </p:nvSpPr>
        <p:spPr/>
        <p:txBody>
          <a:bodyPr/>
          <a:lstStyle>
            <a:lvl1pPr>
              <a:defRPr/>
            </a:lvl1pPr>
          </a:lstStyle>
          <a:p>
            <a:endParaRPr lang="en-US" altLang="en-US"/>
          </a:p>
        </p:txBody>
      </p:sp>
      <p:sp>
        <p:nvSpPr>
          <p:cNvPr id="93189" name="Rectangle 5">
            <a:extLst>
              <a:ext uri="{FF2B5EF4-FFF2-40B4-BE49-F238E27FC236}">
                <a16:creationId xmlns:a16="http://schemas.microsoft.com/office/drawing/2014/main" id="{0DC49018-94FC-205E-1C0D-4B6935F13046}"/>
              </a:ext>
            </a:extLst>
          </p:cNvPr>
          <p:cNvSpPr>
            <a:spLocks noGrp="1" noChangeArrowheads="1"/>
          </p:cNvSpPr>
          <p:nvPr>
            <p:ph type="ftr" sz="quarter" idx="3"/>
          </p:nvPr>
        </p:nvSpPr>
        <p:spPr/>
        <p:txBody>
          <a:bodyPr/>
          <a:lstStyle>
            <a:lvl1pPr>
              <a:defRPr/>
            </a:lvl1pPr>
          </a:lstStyle>
          <a:p>
            <a:endParaRPr lang="en-US" altLang="en-US"/>
          </a:p>
        </p:txBody>
      </p:sp>
      <p:sp>
        <p:nvSpPr>
          <p:cNvPr id="93190" name="Rectangle 6">
            <a:extLst>
              <a:ext uri="{FF2B5EF4-FFF2-40B4-BE49-F238E27FC236}">
                <a16:creationId xmlns:a16="http://schemas.microsoft.com/office/drawing/2014/main" id="{1C3B05B8-E3C5-DBF1-439E-15277A569E50}"/>
              </a:ext>
            </a:extLst>
          </p:cNvPr>
          <p:cNvSpPr>
            <a:spLocks noGrp="1" noChangeArrowheads="1"/>
          </p:cNvSpPr>
          <p:nvPr>
            <p:ph type="sldNum" sz="quarter" idx="4"/>
          </p:nvPr>
        </p:nvSpPr>
        <p:spPr/>
        <p:txBody>
          <a:bodyPr/>
          <a:lstStyle>
            <a:lvl1pPr>
              <a:defRPr/>
            </a:lvl1pPr>
          </a:lstStyle>
          <a:p>
            <a:fld id="{19F2E0CE-74FC-4236-89F3-FCEEC56745C7}" type="slidenum">
              <a:rPr lang="en-US" altLang="en-US"/>
              <a:pPr/>
              <a:t>‹#›</a:t>
            </a:fld>
            <a:endParaRPr lang="en-US" altLang="en-US"/>
          </a:p>
        </p:txBody>
      </p:sp>
    </p:spTree>
    <p:extLst>
      <p:ext uri="{BB962C8B-B14F-4D97-AF65-F5344CB8AC3E}">
        <p14:creationId xmlns:p14="http://schemas.microsoft.com/office/powerpoint/2010/main" val="389552486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4428E80B-072C-0AC3-BE1C-8C2E795101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A3068ECD-7938-3C75-B338-BF3E7C1C3BB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B15A49E9-D453-0BDC-1D4D-3E7550EEF19E}"/>
              </a:ext>
            </a:extLst>
          </p:cNvPr>
          <p:cNvSpPr>
            <a:spLocks noGrp="1" noChangeArrowheads="1"/>
          </p:cNvSpPr>
          <p:nvPr>
            <p:ph type="sldNum" sz="quarter" idx="12"/>
          </p:nvPr>
        </p:nvSpPr>
        <p:spPr>
          <a:ln/>
        </p:spPr>
        <p:txBody>
          <a:bodyPr/>
          <a:lstStyle>
            <a:lvl1pPr>
              <a:defRPr/>
            </a:lvl1pPr>
          </a:lstStyle>
          <a:p>
            <a:fld id="{88F7C619-55A1-48FA-9D3C-437F95CB0EC4}" type="slidenum">
              <a:rPr lang="en-US" altLang="en-US"/>
              <a:pPr/>
              <a:t>‹#›</a:t>
            </a:fld>
            <a:endParaRPr lang="en-US" altLang="en-US"/>
          </a:p>
        </p:txBody>
      </p:sp>
    </p:spTree>
    <p:extLst>
      <p:ext uri="{BB962C8B-B14F-4D97-AF65-F5344CB8AC3E}">
        <p14:creationId xmlns:p14="http://schemas.microsoft.com/office/powerpoint/2010/main" val="82640546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4">
            <a:extLst>
              <a:ext uri="{FF2B5EF4-FFF2-40B4-BE49-F238E27FC236}">
                <a16:creationId xmlns:a16="http://schemas.microsoft.com/office/drawing/2014/main" id="{F488974E-C660-7DC2-3029-5A87D64156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029C9D77-B5B5-8860-6EC0-53E1E06ECC6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B0BF0BA5-540E-7349-8833-64EF143B5338}"/>
              </a:ext>
            </a:extLst>
          </p:cNvPr>
          <p:cNvSpPr>
            <a:spLocks noGrp="1" noChangeArrowheads="1"/>
          </p:cNvSpPr>
          <p:nvPr>
            <p:ph type="sldNum" sz="quarter" idx="12"/>
          </p:nvPr>
        </p:nvSpPr>
        <p:spPr>
          <a:ln/>
        </p:spPr>
        <p:txBody>
          <a:bodyPr/>
          <a:lstStyle>
            <a:lvl1pPr>
              <a:defRPr/>
            </a:lvl1pPr>
          </a:lstStyle>
          <a:p>
            <a:fld id="{A04D2522-5A4A-4AA4-8A35-2AA06BED9089}" type="slidenum">
              <a:rPr lang="en-US" altLang="en-US"/>
              <a:pPr/>
              <a:t>‹#›</a:t>
            </a:fld>
            <a:endParaRPr lang="en-US" altLang="en-US"/>
          </a:p>
        </p:txBody>
      </p:sp>
    </p:spTree>
    <p:extLst>
      <p:ext uri="{BB962C8B-B14F-4D97-AF65-F5344CB8AC3E}">
        <p14:creationId xmlns:p14="http://schemas.microsoft.com/office/powerpoint/2010/main" val="2278810534"/>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44">
            <a:extLst>
              <a:ext uri="{FF2B5EF4-FFF2-40B4-BE49-F238E27FC236}">
                <a16:creationId xmlns:a16="http://schemas.microsoft.com/office/drawing/2014/main" id="{DD3F750E-0F83-331B-F700-6D146DBEDB5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61B1F5D3-532B-B94D-D806-CB5217328FF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5B07A30E-DB2B-0CA9-21F3-3C7F79E7E51A}"/>
              </a:ext>
            </a:extLst>
          </p:cNvPr>
          <p:cNvSpPr>
            <a:spLocks noGrp="1" noChangeArrowheads="1"/>
          </p:cNvSpPr>
          <p:nvPr>
            <p:ph type="sldNum" sz="quarter" idx="12"/>
          </p:nvPr>
        </p:nvSpPr>
        <p:spPr>
          <a:ln/>
        </p:spPr>
        <p:txBody>
          <a:bodyPr/>
          <a:lstStyle>
            <a:lvl1pPr>
              <a:defRPr/>
            </a:lvl1pPr>
          </a:lstStyle>
          <a:p>
            <a:fld id="{615CB8BC-0C38-459A-9D9D-9713015E5412}" type="slidenum">
              <a:rPr lang="en-US" altLang="en-US"/>
              <a:pPr/>
              <a:t>‹#›</a:t>
            </a:fld>
            <a:endParaRPr lang="en-US" altLang="en-US"/>
          </a:p>
        </p:txBody>
      </p:sp>
    </p:spTree>
    <p:extLst>
      <p:ext uri="{BB962C8B-B14F-4D97-AF65-F5344CB8AC3E}">
        <p14:creationId xmlns:p14="http://schemas.microsoft.com/office/powerpoint/2010/main" val="34160280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FD3F0FAB-3C48-FA4B-2044-7422324363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85811C2E-9FB4-C78A-CA10-7F0DB7DA73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D6DF37D3-9F1A-2626-3514-312154C4B168}"/>
              </a:ext>
            </a:extLst>
          </p:cNvPr>
          <p:cNvSpPr>
            <a:spLocks noGrp="1" noChangeArrowheads="1"/>
          </p:cNvSpPr>
          <p:nvPr>
            <p:ph type="sldNum" sz="quarter" idx="12"/>
          </p:nvPr>
        </p:nvSpPr>
        <p:spPr>
          <a:ln/>
        </p:spPr>
        <p:txBody>
          <a:bodyPr/>
          <a:lstStyle>
            <a:lvl1pPr>
              <a:defRPr/>
            </a:lvl1pPr>
          </a:lstStyle>
          <a:p>
            <a:fld id="{AB513A4E-A39A-4986-98D8-F4F7BD5640DE}" type="slidenum">
              <a:rPr lang="en-US" altLang="en-US"/>
              <a:pPr/>
              <a:t>‹#›</a:t>
            </a:fld>
            <a:endParaRPr lang="en-US" altLang="en-US"/>
          </a:p>
        </p:txBody>
      </p:sp>
    </p:spTree>
    <p:extLst>
      <p:ext uri="{BB962C8B-B14F-4D97-AF65-F5344CB8AC3E}">
        <p14:creationId xmlns:p14="http://schemas.microsoft.com/office/powerpoint/2010/main" val="2550975332"/>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4">
            <a:extLst>
              <a:ext uri="{FF2B5EF4-FFF2-40B4-BE49-F238E27FC236}">
                <a16:creationId xmlns:a16="http://schemas.microsoft.com/office/drawing/2014/main" id="{D54D3FAB-3DC7-30D8-5578-3566E14108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45">
            <a:extLst>
              <a:ext uri="{FF2B5EF4-FFF2-40B4-BE49-F238E27FC236}">
                <a16:creationId xmlns:a16="http://schemas.microsoft.com/office/drawing/2014/main" id="{7AD625C7-6991-DA03-BE9C-C13E5F0726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46">
            <a:extLst>
              <a:ext uri="{FF2B5EF4-FFF2-40B4-BE49-F238E27FC236}">
                <a16:creationId xmlns:a16="http://schemas.microsoft.com/office/drawing/2014/main" id="{DF045EE0-7FD3-2A16-46E0-788CC38441BD}"/>
              </a:ext>
            </a:extLst>
          </p:cNvPr>
          <p:cNvSpPr>
            <a:spLocks noGrp="1" noChangeArrowheads="1"/>
          </p:cNvSpPr>
          <p:nvPr>
            <p:ph type="sldNum" sz="quarter" idx="12"/>
          </p:nvPr>
        </p:nvSpPr>
        <p:spPr>
          <a:ln/>
        </p:spPr>
        <p:txBody>
          <a:bodyPr/>
          <a:lstStyle>
            <a:lvl1pPr>
              <a:defRPr/>
            </a:lvl1pPr>
          </a:lstStyle>
          <a:p>
            <a:fld id="{D22B181B-EB35-42D7-BAFC-664F5A4EE4F5}" type="slidenum">
              <a:rPr lang="en-US" altLang="en-US"/>
              <a:pPr/>
              <a:t>‹#›</a:t>
            </a:fld>
            <a:endParaRPr lang="en-US" altLang="en-US"/>
          </a:p>
        </p:txBody>
      </p:sp>
    </p:spTree>
    <p:extLst>
      <p:ext uri="{BB962C8B-B14F-4D97-AF65-F5344CB8AC3E}">
        <p14:creationId xmlns:p14="http://schemas.microsoft.com/office/powerpoint/2010/main" val="310275775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8304DC32-8FA0-67A3-BC74-040ED34E213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6F905B2-A47A-93AD-688C-5DD8F5C2B5C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4FE37A0-9B0E-38AC-7D92-B53E2C5F0217}"/>
              </a:ext>
            </a:extLst>
          </p:cNvPr>
          <p:cNvSpPr>
            <a:spLocks noGrp="1" noChangeArrowheads="1"/>
          </p:cNvSpPr>
          <p:nvPr>
            <p:ph type="sldNum" sz="quarter" idx="12"/>
          </p:nvPr>
        </p:nvSpPr>
        <p:spPr>
          <a:ln/>
        </p:spPr>
        <p:txBody>
          <a:bodyPr/>
          <a:lstStyle>
            <a:lvl1pPr>
              <a:defRPr/>
            </a:lvl1pPr>
          </a:lstStyle>
          <a:p>
            <a:pPr>
              <a:defRPr/>
            </a:pPr>
            <a:fld id="{F04EE581-CBC3-4CF4-A7A7-2BCBFD04DBC6}" type="slidenum">
              <a:rPr lang="en-US" altLang="en-US"/>
              <a:pPr>
                <a:defRPr/>
              </a:pPr>
              <a:t>‹#›</a:t>
            </a:fld>
            <a:endParaRPr lang="en-US" altLang="en-US"/>
          </a:p>
        </p:txBody>
      </p:sp>
    </p:spTree>
    <p:extLst>
      <p:ext uri="{BB962C8B-B14F-4D97-AF65-F5344CB8AC3E}">
        <p14:creationId xmlns:p14="http://schemas.microsoft.com/office/powerpoint/2010/main" val="1374414344"/>
      </p:ext>
    </p:extLst>
  </p:cSld>
  <p:clrMapOvr>
    <a:masterClrMapping/>
  </p:clrMapOvr>
  <p:transition>
    <p:pull dir="d"/>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1F54A32-74C9-3B13-344B-F1FA6163E7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5F5AB74-7409-2D8D-32A0-E47083DB6D7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812AB01-C28A-2103-80D9-FF9F0D788915}"/>
              </a:ext>
            </a:extLst>
          </p:cNvPr>
          <p:cNvSpPr>
            <a:spLocks noGrp="1" noChangeArrowheads="1"/>
          </p:cNvSpPr>
          <p:nvPr>
            <p:ph type="sldNum" sz="quarter" idx="12"/>
          </p:nvPr>
        </p:nvSpPr>
        <p:spPr>
          <a:ln/>
        </p:spPr>
        <p:txBody>
          <a:bodyPr/>
          <a:lstStyle>
            <a:lvl1pPr>
              <a:defRPr/>
            </a:lvl1pPr>
          </a:lstStyle>
          <a:p>
            <a:pPr>
              <a:defRPr/>
            </a:pPr>
            <a:fld id="{644071AF-DE3E-47FD-9029-FEB141DADC17}" type="slidenum">
              <a:rPr lang="en-US" altLang="en-US"/>
              <a:pPr>
                <a:defRPr/>
              </a:pPr>
              <a:t>‹#›</a:t>
            </a:fld>
            <a:endParaRPr lang="en-US" altLang="en-US"/>
          </a:p>
        </p:txBody>
      </p:sp>
    </p:spTree>
    <p:extLst>
      <p:ext uri="{BB962C8B-B14F-4D97-AF65-F5344CB8AC3E}">
        <p14:creationId xmlns:p14="http://schemas.microsoft.com/office/powerpoint/2010/main" val="814504976"/>
      </p:ext>
    </p:extLst>
  </p:cSld>
  <p:clrMapOvr>
    <a:masterClrMapping/>
  </p:clrMapOvr>
  <p:transition>
    <p:pull dir="d"/>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87D552BF-AEEB-9DDC-D9D8-1D6B70E677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6E7CEFB-94FC-A126-D359-9D39A8AF8E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3AE49797-4709-B5E2-B6DC-CCC4EC11926E}"/>
              </a:ext>
            </a:extLst>
          </p:cNvPr>
          <p:cNvSpPr>
            <a:spLocks noGrp="1" noChangeArrowheads="1"/>
          </p:cNvSpPr>
          <p:nvPr>
            <p:ph type="sldNum" sz="quarter" idx="12"/>
          </p:nvPr>
        </p:nvSpPr>
        <p:spPr>
          <a:ln/>
        </p:spPr>
        <p:txBody>
          <a:bodyPr/>
          <a:lstStyle>
            <a:lvl1pPr>
              <a:defRPr/>
            </a:lvl1pPr>
          </a:lstStyle>
          <a:p>
            <a:pPr>
              <a:defRPr/>
            </a:pPr>
            <a:fld id="{B4567EA1-3DFE-44FE-B260-6E93FA0A27F8}" type="slidenum">
              <a:rPr lang="en-US" altLang="en-US"/>
              <a:pPr>
                <a:defRPr/>
              </a:pPr>
              <a:t>‹#›</a:t>
            </a:fld>
            <a:endParaRPr lang="en-US" altLang="en-US"/>
          </a:p>
        </p:txBody>
      </p:sp>
    </p:spTree>
    <p:extLst>
      <p:ext uri="{BB962C8B-B14F-4D97-AF65-F5344CB8AC3E}">
        <p14:creationId xmlns:p14="http://schemas.microsoft.com/office/powerpoint/2010/main" val="104380309"/>
      </p:ext>
    </p:extLst>
  </p:cSld>
  <p:clrMapOvr>
    <a:masterClrMapping/>
  </p:clrMapOvr>
  <p:transition>
    <p:pull dir="d"/>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8BAF67B-77CC-321A-2D15-214A191A4B7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A65D173-109E-7E0B-342F-5A23E13B29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EB1C307-E004-94D9-F690-0DBA08E2F1C7}"/>
              </a:ext>
            </a:extLst>
          </p:cNvPr>
          <p:cNvSpPr>
            <a:spLocks noGrp="1" noChangeArrowheads="1"/>
          </p:cNvSpPr>
          <p:nvPr>
            <p:ph type="sldNum" sz="quarter" idx="12"/>
          </p:nvPr>
        </p:nvSpPr>
        <p:spPr>
          <a:ln/>
        </p:spPr>
        <p:txBody>
          <a:bodyPr/>
          <a:lstStyle>
            <a:lvl1pPr>
              <a:defRPr/>
            </a:lvl1pPr>
          </a:lstStyle>
          <a:p>
            <a:pPr>
              <a:defRPr/>
            </a:pPr>
            <a:fld id="{EDCED13B-6D2E-4EA2-B0B9-A52273BBE01B}" type="slidenum">
              <a:rPr lang="en-US" altLang="en-US"/>
              <a:pPr>
                <a:defRPr/>
              </a:pPr>
              <a:t>‹#›</a:t>
            </a:fld>
            <a:endParaRPr lang="en-US" altLang="en-US"/>
          </a:p>
        </p:txBody>
      </p:sp>
    </p:spTree>
    <p:extLst>
      <p:ext uri="{BB962C8B-B14F-4D97-AF65-F5344CB8AC3E}">
        <p14:creationId xmlns:p14="http://schemas.microsoft.com/office/powerpoint/2010/main" val="2409434365"/>
      </p:ext>
    </p:extLst>
  </p:cSld>
  <p:clrMapOvr>
    <a:masterClrMapping/>
  </p:clrMapOvr>
  <p:transition>
    <p:pull dir="d"/>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6D70DB5-CA3B-3FE0-E6CF-528304D4AF6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6FB959D-C2EE-35DC-8507-789C782D4C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585E44B7-88AC-C49D-8BEE-6B0B6B51E035}"/>
              </a:ext>
            </a:extLst>
          </p:cNvPr>
          <p:cNvSpPr>
            <a:spLocks noGrp="1" noChangeArrowheads="1"/>
          </p:cNvSpPr>
          <p:nvPr>
            <p:ph type="sldNum" sz="quarter" idx="12"/>
          </p:nvPr>
        </p:nvSpPr>
        <p:spPr>
          <a:ln/>
        </p:spPr>
        <p:txBody>
          <a:bodyPr/>
          <a:lstStyle>
            <a:lvl1pPr>
              <a:defRPr/>
            </a:lvl1pPr>
          </a:lstStyle>
          <a:p>
            <a:pPr>
              <a:defRPr/>
            </a:pPr>
            <a:fld id="{555FB102-1B03-451F-833B-FC7071ED2700}" type="slidenum">
              <a:rPr lang="en-US" altLang="en-US"/>
              <a:pPr>
                <a:defRPr/>
              </a:pPr>
              <a:t>‹#›</a:t>
            </a:fld>
            <a:endParaRPr lang="en-US" altLang="en-US"/>
          </a:p>
        </p:txBody>
      </p:sp>
    </p:spTree>
    <p:extLst>
      <p:ext uri="{BB962C8B-B14F-4D97-AF65-F5344CB8AC3E}">
        <p14:creationId xmlns:p14="http://schemas.microsoft.com/office/powerpoint/2010/main" val="527843602"/>
      </p:ext>
    </p:extLst>
  </p:cSld>
  <p:clrMapOvr>
    <a:masterClrMapping/>
  </p:clrMapOvr>
  <p:transition>
    <p:pull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46EF0-F5C8-F530-A2EC-7393D165D9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00B6C0-3DB4-16C3-B6FE-2805569DE07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86C350-C35C-F25E-0187-3FE14ABCC00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C144EDC-5634-540C-F257-E14FD8BF827A}"/>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FD85E3C-91CA-E5CC-CA8A-F3135CE390F9}"/>
              </a:ext>
            </a:extLst>
          </p:cNvPr>
          <p:cNvSpPr>
            <a:spLocks noGrp="1"/>
          </p:cNvSpPr>
          <p:nvPr>
            <p:ph type="sldNum" sz="quarter" idx="12"/>
          </p:nvPr>
        </p:nvSpPr>
        <p:spPr/>
        <p:txBody>
          <a:bodyPr/>
          <a:lstStyle>
            <a:lvl1pPr>
              <a:defRPr/>
            </a:lvl1pPr>
          </a:lstStyle>
          <a:p>
            <a:fld id="{1AE1E3F6-B88D-4629-87F6-2F273379B775}" type="slidenum">
              <a:rPr lang="en-US" altLang="en-US"/>
              <a:pPr/>
              <a:t>‹#›</a:t>
            </a:fld>
            <a:endParaRPr lang="en-US" altLang="en-US"/>
          </a:p>
        </p:txBody>
      </p:sp>
    </p:spTree>
    <p:extLst>
      <p:ext uri="{BB962C8B-B14F-4D97-AF65-F5344CB8AC3E}">
        <p14:creationId xmlns:p14="http://schemas.microsoft.com/office/powerpoint/2010/main" val="310372190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E193C8E5-53C1-2EE9-1DF1-FA2D55CB047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7B5CDBEB-E393-A966-F9EC-93CF58521AF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4F25588-A6A5-4CBA-259D-EEB741B80822}"/>
              </a:ext>
            </a:extLst>
          </p:cNvPr>
          <p:cNvSpPr>
            <a:spLocks noGrp="1" noChangeArrowheads="1"/>
          </p:cNvSpPr>
          <p:nvPr>
            <p:ph type="sldNum" sz="quarter" idx="12"/>
          </p:nvPr>
        </p:nvSpPr>
        <p:spPr>
          <a:ln/>
        </p:spPr>
        <p:txBody>
          <a:bodyPr/>
          <a:lstStyle>
            <a:lvl1pPr>
              <a:defRPr/>
            </a:lvl1pPr>
          </a:lstStyle>
          <a:p>
            <a:pPr>
              <a:defRPr/>
            </a:pPr>
            <a:fld id="{6BE4E175-3E27-4AC2-804B-73AD5A52A07F}" type="slidenum">
              <a:rPr lang="en-US" altLang="en-US"/>
              <a:pPr>
                <a:defRPr/>
              </a:pPr>
              <a:t>‹#›</a:t>
            </a:fld>
            <a:endParaRPr lang="en-US" altLang="en-US"/>
          </a:p>
        </p:txBody>
      </p:sp>
    </p:spTree>
    <p:extLst>
      <p:ext uri="{BB962C8B-B14F-4D97-AF65-F5344CB8AC3E}">
        <p14:creationId xmlns:p14="http://schemas.microsoft.com/office/powerpoint/2010/main" val="59036396"/>
      </p:ext>
    </p:extLst>
  </p:cSld>
  <p:clrMapOvr>
    <a:masterClrMapping/>
  </p:clrMapOvr>
  <p:transition>
    <p:pull dir="d"/>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A5A883F-FCBC-DFAE-949C-6283C7248D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6B1F8AE-5F49-0ECA-84FB-D6C04E926DA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958A45C-B078-A2A4-D63A-6BD0DFDE5C87}"/>
              </a:ext>
            </a:extLst>
          </p:cNvPr>
          <p:cNvSpPr>
            <a:spLocks noGrp="1" noChangeArrowheads="1"/>
          </p:cNvSpPr>
          <p:nvPr>
            <p:ph type="sldNum" sz="quarter" idx="12"/>
          </p:nvPr>
        </p:nvSpPr>
        <p:spPr>
          <a:ln/>
        </p:spPr>
        <p:txBody>
          <a:bodyPr/>
          <a:lstStyle>
            <a:lvl1pPr>
              <a:defRPr/>
            </a:lvl1pPr>
          </a:lstStyle>
          <a:p>
            <a:pPr>
              <a:defRPr/>
            </a:pPr>
            <a:fld id="{ED184AA2-C65A-4B3A-B95C-89B225CEB23E}" type="slidenum">
              <a:rPr lang="en-US" altLang="en-US"/>
              <a:pPr>
                <a:defRPr/>
              </a:pPr>
              <a:t>‹#›</a:t>
            </a:fld>
            <a:endParaRPr lang="en-US" altLang="en-US"/>
          </a:p>
        </p:txBody>
      </p:sp>
    </p:spTree>
    <p:extLst>
      <p:ext uri="{BB962C8B-B14F-4D97-AF65-F5344CB8AC3E}">
        <p14:creationId xmlns:p14="http://schemas.microsoft.com/office/powerpoint/2010/main" val="1046928694"/>
      </p:ext>
    </p:extLst>
  </p:cSld>
  <p:clrMapOvr>
    <a:masterClrMapping/>
  </p:clrMapOvr>
  <p:transition>
    <p:pull dir="d"/>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B03D7FF-93D3-C201-0544-8C8EA77AB32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DA628AA-9F78-6CB5-D6B9-16C1DC0C5D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71F7C5F-008E-7967-7D5A-13DFC0A2F719}"/>
              </a:ext>
            </a:extLst>
          </p:cNvPr>
          <p:cNvSpPr>
            <a:spLocks noGrp="1" noChangeArrowheads="1"/>
          </p:cNvSpPr>
          <p:nvPr>
            <p:ph type="sldNum" sz="quarter" idx="12"/>
          </p:nvPr>
        </p:nvSpPr>
        <p:spPr>
          <a:ln/>
        </p:spPr>
        <p:txBody>
          <a:bodyPr/>
          <a:lstStyle>
            <a:lvl1pPr>
              <a:defRPr/>
            </a:lvl1pPr>
          </a:lstStyle>
          <a:p>
            <a:pPr>
              <a:defRPr/>
            </a:pPr>
            <a:fld id="{0946F705-94F5-444D-8ED4-589BEEBDBBBF}" type="slidenum">
              <a:rPr lang="en-US" altLang="en-US"/>
              <a:pPr>
                <a:defRPr/>
              </a:pPr>
              <a:t>‹#›</a:t>
            </a:fld>
            <a:endParaRPr lang="en-US" altLang="en-US"/>
          </a:p>
        </p:txBody>
      </p:sp>
    </p:spTree>
    <p:extLst>
      <p:ext uri="{BB962C8B-B14F-4D97-AF65-F5344CB8AC3E}">
        <p14:creationId xmlns:p14="http://schemas.microsoft.com/office/powerpoint/2010/main" val="463288372"/>
      </p:ext>
    </p:extLst>
  </p:cSld>
  <p:clrMapOvr>
    <a:masterClrMapping/>
  </p:clrMapOvr>
  <p:transition>
    <p:pull dir="d"/>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632489B-3633-275D-AAC2-5FFCACEC98B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E2DA765-5954-9CE6-A906-28AA5C6582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BB5BEAA-99A2-F11D-A911-5B20FA2252E3}"/>
              </a:ext>
            </a:extLst>
          </p:cNvPr>
          <p:cNvSpPr>
            <a:spLocks noGrp="1" noChangeArrowheads="1"/>
          </p:cNvSpPr>
          <p:nvPr>
            <p:ph type="sldNum" sz="quarter" idx="12"/>
          </p:nvPr>
        </p:nvSpPr>
        <p:spPr>
          <a:ln/>
        </p:spPr>
        <p:txBody>
          <a:bodyPr/>
          <a:lstStyle>
            <a:lvl1pPr>
              <a:defRPr/>
            </a:lvl1pPr>
          </a:lstStyle>
          <a:p>
            <a:pPr>
              <a:defRPr/>
            </a:pPr>
            <a:fld id="{FCDAC611-B6C5-4021-94E9-E503CE460E12}" type="slidenum">
              <a:rPr lang="en-US" altLang="en-US"/>
              <a:pPr>
                <a:defRPr/>
              </a:pPr>
              <a:t>‹#›</a:t>
            </a:fld>
            <a:endParaRPr lang="en-US" altLang="en-US"/>
          </a:p>
        </p:txBody>
      </p:sp>
    </p:spTree>
    <p:extLst>
      <p:ext uri="{BB962C8B-B14F-4D97-AF65-F5344CB8AC3E}">
        <p14:creationId xmlns:p14="http://schemas.microsoft.com/office/powerpoint/2010/main" val="695103370"/>
      </p:ext>
    </p:extLst>
  </p:cSld>
  <p:clrMapOvr>
    <a:masterClrMapping/>
  </p:clrMapOvr>
  <p:transition>
    <p:pull dir="d"/>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F0A6873-8A39-7DB8-30B2-5158646A7F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90CA677-F323-0958-705D-7702B82F823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294888B9-A125-6AE2-8EFB-123BB657303C}"/>
              </a:ext>
            </a:extLst>
          </p:cNvPr>
          <p:cNvSpPr>
            <a:spLocks noGrp="1" noChangeArrowheads="1"/>
          </p:cNvSpPr>
          <p:nvPr>
            <p:ph type="sldNum" sz="quarter" idx="12"/>
          </p:nvPr>
        </p:nvSpPr>
        <p:spPr>
          <a:ln/>
        </p:spPr>
        <p:txBody>
          <a:bodyPr/>
          <a:lstStyle>
            <a:lvl1pPr>
              <a:defRPr/>
            </a:lvl1pPr>
          </a:lstStyle>
          <a:p>
            <a:pPr>
              <a:defRPr/>
            </a:pPr>
            <a:fld id="{42A4257D-B8C6-4D24-BE26-40F1AE1CDF35}" type="slidenum">
              <a:rPr lang="en-US" altLang="en-US"/>
              <a:pPr>
                <a:defRPr/>
              </a:pPr>
              <a:t>‹#›</a:t>
            </a:fld>
            <a:endParaRPr lang="en-US" altLang="en-US"/>
          </a:p>
        </p:txBody>
      </p:sp>
    </p:spTree>
    <p:extLst>
      <p:ext uri="{BB962C8B-B14F-4D97-AF65-F5344CB8AC3E}">
        <p14:creationId xmlns:p14="http://schemas.microsoft.com/office/powerpoint/2010/main" val="890062532"/>
      </p:ext>
    </p:extLst>
  </p:cSld>
  <p:clrMapOvr>
    <a:masterClrMapping/>
  </p:clrMapOvr>
  <p:transition>
    <p:pull dir="d"/>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5D3EB46-A084-114B-6B3B-E9BC58DAEDA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47ACADC-4697-8326-AA64-3E692F91A59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0C536E0-CCCF-45E5-DAA8-A306176FF6C4}"/>
              </a:ext>
            </a:extLst>
          </p:cNvPr>
          <p:cNvSpPr>
            <a:spLocks noGrp="1" noChangeArrowheads="1"/>
          </p:cNvSpPr>
          <p:nvPr>
            <p:ph type="sldNum" sz="quarter" idx="12"/>
          </p:nvPr>
        </p:nvSpPr>
        <p:spPr>
          <a:ln/>
        </p:spPr>
        <p:txBody>
          <a:bodyPr/>
          <a:lstStyle>
            <a:lvl1pPr>
              <a:defRPr/>
            </a:lvl1pPr>
          </a:lstStyle>
          <a:p>
            <a:pPr>
              <a:defRPr/>
            </a:pPr>
            <a:fld id="{807F91BF-09F9-45F7-B5EB-9517B4394384}" type="slidenum">
              <a:rPr lang="en-US" altLang="en-US"/>
              <a:pPr>
                <a:defRPr/>
              </a:pPr>
              <a:t>‹#›</a:t>
            </a:fld>
            <a:endParaRPr lang="en-US" altLang="en-US"/>
          </a:p>
        </p:txBody>
      </p:sp>
    </p:spTree>
    <p:extLst>
      <p:ext uri="{BB962C8B-B14F-4D97-AF65-F5344CB8AC3E}">
        <p14:creationId xmlns:p14="http://schemas.microsoft.com/office/powerpoint/2010/main" val="1044204009"/>
      </p:ext>
    </p:extLst>
  </p:cSld>
  <p:clrMapOvr>
    <a:masterClrMapping/>
  </p:clrMapOvr>
  <p:transition>
    <p:pull dir="d"/>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CD4E299-0D95-4542-0BAC-3E3CEDD0C08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E3CD1F3-CF82-30C4-FD3C-A4F9459B6DE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890D677-7B65-EBD5-334B-C955074BD80B}"/>
              </a:ext>
            </a:extLst>
          </p:cNvPr>
          <p:cNvSpPr>
            <a:spLocks noGrp="1" noChangeArrowheads="1"/>
          </p:cNvSpPr>
          <p:nvPr>
            <p:ph type="sldNum" sz="quarter" idx="12"/>
          </p:nvPr>
        </p:nvSpPr>
        <p:spPr>
          <a:ln/>
        </p:spPr>
        <p:txBody>
          <a:bodyPr/>
          <a:lstStyle>
            <a:lvl1pPr>
              <a:defRPr/>
            </a:lvl1pPr>
          </a:lstStyle>
          <a:p>
            <a:pPr>
              <a:defRPr/>
            </a:pPr>
            <a:fld id="{A050476E-09C8-4E6F-A64F-49721F6AF273}" type="slidenum">
              <a:rPr lang="en-US" altLang="en-US"/>
              <a:pPr>
                <a:defRPr/>
              </a:pPr>
              <a:t>‹#›</a:t>
            </a:fld>
            <a:endParaRPr lang="en-US" altLang="en-US"/>
          </a:p>
        </p:txBody>
      </p:sp>
    </p:spTree>
    <p:extLst>
      <p:ext uri="{BB962C8B-B14F-4D97-AF65-F5344CB8AC3E}">
        <p14:creationId xmlns:p14="http://schemas.microsoft.com/office/powerpoint/2010/main" val="2131098598"/>
      </p:ext>
    </p:extLst>
  </p:cSld>
  <p:clrMapOvr>
    <a:masterClrMapping/>
  </p:clrMapOvr>
  <p:transition>
    <p:pull dir="d"/>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283A320-781D-CBC2-7748-A36C23E7B9D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7D245DB-5EA5-ABB6-44E6-E4D3D0EC104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91ECC1C-1531-EEB3-2E3D-EAA2D761FDF0}"/>
              </a:ext>
            </a:extLst>
          </p:cNvPr>
          <p:cNvSpPr>
            <a:spLocks noGrp="1" noChangeArrowheads="1"/>
          </p:cNvSpPr>
          <p:nvPr>
            <p:ph type="sldNum" sz="quarter" idx="12"/>
          </p:nvPr>
        </p:nvSpPr>
        <p:spPr>
          <a:ln/>
        </p:spPr>
        <p:txBody>
          <a:bodyPr/>
          <a:lstStyle>
            <a:lvl1pPr>
              <a:defRPr/>
            </a:lvl1pPr>
          </a:lstStyle>
          <a:p>
            <a:pPr>
              <a:defRPr/>
            </a:pPr>
            <a:fld id="{B5BF3AC7-7583-4F7D-BFCE-C327BAC9FF5B}" type="slidenum">
              <a:rPr lang="en-US" altLang="en-US"/>
              <a:pPr>
                <a:defRPr/>
              </a:pPr>
              <a:t>‹#›</a:t>
            </a:fld>
            <a:endParaRPr lang="en-US" altLang="en-US"/>
          </a:p>
        </p:txBody>
      </p:sp>
    </p:spTree>
    <p:extLst>
      <p:ext uri="{BB962C8B-B14F-4D97-AF65-F5344CB8AC3E}">
        <p14:creationId xmlns:p14="http://schemas.microsoft.com/office/powerpoint/2010/main" val="2069787506"/>
      </p:ext>
    </p:extLst>
  </p:cSld>
  <p:clrMapOvr>
    <a:masterClrMapping/>
  </p:clrMapOvr>
  <p:transition>
    <p:pull dir="d"/>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2EA0D02-C726-0629-69D7-B8EDBB9D8FD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E6CE68E-171E-FCDF-A190-746B2FA2A8C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436705E-206F-8420-0FEC-EC47FC3B0C7B}"/>
              </a:ext>
            </a:extLst>
          </p:cNvPr>
          <p:cNvSpPr>
            <a:spLocks noGrp="1" noChangeArrowheads="1"/>
          </p:cNvSpPr>
          <p:nvPr>
            <p:ph type="sldNum" sz="quarter" idx="12"/>
          </p:nvPr>
        </p:nvSpPr>
        <p:spPr>
          <a:ln/>
        </p:spPr>
        <p:txBody>
          <a:bodyPr/>
          <a:lstStyle>
            <a:lvl1pPr>
              <a:defRPr/>
            </a:lvl1pPr>
          </a:lstStyle>
          <a:p>
            <a:pPr>
              <a:defRPr/>
            </a:pPr>
            <a:fld id="{1AA947F7-9F6C-4651-9BF0-9EF2E830CD6C}" type="slidenum">
              <a:rPr lang="en-US" altLang="en-US"/>
              <a:pPr>
                <a:defRPr/>
              </a:pPr>
              <a:t>‹#›</a:t>
            </a:fld>
            <a:endParaRPr lang="en-US" altLang="en-US"/>
          </a:p>
        </p:txBody>
      </p:sp>
    </p:spTree>
    <p:extLst>
      <p:ext uri="{BB962C8B-B14F-4D97-AF65-F5344CB8AC3E}">
        <p14:creationId xmlns:p14="http://schemas.microsoft.com/office/powerpoint/2010/main" val="3337591284"/>
      </p:ext>
    </p:extLst>
  </p:cSld>
  <p:clrMapOvr>
    <a:masterClrMapping/>
  </p:clrMapOvr>
  <p:transition>
    <p:pull dir="d"/>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34F8365-6F49-CB2D-9124-2B6FFD97001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069C16E-A869-C28D-78FA-26850B6D56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814ECF2-A7CB-9725-F63F-70BAEE510275}"/>
              </a:ext>
            </a:extLst>
          </p:cNvPr>
          <p:cNvSpPr>
            <a:spLocks noGrp="1" noChangeArrowheads="1"/>
          </p:cNvSpPr>
          <p:nvPr>
            <p:ph type="sldNum" sz="quarter" idx="12"/>
          </p:nvPr>
        </p:nvSpPr>
        <p:spPr>
          <a:ln/>
        </p:spPr>
        <p:txBody>
          <a:bodyPr/>
          <a:lstStyle>
            <a:lvl1pPr>
              <a:defRPr/>
            </a:lvl1pPr>
          </a:lstStyle>
          <a:p>
            <a:pPr>
              <a:defRPr/>
            </a:pPr>
            <a:fld id="{CAEA1EB3-5E56-4FC2-AAE7-8BD589A9994F}" type="slidenum">
              <a:rPr lang="en-US" altLang="en-US"/>
              <a:pPr>
                <a:defRPr/>
              </a:pPr>
              <a:t>‹#›</a:t>
            </a:fld>
            <a:endParaRPr lang="en-US" altLang="en-US"/>
          </a:p>
        </p:txBody>
      </p:sp>
    </p:spTree>
    <p:extLst>
      <p:ext uri="{BB962C8B-B14F-4D97-AF65-F5344CB8AC3E}">
        <p14:creationId xmlns:p14="http://schemas.microsoft.com/office/powerpoint/2010/main" val="2682022034"/>
      </p:ext>
    </p:extLst>
  </p:cSld>
  <p:clrMapOvr>
    <a:masterClrMapping/>
  </p:clrMapOvr>
  <p:transition>
    <p:pull di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B671B-EE5D-8604-71F8-06F08ADD809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383AB80-B49A-0CF8-8DF3-A79C5E63F25A}"/>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D11FE4E-2F33-2A2D-266E-764672B10EE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48356D3-0568-9DD3-67B9-76E46AB7B27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39F4A62-4A35-7518-A456-D2FCDE1C002A}"/>
              </a:ext>
            </a:extLst>
          </p:cNvPr>
          <p:cNvSpPr>
            <a:spLocks noGrp="1"/>
          </p:cNvSpPr>
          <p:nvPr>
            <p:ph type="sldNum" sz="quarter" idx="12"/>
          </p:nvPr>
        </p:nvSpPr>
        <p:spPr/>
        <p:txBody>
          <a:bodyPr/>
          <a:lstStyle>
            <a:lvl1pPr>
              <a:defRPr/>
            </a:lvl1pPr>
          </a:lstStyle>
          <a:p>
            <a:fld id="{F02A6D0A-15B4-4013-B4B0-5C1664CD3567}" type="slidenum">
              <a:rPr lang="en-US" altLang="en-US"/>
              <a:pPr/>
              <a:t>‹#›</a:t>
            </a:fld>
            <a:endParaRPr lang="en-US" altLang="en-US"/>
          </a:p>
        </p:txBody>
      </p:sp>
    </p:spTree>
    <p:extLst>
      <p:ext uri="{BB962C8B-B14F-4D97-AF65-F5344CB8AC3E}">
        <p14:creationId xmlns:p14="http://schemas.microsoft.com/office/powerpoint/2010/main" val="150821047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53F9B13-0149-7EE1-CE6A-E78FDDA03DF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F9BE782-BC8F-1DD3-739A-8368889022E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4D82429-2C9A-3B64-8EE4-300118782A2D}"/>
              </a:ext>
            </a:extLst>
          </p:cNvPr>
          <p:cNvSpPr>
            <a:spLocks noGrp="1" noChangeArrowheads="1"/>
          </p:cNvSpPr>
          <p:nvPr>
            <p:ph type="sldNum" sz="quarter" idx="12"/>
          </p:nvPr>
        </p:nvSpPr>
        <p:spPr>
          <a:ln/>
        </p:spPr>
        <p:txBody>
          <a:bodyPr/>
          <a:lstStyle>
            <a:lvl1pPr>
              <a:defRPr/>
            </a:lvl1pPr>
          </a:lstStyle>
          <a:p>
            <a:pPr>
              <a:defRPr/>
            </a:pPr>
            <a:fld id="{60B0BD07-BB95-41AB-983B-D2F28B3AD598}" type="slidenum">
              <a:rPr lang="en-US" altLang="en-US"/>
              <a:pPr>
                <a:defRPr/>
              </a:pPr>
              <a:t>‹#›</a:t>
            </a:fld>
            <a:endParaRPr lang="en-US" altLang="en-US"/>
          </a:p>
        </p:txBody>
      </p:sp>
    </p:spTree>
    <p:extLst>
      <p:ext uri="{BB962C8B-B14F-4D97-AF65-F5344CB8AC3E}">
        <p14:creationId xmlns:p14="http://schemas.microsoft.com/office/powerpoint/2010/main" val="2591559116"/>
      </p:ext>
    </p:extLst>
  </p:cSld>
  <p:clrMapOvr>
    <a:masterClrMapping/>
  </p:clrMapOvr>
  <p:transition>
    <p:pull dir="d"/>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AEFEF34-5525-855C-581A-065C1148D52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1E380654-2E63-2272-7626-A4E701F15E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CB287B1E-34B9-4061-8BEB-1CF09B58C7C6}"/>
              </a:ext>
            </a:extLst>
          </p:cNvPr>
          <p:cNvSpPr>
            <a:spLocks noGrp="1" noChangeArrowheads="1"/>
          </p:cNvSpPr>
          <p:nvPr>
            <p:ph type="sldNum" sz="quarter" idx="12"/>
          </p:nvPr>
        </p:nvSpPr>
        <p:spPr>
          <a:ln/>
        </p:spPr>
        <p:txBody>
          <a:bodyPr/>
          <a:lstStyle>
            <a:lvl1pPr>
              <a:defRPr/>
            </a:lvl1pPr>
          </a:lstStyle>
          <a:p>
            <a:pPr>
              <a:defRPr/>
            </a:pPr>
            <a:fld id="{FFDD5025-A4EA-408E-8FCD-80BD7484FC13}" type="slidenum">
              <a:rPr lang="en-US" altLang="en-US"/>
              <a:pPr>
                <a:defRPr/>
              </a:pPr>
              <a:t>‹#›</a:t>
            </a:fld>
            <a:endParaRPr lang="en-US" altLang="en-US"/>
          </a:p>
        </p:txBody>
      </p:sp>
    </p:spTree>
    <p:extLst>
      <p:ext uri="{BB962C8B-B14F-4D97-AF65-F5344CB8AC3E}">
        <p14:creationId xmlns:p14="http://schemas.microsoft.com/office/powerpoint/2010/main" val="415083625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19E4BEFB-D758-5DC6-5201-881CB03DA9E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5B78FB9E-9977-8336-4274-4466949A6F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2C83DA65-723F-330F-DF6F-8568D5588608}"/>
              </a:ext>
            </a:extLst>
          </p:cNvPr>
          <p:cNvSpPr>
            <a:spLocks noGrp="1" noChangeArrowheads="1"/>
          </p:cNvSpPr>
          <p:nvPr>
            <p:ph type="sldNum" sz="quarter" idx="12"/>
          </p:nvPr>
        </p:nvSpPr>
        <p:spPr>
          <a:ln/>
        </p:spPr>
        <p:txBody>
          <a:bodyPr/>
          <a:lstStyle>
            <a:lvl1pPr>
              <a:defRPr/>
            </a:lvl1pPr>
          </a:lstStyle>
          <a:p>
            <a:pPr>
              <a:defRPr/>
            </a:pPr>
            <a:fld id="{8078A86A-F33F-439F-A0FE-CBD5187B23D0}" type="slidenum">
              <a:rPr lang="en-US" altLang="en-US"/>
              <a:pPr>
                <a:defRPr/>
              </a:pPr>
              <a:t>‹#›</a:t>
            </a:fld>
            <a:endParaRPr lang="en-US" altLang="en-US"/>
          </a:p>
        </p:txBody>
      </p:sp>
    </p:spTree>
    <p:extLst>
      <p:ext uri="{BB962C8B-B14F-4D97-AF65-F5344CB8AC3E}">
        <p14:creationId xmlns:p14="http://schemas.microsoft.com/office/powerpoint/2010/main" val="3372711117"/>
      </p:ext>
    </p:extLst>
  </p:cSld>
  <p:clrMapOvr>
    <a:masterClrMapping/>
  </p:clrMapOvr>
  <p:transition>
    <p:pull dir="d"/>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E38F46F-4D98-E7B3-503D-D6E0313F74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F99F61A-9D4D-8D6A-A2EC-8A1A9E0EBF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58E53B3-C9FD-218D-0AED-1021B9BCDF05}"/>
              </a:ext>
            </a:extLst>
          </p:cNvPr>
          <p:cNvSpPr>
            <a:spLocks noGrp="1" noChangeArrowheads="1"/>
          </p:cNvSpPr>
          <p:nvPr>
            <p:ph type="sldNum" sz="quarter" idx="12"/>
          </p:nvPr>
        </p:nvSpPr>
        <p:spPr>
          <a:ln/>
        </p:spPr>
        <p:txBody>
          <a:bodyPr/>
          <a:lstStyle>
            <a:lvl1pPr>
              <a:defRPr/>
            </a:lvl1pPr>
          </a:lstStyle>
          <a:p>
            <a:pPr>
              <a:defRPr/>
            </a:pPr>
            <a:fld id="{EEABF7F4-36BF-4DBF-9BC3-5BE727146959}" type="slidenum">
              <a:rPr lang="en-US" altLang="en-US"/>
              <a:pPr>
                <a:defRPr/>
              </a:pPr>
              <a:t>‹#›</a:t>
            </a:fld>
            <a:endParaRPr lang="en-US" altLang="en-US"/>
          </a:p>
        </p:txBody>
      </p:sp>
    </p:spTree>
    <p:extLst>
      <p:ext uri="{BB962C8B-B14F-4D97-AF65-F5344CB8AC3E}">
        <p14:creationId xmlns:p14="http://schemas.microsoft.com/office/powerpoint/2010/main" val="1379704313"/>
      </p:ext>
    </p:extLst>
  </p:cSld>
  <p:clrMapOvr>
    <a:masterClrMapping/>
  </p:clrMapOvr>
  <p:transition>
    <p:pull dir="d"/>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5299475-221B-A7A3-7224-13B7F80AB82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7EF3279-FD5D-C48A-6E8C-6B2C6802570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181C20A-CB9F-BAF5-85C7-66EB20F86452}"/>
              </a:ext>
            </a:extLst>
          </p:cNvPr>
          <p:cNvSpPr>
            <a:spLocks noGrp="1" noChangeArrowheads="1"/>
          </p:cNvSpPr>
          <p:nvPr>
            <p:ph type="sldNum" sz="quarter" idx="12"/>
          </p:nvPr>
        </p:nvSpPr>
        <p:spPr>
          <a:ln/>
        </p:spPr>
        <p:txBody>
          <a:bodyPr/>
          <a:lstStyle>
            <a:lvl1pPr>
              <a:defRPr/>
            </a:lvl1pPr>
          </a:lstStyle>
          <a:p>
            <a:pPr>
              <a:defRPr/>
            </a:pPr>
            <a:fld id="{2E352C7E-2137-46DA-B833-FC5AF6D78FC3}" type="slidenum">
              <a:rPr lang="en-US" altLang="en-US"/>
              <a:pPr>
                <a:defRPr/>
              </a:pPr>
              <a:t>‹#›</a:t>
            </a:fld>
            <a:endParaRPr lang="en-US" altLang="en-US"/>
          </a:p>
        </p:txBody>
      </p:sp>
    </p:spTree>
    <p:extLst>
      <p:ext uri="{BB962C8B-B14F-4D97-AF65-F5344CB8AC3E}">
        <p14:creationId xmlns:p14="http://schemas.microsoft.com/office/powerpoint/2010/main" val="4287938501"/>
      </p:ext>
    </p:extLst>
  </p:cSld>
  <p:clrMapOvr>
    <a:masterClrMapping/>
  </p:clrMapOvr>
  <p:transition>
    <p:pull dir="d"/>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AAF8728-5A4E-CDF8-1C26-5BACED72351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09E0D5A-5D73-9066-4765-BCBA2DA30A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AE29A74-683C-271B-4378-B8C69137037F}"/>
              </a:ext>
            </a:extLst>
          </p:cNvPr>
          <p:cNvSpPr>
            <a:spLocks noGrp="1" noChangeArrowheads="1"/>
          </p:cNvSpPr>
          <p:nvPr>
            <p:ph type="sldNum" sz="quarter" idx="12"/>
          </p:nvPr>
        </p:nvSpPr>
        <p:spPr>
          <a:ln/>
        </p:spPr>
        <p:txBody>
          <a:bodyPr/>
          <a:lstStyle>
            <a:lvl1pPr>
              <a:defRPr/>
            </a:lvl1pPr>
          </a:lstStyle>
          <a:p>
            <a:pPr>
              <a:defRPr/>
            </a:pPr>
            <a:fld id="{F63EA735-A731-4105-A889-0C2B3CCE72F3}" type="slidenum">
              <a:rPr lang="en-US" altLang="en-US"/>
              <a:pPr>
                <a:defRPr/>
              </a:pPr>
              <a:t>‹#›</a:t>
            </a:fld>
            <a:endParaRPr lang="en-US" altLang="en-US"/>
          </a:p>
        </p:txBody>
      </p:sp>
    </p:spTree>
    <p:extLst>
      <p:ext uri="{BB962C8B-B14F-4D97-AF65-F5344CB8AC3E}">
        <p14:creationId xmlns:p14="http://schemas.microsoft.com/office/powerpoint/2010/main" val="3833313711"/>
      </p:ext>
    </p:extLst>
  </p:cSld>
  <p:clrMapOvr>
    <a:masterClrMapping/>
  </p:clrMapOvr>
  <p:transition>
    <p:pull dir="d"/>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270AE21-EEEB-24E0-9971-2C817A45B8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6B513A65-E81B-D1C9-20BD-7FB4C805C77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6FA5ED1-F51E-6D21-6278-8769A659B2FC}"/>
              </a:ext>
            </a:extLst>
          </p:cNvPr>
          <p:cNvSpPr>
            <a:spLocks noGrp="1" noChangeArrowheads="1"/>
          </p:cNvSpPr>
          <p:nvPr>
            <p:ph type="sldNum" sz="quarter" idx="12"/>
          </p:nvPr>
        </p:nvSpPr>
        <p:spPr>
          <a:ln/>
        </p:spPr>
        <p:txBody>
          <a:bodyPr/>
          <a:lstStyle>
            <a:lvl1pPr>
              <a:defRPr/>
            </a:lvl1pPr>
          </a:lstStyle>
          <a:p>
            <a:pPr>
              <a:defRPr/>
            </a:pPr>
            <a:fld id="{D4EF312B-7594-46B6-A72F-8FB3F0E86138}" type="slidenum">
              <a:rPr lang="en-US" altLang="en-US"/>
              <a:pPr>
                <a:defRPr/>
              </a:pPr>
              <a:t>‹#›</a:t>
            </a:fld>
            <a:endParaRPr lang="en-US" altLang="en-US"/>
          </a:p>
        </p:txBody>
      </p:sp>
    </p:spTree>
    <p:extLst>
      <p:ext uri="{BB962C8B-B14F-4D97-AF65-F5344CB8AC3E}">
        <p14:creationId xmlns:p14="http://schemas.microsoft.com/office/powerpoint/2010/main" val="687732128"/>
      </p:ext>
    </p:extLst>
  </p:cSld>
  <p:clrMapOvr>
    <a:masterClrMapping/>
  </p:clrMapOvr>
  <p:transition>
    <p:pull dir="d"/>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96EAFBFA-B940-927E-1435-F6B766F330E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C72DB002-6D88-86BD-2B73-AD9737605B9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F516F3D-3D42-5120-DD9A-D821B3028A04}"/>
              </a:ext>
            </a:extLst>
          </p:cNvPr>
          <p:cNvSpPr>
            <a:spLocks noGrp="1" noChangeArrowheads="1"/>
          </p:cNvSpPr>
          <p:nvPr>
            <p:ph type="sldNum" sz="quarter" idx="12"/>
          </p:nvPr>
        </p:nvSpPr>
        <p:spPr>
          <a:ln/>
        </p:spPr>
        <p:txBody>
          <a:bodyPr/>
          <a:lstStyle>
            <a:lvl1pPr>
              <a:defRPr/>
            </a:lvl1pPr>
          </a:lstStyle>
          <a:p>
            <a:pPr>
              <a:defRPr/>
            </a:pPr>
            <a:fld id="{79E9F9B1-452B-427A-9445-27E1F5E762C1}" type="slidenum">
              <a:rPr lang="en-US" altLang="en-US"/>
              <a:pPr>
                <a:defRPr/>
              </a:pPr>
              <a:t>‹#›</a:t>
            </a:fld>
            <a:endParaRPr lang="en-US" altLang="en-US"/>
          </a:p>
        </p:txBody>
      </p:sp>
    </p:spTree>
    <p:extLst>
      <p:ext uri="{BB962C8B-B14F-4D97-AF65-F5344CB8AC3E}">
        <p14:creationId xmlns:p14="http://schemas.microsoft.com/office/powerpoint/2010/main" val="4242845236"/>
      </p:ext>
    </p:extLst>
  </p:cSld>
  <p:clrMapOvr>
    <a:masterClrMapping/>
  </p:clrMapOvr>
  <p:transition>
    <p:pull dir="d"/>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121C50B-D0E2-6582-696A-8E0FE841B4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E807EF6-626B-A75C-A490-32922A7C65E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5A1D937F-5B37-FFAE-3806-EC517F91EE35}"/>
              </a:ext>
            </a:extLst>
          </p:cNvPr>
          <p:cNvSpPr>
            <a:spLocks noGrp="1" noChangeArrowheads="1"/>
          </p:cNvSpPr>
          <p:nvPr>
            <p:ph type="sldNum" sz="quarter" idx="12"/>
          </p:nvPr>
        </p:nvSpPr>
        <p:spPr>
          <a:ln/>
        </p:spPr>
        <p:txBody>
          <a:bodyPr/>
          <a:lstStyle>
            <a:lvl1pPr>
              <a:defRPr/>
            </a:lvl1pPr>
          </a:lstStyle>
          <a:p>
            <a:pPr>
              <a:defRPr/>
            </a:pPr>
            <a:fld id="{B94B4A31-36D0-4BB2-A810-17FB5B9B3379}" type="slidenum">
              <a:rPr lang="en-US" altLang="en-US"/>
              <a:pPr>
                <a:defRPr/>
              </a:pPr>
              <a:t>‹#›</a:t>
            </a:fld>
            <a:endParaRPr lang="en-US" altLang="en-US"/>
          </a:p>
        </p:txBody>
      </p:sp>
    </p:spTree>
    <p:extLst>
      <p:ext uri="{BB962C8B-B14F-4D97-AF65-F5344CB8AC3E}">
        <p14:creationId xmlns:p14="http://schemas.microsoft.com/office/powerpoint/2010/main" val="616783405"/>
      </p:ext>
    </p:extLst>
  </p:cSld>
  <p:clrMapOvr>
    <a:masterClrMapping/>
  </p:clrMapOvr>
  <p:transition>
    <p:pull dir="d"/>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27540466-7729-50C7-7140-A112495EAC3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627863E-A7BA-EA5C-E6F7-913D5D7E7D9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8ACA37A-1673-3F39-C164-8B879CF7BF65}"/>
              </a:ext>
            </a:extLst>
          </p:cNvPr>
          <p:cNvSpPr>
            <a:spLocks noGrp="1" noChangeArrowheads="1"/>
          </p:cNvSpPr>
          <p:nvPr>
            <p:ph type="sldNum" sz="quarter" idx="12"/>
          </p:nvPr>
        </p:nvSpPr>
        <p:spPr>
          <a:ln/>
        </p:spPr>
        <p:txBody>
          <a:bodyPr/>
          <a:lstStyle>
            <a:lvl1pPr>
              <a:defRPr/>
            </a:lvl1pPr>
          </a:lstStyle>
          <a:p>
            <a:pPr>
              <a:defRPr/>
            </a:pPr>
            <a:fld id="{77C09E34-4AF2-4213-B9F4-9ED58904B01A}" type="slidenum">
              <a:rPr lang="en-US" altLang="en-US"/>
              <a:pPr>
                <a:defRPr/>
              </a:pPr>
              <a:t>‹#›</a:t>
            </a:fld>
            <a:endParaRPr lang="en-US" altLang="en-US"/>
          </a:p>
        </p:txBody>
      </p:sp>
    </p:spTree>
    <p:extLst>
      <p:ext uri="{BB962C8B-B14F-4D97-AF65-F5344CB8AC3E}">
        <p14:creationId xmlns:p14="http://schemas.microsoft.com/office/powerpoint/2010/main" val="1827291163"/>
      </p:ext>
    </p:extLst>
  </p:cSld>
  <p:clrMapOvr>
    <a:masterClrMapping/>
  </p:clrMapOvr>
  <p:transition>
    <p:pull di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9F129-B780-5B61-BA9A-7E50DB8A36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C2FD5D-C03D-94F7-380E-356B677300D0}"/>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8F795FA-C95C-B9E3-77A1-9EDF6A98D8BF}"/>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157B5C-9F91-7CFF-9D4F-33588D39648B}"/>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C9BDD276-E7DC-7631-2CFA-058712A95F73}"/>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81E5123-359A-7483-9A48-4BF6DC0B3C78}"/>
              </a:ext>
            </a:extLst>
          </p:cNvPr>
          <p:cNvSpPr>
            <a:spLocks noGrp="1"/>
          </p:cNvSpPr>
          <p:nvPr>
            <p:ph type="sldNum" sz="quarter" idx="12"/>
          </p:nvPr>
        </p:nvSpPr>
        <p:spPr/>
        <p:txBody>
          <a:bodyPr/>
          <a:lstStyle>
            <a:lvl1pPr>
              <a:defRPr/>
            </a:lvl1pPr>
          </a:lstStyle>
          <a:p>
            <a:fld id="{3B2A9CA0-8269-43C1-B2A7-4474C82E962C}" type="slidenum">
              <a:rPr lang="en-US" altLang="en-US"/>
              <a:pPr/>
              <a:t>‹#›</a:t>
            </a:fld>
            <a:endParaRPr lang="en-US" altLang="en-US"/>
          </a:p>
        </p:txBody>
      </p:sp>
    </p:spTree>
    <p:extLst>
      <p:ext uri="{BB962C8B-B14F-4D97-AF65-F5344CB8AC3E}">
        <p14:creationId xmlns:p14="http://schemas.microsoft.com/office/powerpoint/2010/main" val="221119450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F2661A3-1A4A-05D7-9407-EA494EEA38B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B3C4F42-785D-73CD-14AF-1554A92032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E65A3EE-C6CF-844B-1731-DB9189ED8254}"/>
              </a:ext>
            </a:extLst>
          </p:cNvPr>
          <p:cNvSpPr>
            <a:spLocks noGrp="1" noChangeArrowheads="1"/>
          </p:cNvSpPr>
          <p:nvPr>
            <p:ph type="sldNum" sz="quarter" idx="12"/>
          </p:nvPr>
        </p:nvSpPr>
        <p:spPr>
          <a:ln/>
        </p:spPr>
        <p:txBody>
          <a:bodyPr/>
          <a:lstStyle>
            <a:lvl1pPr>
              <a:defRPr/>
            </a:lvl1pPr>
          </a:lstStyle>
          <a:p>
            <a:pPr>
              <a:defRPr/>
            </a:pPr>
            <a:fld id="{CE684BB4-7B6D-4DF4-B9A7-7D8D66CE0C7A}" type="slidenum">
              <a:rPr lang="en-US" altLang="en-US"/>
              <a:pPr>
                <a:defRPr/>
              </a:pPr>
              <a:t>‹#›</a:t>
            </a:fld>
            <a:endParaRPr lang="en-US" altLang="en-US"/>
          </a:p>
        </p:txBody>
      </p:sp>
    </p:spTree>
    <p:extLst>
      <p:ext uri="{BB962C8B-B14F-4D97-AF65-F5344CB8AC3E}">
        <p14:creationId xmlns:p14="http://schemas.microsoft.com/office/powerpoint/2010/main" val="3813380547"/>
      </p:ext>
    </p:extLst>
  </p:cSld>
  <p:clrMapOvr>
    <a:masterClrMapping/>
  </p:clrMapOvr>
  <p:transition>
    <p:pull dir="d"/>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ACC602-6D2B-375D-CB8C-557E8E6CA4C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9AF404D-6BE4-A01D-B185-C299C59E439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776F4CC-4A57-955D-7387-6F0075A4DDE6}"/>
              </a:ext>
            </a:extLst>
          </p:cNvPr>
          <p:cNvSpPr>
            <a:spLocks noGrp="1" noChangeArrowheads="1"/>
          </p:cNvSpPr>
          <p:nvPr>
            <p:ph type="sldNum" sz="quarter" idx="12"/>
          </p:nvPr>
        </p:nvSpPr>
        <p:spPr>
          <a:ln/>
        </p:spPr>
        <p:txBody>
          <a:bodyPr/>
          <a:lstStyle>
            <a:lvl1pPr>
              <a:defRPr/>
            </a:lvl1pPr>
          </a:lstStyle>
          <a:p>
            <a:pPr>
              <a:defRPr/>
            </a:pPr>
            <a:fld id="{7E0FE821-1398-4EAA-9D6B-CE81C7CEE742}" type="slidenum">
              <a:rPr lang="en-US" altLang="en-US"/>
              <a:pPr>
                <a:defRPr/>
              </a:pPr>
              <a:t>‹#›</a:t>
            </a:fld>
            <a:endParaRPr lang="en-US" altLang="en-US"/>
          </a:p>
        </p:txBody>
      </p:sp>
    </p:spTree>
    <p:extLst>
      <p:ext uri="{BB962C8B-B14F-4D97-AF65-F5344CB8AC3E}">
        <p14:creationId xmlns:p14="http://schemas.microsoft.com/office/powerpoint/2010/main" val="2995421854"/>
      </p:ext>
    </p:extLst>
  </p:cSld>
  <p:clrMapOvr>
    <a:masterClrMapping/>
  </p:clrMapOvr>
  <p:transition>
    <p:pull dir="d"/>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8F88AAA-4B33-75A2-BC2E-9FAE122AA92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6F534E0D-0EB2-DA49-E8D9-ED62EF7279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88A7301-FCFA-02E4-AC52-992826EA7D11}"/>
              </a:ext>
            </a:extLst>
          </p:cNvPr>
          <p:cNvSpPr>
            <a:spLocks noGrp="1" noChangeArrowheads="1"/>
          </p:cNvSpPr>
          <p:nvPr>
            <p:ph type="sldNum" sz="quarter" idx="12"/>
          </p:nvPr>
        </p:nvSpPr>
        <p:spPr>
          <a:ln/>
        </p:spPr>
        <p:txBody>
          <a:bodyPr/>
          <a:lstStyle>
            <a:lvl1pPr>
              <a:defRPr/>
            </a:lvl1pPr>
          </a:lstStyle>
          <a:p>
            <a:pPr>
              <a:defRPr/>
            </a:pPr>
            <a:fld id="{DF289C40-21BB-4742-8C98-BDDFA9892EF6}" type="slidenum">
              <a:rPr lang="en-US" altLang="en-US"/>
              <a:pPr>
                <a:defRPr/>
              </a:pPr>
              <a:t>‹#›</a:t>
            </a:fld>
            <a:endParaRPr lang="en-US" altLang="en-US"/>
          </a:p>
        </p:txBody>
      </p:sp>
    </p:spTree>
    <p:extLst>
      <p:ext uri="{BB962C8B-B14F-4D97-AF65-F5344CB8AC3E}">
        <p14:creationId xmlns:p14="http://schemas.microsoft.com/office/powerpoint/2010/main" val="913363638"/>
      </p:ext>
    </p:extLst>
  </p:cSld>
  <p:clrMapOvr>
    <a:masterClrMapping/>
  </p:clrMapOvr>
  <p:transition>
    <p:pull dir="d"/>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F602E87-3781-BF92-D17E-4258ED2F5B4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70D1784-4EA2-C9E2-D681-1B02E40FA67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AEBD785-E3E4-FF72-483A-1FAF47BBD7EE}"/>
              </a:ext>
            </a:extLst>
          </p:cNvPr>
          <p:cNvSpPr>
            <a:spLocks noGrp="1" noChangeArrowheads="1"/>
          </p:cNvSpPr>
          <p:nvPr>
            <p:ph type="sldNum" sz="quarter" idx="12"/>
          </p:nvPr>
        </p:nvSpPr>
        <p:spPr>
          <a:ln/>
        </p:spPr>
        <p:txBody>
          <a:bodyPr/>
          <a:lstStyle>
            <a:lvl1pPr>
              <a:defRPr/>
            </a:lvl1pPr>
          </a:lstStyle>
          <a:p>
            <a:pPr>
              <a:defRPr/>
            </a:pPr>
            <a:fld id="{EDE8B82D-79DB-4382-BC81-66019A3874F6}" type="slidenum">
              <a:rPr lang="en-US" altLang="en-US"/>
              <a:pPr>
                <a:defRPr/>
              </a:pPr>
              <a:t>‹#›</a:t>
            </a:fld>
            <a:endParaRPr lang="en-US" altLang="en-US"/>
          </a:p>
        </p:txBody>
      </p:sp>
    </p:spTree>
    <p:extLst>
      <p:ext uri="{BB962C8B-B14F-4D97-AF65-F5344CB8AC3E}">
        <p14:creationId xmlns:p14="http://schemas.microsoft.com/office/powerpoint/2010/main" val="2543017984"/>
      </p:ext>
    </p:extLst>
  </p:cSld>
  <p:clrMapOvr>
    <a:masterClrMapping/>
  </p:clrMapOvr>
  <p:transition>
    <p:pull dir="d"/>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CCBC9FF-F03A-AACA-7C47-501134B3308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0A9DEDC-AA50-FA8E-1ED9-C4E2C47E935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1C6F075-BF2E-B674-FBA0-0BDC108B6BD2}"/>
              </a:ext>
            </a:extLst>
          </p:cNvPr>
          <p:cNvSpPr>
            <a:spLocks noGrp="1" noChangeArrowheads="1"/>
          </p:cNvSpPr>
          <p:nvPr>
            <p:ph type="sldNum" sz="quarter" idx="12"/>
          </p:nvPr>
        </p:nvSpPr>
        <p:spPr>
          <a:ln/>
        </p:spPr>
        <p:txBody>
          <a:bodyPr/>
          <a:lstStyle>
            <a:lvl1pPr>
              <a:defRPr/>
            </a:lvl1pPr>
          </a:lstStyle>
          <a:p>
            <a:pPr>
              <a:defRPr/>
            </a:pPr>
            <a:fld id="{F5704D8F-F720-4962-B61E-0A510B76555B}" type="slidenum">
              <a:rPr lang="en-US" altLang="en-US"/>
              <a:pPr>
                <a:defRPr/>
              </a:pPr>
              <a:t>‹#›</a:t>
            </a:fld>
            <a:endParaRPr lang="en-US" altLang="en-US"/>
          </a:p>
        </p:txBody>
      </p:sp>
    </p:spTree>
    <p:extLst>
      <p:ext uri="{BB962C8B-B14F-4D97-AF65-F5344CB8AC3E}">
        <p14:creationId xmlns:p14="http://schemas.microsoft.com/office/powerpoint/2010/main" val="2696112825"/>
      </p:ext>
    </p:extLst>
  </p:cSld>
  <p:clrMapOvr>
    <a:masterClrMapping/>
  </p:clrMapOvr>
  <p:transition>
    <p:pull dir="d"/>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1A2A923D-B6C6-56AF-5888-39D28BFD2A1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704148B-1E2E-8018-60B8-F84E7D3B043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5A1A82F-B63E-920A-BE25-4C83169A8FD9}"/>
              </a:ext>
            </a:extLst>
          </p:cNvPr>
          <p:cNvSpPr>
            <a:spLocks noGrp="1" noChangeArrowheads="1"/>
          </p:cNvSpPr>
          <p:nvPr>
            <p:ph type="sldNum" sz="quarter" idx="12"/>
          </p:nvPr>
        </p:nvSpPr>
        <p:spPr>
          <a:ln/>
        </p:spPr>
        <p:txBody>
          <a:bodyPr/>
          <a:lstStyle>
            <a:lvl1pPr>
              <a:defRPr/>
            </a:lvl1pPr>
          </a:lstStyle>
          <a:p>
            <a:pPr>
              <a:defRPr/>
            </a:pPr>
            <a:fld id="{93B21CBC-7336-4617-AFD8-BD16FBB4E58E}" type="slidenum">
              <a:rPr lang="en-US" altLang="en-US"/>
              <a:pPr>
                <a:defRPr/>
              </a:pPr>
              <a:t>‹#›</a:t>
            </a:fld>
            <a:endParaRPr lang="en-US" altLang="en-US"/>
          </a:p>
        </p:txBody>
      </p:sp>
    </p:spTree>
    <p:extLst>
      <p:ext uri="{BB962C8B-B14F-4D97-AF65-F5344CB8AC3E}">
        <p14:creationId xmlns:p14="http://schemas.microsoft.com/office/powerpoint/2010/main" val="3870819269"/>
      </p:ext>
    </p:extLst>
  </p:cSld>
  <p:clrMapOvr>
    <a:masterClrMapping/>
  </p:clrMapOvr>
  <p:transition>
    <p:pull dir="d"/>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419C370-EB34-F087-856C-33FDA42F848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AD3C3AF7-038E-C06A-35BA-98C01B2165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DED4EE4-984A-3E35-0A8C-B7E1017BAA35}"/>
              </a:ext>
            </a:extLst>
          </p:cNvPr>
          <p:cNvSpPr>
            <a:spLocks noGrp="1" noChangeArrowheads="1"/>
          </p:cNvSpPr>
          <p:nvPr>
            <p:ph type="sldNum" sz="quarter" idx="12"/>
          </p:nvPr>
        </p:nvSpPr>
        <p:spPr>
          <a:ln/>
        </p:spPr>
        <p:txBody>
          <a:bodyPr/>
          <a:lstStyle>
            <a:lvl1pPr>
              <a:defRPr/>
            </a:lvl1pPr>
          </a:lstStyle>
          <a:p>
            <a:pPr>
              <a:defRPr/>
            </a:pPr>
            <a:fld id="{8303221A-CB60-4016-8F37-6486CCDB1CF5}" type="slidenum">
              <a:rPr lang="en-US" altLang="en-US"/>
              <a:pPr>
                <a:defRPr/>
              </a:pPr>
              <a:t>‹#›</a:t>
            </a:fld>
            <a:endParaRPr lang="en-US" altLang="en-US"/>
          </a:p>
        </p:txBody>
      </p:sp>
    </p:spTree>
    <p:extLst>
      <p:ext uri="{BB962C8B-B14F-4D97-AF65-F5344CB8AC3E}">
        <p14:creationId xmlns:p14="http://schemas.microsoft.com/office/powerpoint/2010/main" val="371716514"/>
      </p:ext>
    </p:extLst>
  </p:cSld>
  <p:clrMapOvr>
    <a:masterClrMapping/>
  </p:clrMapOvr>
  <p:transition>
    <p:pull dir="d"/>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34B450B-48B3-384F-8E0D-6B8F4B151F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C54964C-4E8A-8BC8-3BB5-E9E5CC9BFD7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6888C3E-1178-7870-EEDD-A7F83C86A93E}"/>
              </a:ext>
            </a:extLst>
          </p:cNvPr>
          <p:cNvSpPr>
            <a:spLocks noGrp="1" noChangeArrowheads="1"/>
          </p:cNvSpPr>
          <p:nvPr>
            <p:ph type="sldNum" sz="quarter" idx="12"/>
          </p:nvPr>
        </p:nvSpPr>
        <p:spPr>
          <a:ln/>
        </p:spPr>
        <p:txBody>
          <a:bodyPr/>
          <a:lstStyle>
            <a:lvl1pPr>
              <a:defRPr/>
            </a:lvl1pPr>
          </a:lstStyle>
          <a:p>
            <a:pPr>
              <a:defRPr/>
            </a:pPr>
            <a:fld id="{96664CD5-4531-4DC6-8EC7-6F5AAFC12CC6}" type="slidenum">
              <a:rPr lang="en-US" altLang="en-US"/>
              <a:pPr>
                <a:defRPr/>
              </a:pPr>
              <a:t>‹#›</a:t>
            </a:fld>
            <a:endParaRPr lang="en-US" altLang="en-US"/>
          </a:p>
        </p:txBody>
      </p:sp>
    </p:spTree>
    <p:extLst>
      <p:ext uri="{BB962C8B-B14F-4D97-AF65-F5344CB8AC3E}">
        <p14:creationId xmlns:p14="http://schemas.microsoft.com/office/powerpoint/2010/main" val="15277139"/>
      </p:ext>
    </p:extLst>
  </p:cSld>
  <p:clrMapOvr>
    <a:masterClrMapping/>
  </p:clrMapOvr>
  <p:transition>
    <p:pull dir="d"/>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83923E74-AA25-8A11-3C3D-71C33C43008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86457F5-355B-279B-3628-79D12717D0A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9892F9B-76E4-7421-F2B3-6A109FE01DF3}"/>
              </a:ext>
            </a:extLst>
          </p:cNvPr>
          <p:cNvSpPr>
            <a:spLocks noGrp="1" noChangeArrowheads="1"/>
          </p:cNvSpPr>
          <p:nvPr>
            <p:ph type="sldNum" sz="quarter" idx="12"/>
          </p:nvPr>
        </p:nvSpPr>
        <p:spPr>
          <a:ln/>
        </p:spPr>
        <p:txBody>
          <a:bodyPr/>
          <a:lstStyle>
            <a:lvl1pPr>
              <a:defRPr/>
            </a:lvl1pPr>
          </a:lstStyle>
          <a:p>
            <a:pPr>
              <a:defRPr/>
            </a:pPr>
            <a:fld id="{71F51A63-5E28-4B00-9E3F-6829B8CB338A}" type="slidenum">
              <a:rPr lang="en-US" altLang="en-US"/>
              <a:pPr>
                <a:defRPr/>
              </a:pPr>
              <a:t>‹#›</a:t>
            </a:fld>
            <a:endParaRPr lang="en-US" altLang="en-US"/>
          </a:p>
        </p:txBody>
      </p:sp>
    </p:spTree>
    <p:extLst>
      <p:ext uri="{BB962C8B-B14F-4D97-AF65-F5344CB8AC3E}">
        <p14:creationId xmlns:p14="http://schemas.microsoft.com/office/powerpoint/2010/main" val="3297776289"/>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DB1D1124-4DE0-C281-A37D-52F8BD6EACF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8B5B007-32C9-636E-D85A-9378526239F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FB9A67E-B3A5-4757-8A01-6D3C49A21D8D}"/>
              </a:ext>
            </a:extLst>
          </p:cNvPr>
          <p:cNvSpPr>
            <a:spLocks noGrp="1" noChangeArrowheads="1"/>
          </p:cNvSpPr>
          <p:nvPr>
            <p:ph type="sldNum" sz="quarter" idx="12"/>
          </p:nvPr>
        </p:nvSpPr>
        <p:spPr>
          <a:ln/>
        </p:spPr>
        <p:txBody>
          <a:bodyPr/>
          <a:lstStyle>
            <a:lvl1pPr>
              <a:defRPr/>
            </a:lvl1pPr>
          </a:lstStyle>
          <a:p>
            <a:pPr>
              <a:defRPr/>
            </a:pPr>
            <a:fld id="{B8240BA2-DB71-4CD8-8BF3-B09025B35075}" type="slidenum">
              <a:rPr lang="en-US" altLang="en-US"/>
              <a:pPr>
                <a:defRPr/>
              </a:pPr>
              <a:t>‹#›</a:t>
            </a:fld>
            <a:endParaRPr lang="en-US" altLang="en-US"/>
          </a:p>
        </p:txBody>
      </p:sp>
    </p:spTree>
    <p:extLst>
      <p:ext uri="{BB962C8B-B14F-4D97-AF65-F5344CB8AC3E}">
        <p14:creationId xmlns:p14="http://schemas.microsoft.com/office/powerpoint/2010/main" val="3497945942"/>
      </p:ext>
    </p:extLst>
  </p:cSld>
  <p:clrMapOvr>
    <a:masterClrMapping/>
  </p:clrMapOvr>
  <p:transition>
    <p:pull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3DAC9-D834-6A2D-4103-10B77A538533}"/>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5D40201-27DE-86FD-E800-378152687F35}"/>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59B3E-7660-93F8-C93E-99CD4D2AFB48}"/>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01B5E3-4F13-7004-C3B5-D4D6E01B0547}"/>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AED599F-4FDA-2EEA-792F-121FA8CE6B54}"/>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9936445-76D1-A8D6-5C45-07AD934584AF}"/>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E3C0C5E-2F6E-C0B2-F22A-51AF7F9203F2}"/>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CE80929-C10E-C59C-93E3-1C1DF7FE5142}"/>
              </a:ext>
            </a:extLst>
          </p:cNvPr>
          <p:cNvSpPr>
            <a:spLocks noGrp="1"/>
          </p:cNvSpPr>
          <p:nvPr>
            <p:ph type="sldNum" sz="quarter" idx="12"/>
          </p:nvPr>
        </p:nvSpPr>
        <p:spPr/>
        <p:txBody>
          <a:bodyPr/>
          <a:lstStyle>
            <a:lvl1pPr>
              <a:defRPr/>
            </a:lvl1pPr>
          </a:lstStyle>
          <a:p>
            <a:fld id="{CE5A02B2-19BA-4373-86DE-460E7E4E0848}" type="slidenum">
              <a:rPr lang="en-US" altLang="en-US"/>
              <a:pPr/>
              <a:t>‹#›</a:t>
            </a:fld>
            <a:endParaRPr lang="en-US" altLang="en-US"/>
          </a:p>
        </p:txBody>
      </p:sp>
    </p:spTree>
    <p:extLst>
      <p:ext uri="{BB962C8B-B14F-4D97-AF65-F5344CB8AC3E}">
        <p14:creationId xmlns:p14="http://schemas.microsoft.com/office/powerpoint/2010/main" val="416951744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C980F53-8A05-705C-F2F5-52284FDEC4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65EEB09-180B-AAD3-F372-D1275896256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916DD1E-1737-11EE-6D00-CF14A7760ED4}"/>
              </a:ext>
            </a:extLst>
          </p:cNvPr>
          <p:cNvSpPr>
            <a:spLocks noGrp="1" noChangeArrowheads="1"/>
          </p:cNvSpPr>
          <p:nvPr>
            <p:ph type="sldNum" sz="quarter" idx="12"/>
          </p:nvPr>
        </p:nvSpPr>
        <p:spPr>
          <a:ln/>
        </p:spPr>
        <p:txBody>
          <a:bodyPr/>
          <a:lstStyle>
            <a:lvl1pPr>
              <a:defRPr/>
            </a:lvl1pPr>
          </a:lstStyle>
          <a:p>
            <a:pPr>
              <a:defRPr/>
            </a:pPr>
            <a:fld id="{1C6319B9-285D-4D96-B709-685911B4C7DA}" type="slidenum">
              <a:rPr lang="en-US" altLang="en-US"/>
              <a:pPr>
                <a:defRPr/>
              </a:pPr>
              <a:t>‹#›</a:t>
            </a:fld>
            <a:endParaRPr lang="en-US" altLang="en-US"/>
          </a:p>
        </p:txBody>
      </p:sp>
    </p:spTree>
    <p:extLst>
      <p:ext uri="{BB962C8B-B14F-4D97-AF65-F5344CB8AC3E}">
        <p14:creationId xmlns:p14="http://schemas.microsoft.com/office/powerpoint/2010/main" val="2765049084"/>
      </p:ext>
    </p:extLst>
  </p:cSld>
  <p:clrMapOvr>
    <a:masterClrMapping/>
  </p:clrMapOvr>
  <p:transition>
    <p:pull dir="d"/>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49C88537-1696-6A1C-B513-ADEB03BEA2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AFAD9D9F-6395-6726-D924-C03A28BCEC5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A047A07-8D88-1830-A7A0-9EB74B6782F0}"/>
              </a:ext>
            </a:extLst>
          </p:cNvPr>
          <p:cNvSpPr>
            <a:spLocks noGrp="1" noChangeArrowheads="1"/>
          </p:cNvSpPr>
          <p:nvPr>
            <p:ph type="sldNum" sz="quarter" idx="12"/>
          </p:nvPr>
        </p:nvSpPr>
        <p:spPr>
          <a:ln/>
        </p:spPr>
        <p:txBody>
          <a:bodyPr/>
          <a:lstStyle>
            <a:lvl1pPr>
              <a:defRPr/>
            </a:lvl1pPr>
          </a:lstStyle>
          <a:p>
            <a:pPr>
              <a:defRPr/>
            </a:pPr>
            <a:fld id="{F284AC92-3B5D-4D11-A853-5EED84C8EA76}" type="slidenum">
              <a:rPr lang="en-US" altLang="en-US"/>
              <a:pPr>
                <a:defRPr/>
              </a:pPr>
              <a:t>‹#›</a:t>
            </a:fld>
            <a:endParaRPr lang="en-US" altLang="en-US"/>
          </a:p>
        </p:txBody>
      </p:sp>
    </p:spTree>
    <p:extLst>
      <p:ext uri="{BB962C8B-B14F-4D97-AF65-F5344CB8AC3E}">
        <p14:creationId xmlns:p14="http://schemas.microsoft.com/office/powerpoint/2010/main" val="3489376724"/>
      </p:ext>
    </p:extLst>
  </p:cSld>
  <p:clrMapOvr>
    <a:masterClrMapping/>
  </p:clrMapOvr>
  <p:transition>
    <p:pull dir="d"/>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0BFEBDD-C643-81DB-67AE-77B32A34A17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02AF928-51CA-C305-56AF-77F293FA013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3DD2D6D-A8B4-F761-2733-6DC1803B07AB}"/>
              </a:ext>
            </a:extLst>
          </p:cNvPr>
          <p:cNvSpPr>
            <a:spLocks noGrp="1" noChangeArrowheads="1"/>
          </p:cNvSpPr>
          <p:nvPr>
            <p:ph type="sldNum" sz="quarter" idx="12"/>
          </p:nvPr>
        </p:nvSpPr>
        <p:spPr>
          <a:ln/>
        </p:spPr>
        <p:txBody>
          <a:bodyPr/>
          <a:lstStyle>
            <a:lvl1pPr>
              <a:defRPr/>
            </a:lvl1pPr>
          </a:lstStyle>
          <a:p>
            <a:pPr>
              <a:defRPr/>
            </a:pPr>
            <a:fld id="{E0F5380A-AD2F-419D-AF7E-24B65D3F3584}" type="slidenum">
              <a:rPr lang="en-US" altLang="en-US"/>
              <a:pPr>
                <a:defRPr/>
              </a:pPr>
              <a:t>‹#›</a:t>
            </a:fld>
            <a:endParaRPr lang="en-US" altLang="en-US"/>
          </a:p>
        </p:txBody>
      </p:sp>
    </p:spTree>
    <p:extLst>
      <p:ext uri="{BB962C8B-B14F-4D97-AF65-F5344CB8AC3E}">
        <p14:creationId xmlns:p14="http://schemas.microsoft.com/office/powerpoint/2010/main" val="2650125732"/>
      </p:ext>
    </p:extLst>
  </p:cSld>
  <p:clrMapOvr>
    <a:masterClrMapping/>
  </p:clrMapOvr>
  <p:transition>
    <p:pull dir="d"/>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182C285-A51E-D031-5CC7-CDEC7FC3C96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5531BEF9-34FC-7592-148F-2458CFF8D4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2177B2F-0104-6F81-D2DD-6F3E093709FE}"/>
              </a:ext>
            </a:extLst>
          </p:cNvPr>
          <p:cNvSpPr>
            <a:spLocks noGrp="1" noChangeArrowheads="1"/>
          </p:cNvSpPr>
          <p:nvPr>
            <p:ph type="sldNum" sz="quarter" idx="12"/>
          </p:nvPr>
        </p:nvSpPr>
        <p:spPr>
          <a:ln/>
        </p:spPr>
        <p:txBody>
          <a:bodyPr/>
          <a:lstStyle>
            <a:lvl1pPr>
              <a:defRPr/>
            </a:lvl1pPr>
          </a:lstStyle>
          <a:p>
            <a:pPr>
              <a:defRPr/>
            </a:pPr>
            <a:fld id="{0536FFCE-E4AA-4E0D-8FC5-860903EC66B6}" type="slidenum">
              <a:rPr lang="en-US" altLang="en-US"/>
              <a:pPr>
                <a:defRPr/>
              </a:pPr>
              <a:t>‹#›</a:t>
            </a:fld>
            <a:endParaRPr lang="en-US" altLang="en-US"/>
          </a:p>
        </p:txBody>
      </p:sp>
    </p:spTree>
    <p:extLst>
      <p:ext uri="{BB962C8B-B14F-4D97-AF65-F5344CB8AC3E}">
        <p14:creationId xmlns:p14="http://schemas.microsoft.com/office/powerpoint/2010/main" val="239104496"/>
      </p:ext>
    </p:extLst>
  </p:cSld>
  <p:clrMapOvr>
    <a:masterClrMapping/>
  </p:clrMapOvr>
  <p:transition>
    <p:pull dir="d"/>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F9989F0-4A2E-40A6-C919-0982B4F837C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BCFD2A98-4335-380C-76CB-D406F7FB449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C5E3E1F9-3ACD-25D0-44D1-08C263AD17E5}"/>
              </a:ext>
            </a:extLst>
          </p:cNvPr>
          <p:cNvSpPr>
            <a:spLocks noGrp="1" noChangeArrowheads="1"/>
          </p:cNvSpPr>
          <p:nvPr>
            <p:ph type="sldNum" sz="quarter" idx="12"/>
          </p:nvPr>
        </p:nvSpPr>
        <p:spPr>
          <a:ln/>
        </p:spPr>
        <p:txBody>
          <a:bodyPr/>
          <a:lstStyle>
            <a:lvl1pPr>
              <a:defRPr/>
            </a:lvl1pPr>
          </a:lstStyle>
          <a:p>
            <a:pPr>
              <a:defRPr/>
            </a:pPr>
            <a:fld id="{2CF21E5C-FF8A-4BEB-B96C-BB3F5C2DB7F6}" type="slidenum">
              <a:rPr lang="en-US" altLang="en-US"/>
              <a:pPr>
                <a:defRPr/>
              </a:pPr>
              <a:t>‹#›</a:t>
            </a:fld>
            <a:endParaRPr lang="en-US" altLang="en-US"/>
          </a:p>
        </p:txBody>
      </p:sp>
    </p:spTree>
    <p:extLst>
      <p:ext uri="{BB962C8B-B14F-4D97-AF65-F5344CB8AC3E}">
        <p14:creationId xmlns:p14="http://schemas.microsoft.com/office/powerpoint/2010/main" val="785131505"/>
      </p:ext>
    </p:extLst>
  </p:cSld>
  <p:clrMapOvr>
    <a:masterClrMapping/>
  </p:clrMapOvr>
  <p:transition>
    <p:pull dir="d"/>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D5A50840-5521-40FF-325D-A3B844197E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B62D75FD-2642-794D-8C0D-A0C69CF7775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37A1ABD0-1F7C-CE70-0488-6FEB47B7B9D3}"/>
              </a:ext>
            </a:extLst>
          </p:cNvPr>
          <p:cNvSpPr>
            <a:spLocks noGrp="1" noChangeArrowheads="1"/>
          </p:cNvSpPr>
          <p:nvPr>
            <p:ph type="sldNum" sz="quarter" idx="12"/>
          </p:nvPr>
        </p:nvSpPr>
        <p:spPr>
          <a:ln/>
        </p:spPr>
        <p:txBody>
          <a:bodyPr/>
          <a:lstStyle>
            <a:lvl1pPr>
              <a:defRPr/>
            </a:lvl1pPr>
          </a:lstStyle>
          <a:p>
            <a:pPr>
              <a:defRPr/>
            </a:pPr>
            <a:fld id="{99192F36-C906-49B6-B730-523B4DB9B262}" type="slidenum">
              <a:rPr lang="en-US" altLang="en-US"/>
              <a:pPr>
                <a:defRPr/>
              </a:pPr>
              <a:t>‹#›</a:t>
            </a:fld>
            <a:endParaRPr lang="en-US" altLang="en-US"/>
          </a:p>
        </p:txBody>
      </p:sp>
    </p:spTree>
    <p:extLst>
      <p:ext uri="{BB962C8B-B14F-4D97-AF65-F5344CB8AC3E}">
        <p14:creationId xmlns:p14="http://schemas.microsoft.com/office/powerpoint/2010/main" val="3784410263"/>
      </p:ext>
    </p:extLst>
  </p:cSld>
  <p:clrMapOvr>
    <a:masterClrMapping/>
  </p:clrMapOvr>
  <p:transition>
    <p:pull dir="d"/>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D0781165-2349-3E63-FCC9-FB7F8E7B8A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7F6CF85-A2C0-8C32-20EE-C218DA659EB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AA2277A-1DAA-AE11-F7D6-CBB2807EC257}"/>
              </a:ext>
            </a:extLst>
          </p:cNvPr>
          <p:cNvSpPr>
            <a:spLocks noGrp="1" noChangeArrowheads="1"/>
          </p:cNvSpPr>
          <p:nvPr>
            <p:ph type="sldNum" sz="quarter" idx="12"/>
          </p:nvPr>
        </p:nvSpPr>
        <p:spPr>
          <a:ln/>
        </p:spPr>
        <p:txBody>
          <a:bodyPr/>
          <a:lstStyle>
            <a:lvl1pPr>
              <a:defRPr/>
            </a:lvl1pPr>
          </a:lstStyle>
          <a:p>
            <a:pPr>
              <a:defRPr/>
            </a:pPr>
            <a:fld id="{03E8EE72-FAF4-4E66-9E75-CC2DC72CEC1F}" type="slidenum">
              <a:rPr lang="en-US" altLang="en-US"/>
              <a:pPr>
                <a:defRPr/>
              </a:pPr>
              <a:t>‹#›</a:t>
            </a:fld>
            <a:endParaRPr lang="en-US" altLang="en-US"/>
          </a:p>
        </p:txBody>
      </p:sp>
    </p:spTree>
    <p:extLst>
      <p:ext uri="{BB962C8B-B14F-4D97-AF65-F5344CB8AC3E}">
        <p14:creationId xmlns:p14="http://schemas.microsoft.com/office/powerpoint/2010/main" val="2010488862"/>
      </p:ext>
    </p:extLst>
  </p:cSld>
  <p:clrMapOvr>
    <a:masterClrMapping/>
  </p:clrMapOvr>
  <p:transition>
    <p:pull dir="d"/>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94A6A85-3BDB-0827-05CA-38281F2D350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613BDF2-FAAF-20C6-77FE-8E6828C9AE2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47CE7D3-BC76-C612-1636-EA040449C493}"/>
              </a:ext>
            </a:extLst>
          </p:cNvPr>
          <p:cNvSpPr>
            <a:spLocks noGrp="1" noChangeArrowheads="1"/>
          </p:cNvSpPr>
          <p:nvPr>
            <p:ph type="sldNum" sz="quarter" idx="12"/>
          </p:nvPr>
        </p:nvSpPr>
        <p:spPr>
          <a:ln/>
        </p:spPr>
        <p:txBody>
          <a:bodyPr/>
          <a:lstStyle>
            <a:lvl1pPr>
              <a:defRPr/>
            </a:lvl1pPr>
          </a:lstStyle>
          <a:p>
            <a:pPr>
              <a:defRPr/>
            </a:pPr>
            <a:fld id="{80D0D1A7-C8F9-4CB4-8654-DBD628AA13B5}" type="slidenum">
              <a:rPr lang="en-US" altLang="en-US"/>
              <a:pPr>
                <a:defRPr/>
              </a:pPr>
              <a:t>‹#›</a:t>
            </a:fld>
            <a:endParaRPr lang="en-US" altLang="en-US"/>
          </a:p>
        </p:txBody>
      </p:sp>
    </p:spTree>
    <p:extLst>
      <p:ext uri="{BB962C8B-B14F-4D97-AF65-F5344CB8AC3E}">
        <p14:creationId xmlns:p14="http://schemas.microsoft.com/office/powerpoint/2010/main" val="3574166346"/>
      </p:ext>
    </p:extLst>
  </p:cSld>
  <p:clrMapOvr>
    <a:masterClrMapping/>
  </p:clrMapOvr>
  <p:transition>
    <p:pull dir="d"/>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9A08E6-CCE0-9D04-FB4C-DD815273805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148BBAE-A213-B28A-320D-71E68437B73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DB9A718E-35C2-62AD-A659-E3B17B098EE1}"/>
              </a:ext>
            </a:extLst>
          </p:cNvPr>
          <p:cNvSpPr>
            <a:spLocks noGrp="1" noChangeArrowheads="1"/>
          </p:cNvSpPr>
          <p:nvPr>
            <p:ph type="sldNum" sz="quarter" idx="12"/>
          </p:nvPr>
        </p:nvSpPr>
        <p:spPr>
          <a:ln/>
        </p:spPr>
        <p:txBody>
          <a:bodyPr/>
          <a:lstStyle>
            <a:lvl1pPr>
              <a:defRPr/>
            </a:lvl1pPr>
          </a:lstStyle>
          <a:p>
            <a:pPr>
              <a:defRPr/>
            </a:pPr>
            <a:fld id="{049D93C2-7153-4D4D-8380-3C3151CC0F06}" type="slidenum">
              <a:rPr lang="en-US" altLang="en-US"/>
              <a:pPr>
                <a:defRPr/>
              </a:pPr>
              <a:t>‹#›</a:t>
            </a:fld>
            <a:endParaRPr lang="en-US" altLang="en-US"/>
          </a:p>
        </p:txBody>
      </p:sp>
    </p:spTree>
    <p:extLst>
      <p:ext uri="{BB962C8B-B14F-4D97-AF65-F5344CB8AC3E}">
        <p14:creationId xmlns:p14="http://schemas.microsoft.com/office/powerpoint/2010/main" val="1935859698"/>
      </p:ext>
    </p:extLst>
  </p:cSld>
  <p:clrMapOvr>
    <a:masterClrMapping/>
  </p:clrMapOvr>
  <p:transition>
    <p:pull dir="d"/>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1069E64-8F0A-F165-AF49-823F843971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D3DD342-548A-52A4-1820-8EE2852A193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CEF941E-AF09-5303-E419-ACEA9DB61980}"/>
              </a:ext>
            </a:extLst>
          </p:cNvPr>
          <p:cNvSpPr>
            <a:spLocks noGrp="1" noChangeArrowheads="1"/>
          </p:cNvSpPr>
          <p:nvPr>
            <p:ph type="sldNum" sz="quarter" idx="12"/>
          </p:nvPr>
        </p:nvSpPr>
        <p:spPr>
          <a:ln/>
        </p:spPr>
        <p:txBody>
          <a:bodyPr/>
          <a:lstStyle>
            <a:lvl1pPr>
              <a:defRPr/>
            </a:lvl1pPr>
          </a:lstStyle>
          <a:p>
            <a:pPr>
              <a:defRPr/>
            </a:pPr>
            <a:fld id="{9527DC55-AE76-49A1-B614-975481FD1CCC}" type="slidenum">
              <a:rPr lang="en-US" altLang="en-US"/>
              <a:pPr>
                <a:defRPr/>
              </a:pPr>
              <a:t>‹#›</a:t>
            </a:fld>
            <a:endParaRPr lang="en-US" altLang="en-US"/>
          </a:p>
        </p:txBody>
      </p:sp>
    </p:spTree>
    <p:extLst>
      <p:ext uri="{BB962C8B-B14F-4D97-AF65-F5344CB8AC3E}">
        <p14:creationId xmlns:p14="http://schemas.microsoft.com/office/powerpoint/2010/main" val="1512461059"/>
      </p:ext>
    </p:extLst>
  </p:cSld>
  <p:clrMapOvr>
    <a:masterClrMapping/>
  </p:clrMapOvr>
  <p:transition>
    <p:pull dir="d"/>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B3CD0-0BA1-21E5-3B2C-8DE7D051F55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88D3FB-537D-0B41-6A8F-8F1943BECFD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785EAFCE-63F1-6BE6-D43A-3CDD91789F32}"/>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61BE5DD3-5F41-6AF6-2D48-0ED128396973}"/>
              </a:ext>
            </a:extLst>
          </p:cNvPr>
          <p:cNvSpPr>
            <a:spLocks noGrp="1"/>
          </p:cNvSpPr>
          <p:nvPr>
            <p:ph type="sldNum" sz="quarter" idx="12"/>
          </p:nvPr>
        </p:nvSpPr>
        <p:spPr/>
        <p:txBody>
          <a:bodyPr/>
          <a:lstStyle>
            <a:lvl1pPr>
              <a:defRPr/>
            </a:lvl1pPr>
          </a:lstStyle>
          <a:p>
            <a:fld id="{DD292E2F-2E24-4673-9879-8863D0529CB8}" type="slidenum">
              <a:rPr lang="en-US" altLang="en-US"/>
              <a:pPr/>
              <a:t>‹#›</a:t>
            </a:fld>
            <a:endParaRPr lang="en-US" altLang="en-US"/>
          </a:p>
        </p:txBody>
      </p:sp>
    </p:spTree>
    <p:extLst>
      <p:ext uri="{BB962C8B-B14F-4D97-AF65-F5344CB8AC3E}">
        <p14:creationId xmlns:p14="http://schemas.microsoft.com/office/powerpoint/2010/main" val="270204413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CDA59B9-5708-B440-284A-2C1BB1B398C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4704A91-AF6E-DF9D-E012-F31879B964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3FF0E5B-1ED5-E1CC-92EB-1FB9E27B04A6}"/>
              </a:ext>
            </a:extLst>
          </p:cNvPr>
          <p:cNvSpPr>
            <a:spLocks noGrp="1" noChangeArrowheads="1"/>
          </p:cNvSpPr>
          <p:nvPr>
            <p:ph type="sldNum" sz="quarter" idx="12"/>
          </p:nvPr>
        </p:nvSpPr>
        <p:spPr>
          <a:ln/>
        </p:spPr>
        <p:txBody>
          <a:bodyPr/>
          <a:lstStyle>
            <a:lvl1pPr>
              <a:defRPr/>
            </a:lvl1pPr>
          </a:lstStyle>
          <a:p>
            <a:pPr>
              <a:defRPr/>
            </a:pPr>
            <a:fld id="{DE9E8E78-5D88-432B-B050-A5CFCEA46E17}" type="slidenum">
              <a:rPr lang="en-US" altLang="en-US"/>
              <a:pPr>
                <a:defRPr/>
              </a:pPr>
              <a:t>‹#›</a:t>
            </a:fld>
            <a:endParaRPr lang="en-US" altLang="en-US"/>
          </a:p>
        </p:txBody>
      </p:sp>
    </p:spTree>
    <p:extLst>
      <p:ext uri="{BB962C8B-B14F-4D97-AF65-F5344CB8AC3E}">
        <p14:creationId xmlns:p14="http://schemas.microsoft.com/office/powerpoint/2010/main" val="252789561"/>
      </p:ext>
    </p:extLst>
  </p:cSld>
  <p:clrMapOvr>
    <a:masterClrMapping/>
  </p:clrMapOvr>
  <p:transition>
    <p:pull dir="d"/>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9211EB9-59DA-F628-FF5F-97CF30B7FA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8FDF726-E872-AC16-27CA-035D89506E6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0CEAF74-8C0B-3053-F7AD-E54CC7085CEB}"/>
              </a:ext>
            </a:extLst>
          </p:cNvPr>
          <p:cNvSpPr>
            <a:spLocks noGrp="1" noChangeArrowheads="1"/>
          </p:cNvSpPr>
          <p:nvPr>
            <p:ph type="sldNum" sz="quarter" idx="12"/>
          </p:nvPr>
        </p:nvSpPr>
        <p:spPr>
          <a:ln/>
        </p:spPr>
        <p:txBody>
          <a:bodyPr/>
          <a:lstStyle>
            <a:lvl1pPr>
              <a:defRPr/>
            </a:lvl1pPr>
          </a:lstStyle>
          <a:p>
            <a:pPr>
              <a:defRPr/>
            </a:pPr>
            <a:fld id="{7DD69EF8-B9AC-4D93-9822-C135162F9C78}" type="slidenum">
              <a:rPr lang="en-US" altLang="en-US"/>
              <a:pPr>
                <a:defRPr/>
              </a:pPr>
              <a:t>‹#›</a:t>
            </a:fld>
            <a:endParaRPr lang="en-US" altLang="en-US"/>
          </a:p>
        </p:txBody>
      </p:sp>
    </p:spTree>
    <p:extLst>
      <p:ext uri="{BB962C8B-B14F-4D97-AF65-F5344CB8AC3E}">
        <p14:creationId xmlns:p14="http://schemas.microsoft.com/office/powerpoint/2010/main" val="628154594"/>
      </p:ext>
    </p:extLst>
  </p:cSld>
  <p:clrMapOvr>
    <a:masterClrMapping/>
  </p:clrMapOvr>
  <p:transition>
    <p:pull dir="d"/>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8FEEC70-FFE4-DE80-0720-F9C270896BA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A53060E4-AB7C-774C-CE47-DCF0FEA1BE5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E599DADD-057A-B339-AB65-4C2EEBB6F055}"/>
              </a:ext>
            </a:extLst>
          </p:cNvPr>
          <p:cNvSpPr>
            <a:spLocks noGrp="1" noChangeArrowheads="1"/>
          </p:cNvSpPr>
          <p:nvPr>
            <p:ph type="sldNum" sz="quarter" idx="12"/>
          </p:nvPr>
        </p:nvSpPr>
        <p:spPr>
          <a:ln/>
        </p:spPr>
        <p:txBody>
          <a:bodyPr/>
          <a:lstStyle>
            <a:lvl1pPr>
              <a:defRPr/>
            </a:lvl1pPr>
          </a:lstStyle>
          <a:p>
            <a:pPr>
              <a:defRPr/>
            </a:pPr>
            <a:fld id="{212937D3-7060-4F11-9F85-20C7B416F632}" type="slidenum">
              <a:rPr lang="en-US" altLang="en-US"/>
              <a:pPr>
                <a:defRPr/>
              </a:pPr>
              <a:t>‹#›</a:t>
            </a:fld>
            <a:endParaRPr lang="en-US" altLang="en-US"/>
          </a:p>
        </p:txBody>
      </p:sp>
    </p:spTree>
    <p:extLst>
      <p:ext uri="{BB962C8B-B14F-4D97-AF65-F5344CB8AC3E}">
        <p14:creationId xmlns:p14="http://schemas.microsoft.com/office/powerpoint/2010/main" val="3269233765"/>
      </p:ext>
    </p:extLst>
  </p:cSld>
  <p:clrMapOvr>
    <a:masterClrMapping/>
  </p:clrMapOvr>
  <p:transition>
    <p:pull dir="d"/>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2E4A473-17C1-38D9-3196-0C9BA2C5661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17ABEEB-39D7-B527-B4C3-DAEF66AE872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4DE0D46-727C-FCCB-6C19-287752122C29}"/>
              </a:ext>
            </a:extLst>
          </p:cNvPr>
          <p:cNvSpPr>
            <a:spLocks noGrp="1" noChangeArrowheads="1"/>
          </p:cNvSpPr>
          <p:nvPr>
            <p:ph type="sldNum" sz="quarter" idx="12"/>
          </p:nvPr>
        </p:nvSpPr>
        <p:spPr>
          <a:ln/>
        </p:spPr>
        <p:txBody>
          <a:bodyPr/>
          <a:lstStyle>
            <a:lvl1pPr>
              <a:defRPr/>
            </a:lvl1pPr>
          </a:lstStyle>
          <a:p>
            <a:pPr>
              <a:defRPr/>
            </a:pPr>
            <a:fld id="{A644019F-6147-4753-A4FB-716C48EB4290}" type="slidenum">
              <a:rPr lang="en-US" altLang="en-US"/>
              <a:pPr>
                <a:defRPr/>
              </a:pPr>
              <a:t>‹#›</a:t>
            </a:fld>
            <a:endParaRPr lang="en-US" altLang="en-US"/>
          </a:p>
        </p:txBody>
      </p:sp>
    </p:spTree>
    <p:extLst>
      <p:ext uri="{BB962C8B-B14F-4D97-AF65-F5344CB8AC3E}">
        <p14:creationId xmlns:p14="http://schemas.microsoft.com/office/powerpoint/2010/main" val="17314027"/>
      </p:ext>
    </p:extLst>
  </p:cSld>
  <p:clrMapOvr>
    <a:masterClrMapping/>
  </p:clrMapOvr>
  <p:transition>
    <p:pull dir="d"/>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8C4F7AC-5628-B413-A3C9-849D6E1074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D474F28-61FA-3988-65DB-C34F7E4F07B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BA7F0AB-8181-B473-355D-0BDB14D65709}"/>
              </a:ext>
            </a:extLst>
          </p:cNvPr>
          <p:cNvSpPr>
            <a:spLocks noGrp="1" noChangeArrowheads="1"/>
          </p:cNvSpPr>
          <p:nvPr>
            <p:ph type="sldNum" sz="quarter" idx="12"/>
          </p:nvPr>
        </p:nvSpPr>
        <p:spPr>
          <a:ln/>
        </p:spPr>
        <p:txBody>
          <a:bodyPr/>
          <a:lstStyle>
            <a:lvl1pPr>
              <a:defRPr/>
            </a:lvl1pPr>
          </a:lstStyle>
          <a:p>
            <a:pPr>
              <a:defRPr/>
            </a:pPr>
            <a:fld id="{89EE2D19-696A-4C7A-91DB-A5831C5EEC33}" type="slidenum">
              <a:rPr lang="en-US" altLang="en-US"/>
              <a:pPr>
                <a:defRPr/>
              </a:pPr>
              <a:t>‹#›</a:t>
            </a:fld>
            <a:endParaRPr lang="en-US" altLang="en-US"/>
          </a:p>
        </p:txBody>
      </p:sp>
    </p:spTree>
    <p:extLst>
      <p:ext uri="{BB962C8B-B14F-4D97-AF65-F5344CB8AC3E}">
        <p14:creationId xmlns:p14="http://schemas.microsoft.com/office/powerpoint/2010/main" val="4094938228"/>
      </p:ext>
    </p:extLst>
  </p:cSld>
  <p:clrMapOvr>
    <a:masterClrMapping/>
  </p:clrMapOvr>
  <p:transition>
    <p:pull dir="d"/>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F11F7CA-7B00-4AE6-B3A8-4877A028E7F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863B81DD-3C01-83F6-46CD-E3818590916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F25D953D-41E7-314D-A42B-26E4AE0F8A2B}"/>
              </a:ext>
            </a:extLst>
          </p:cNvPr>
          <p:cNvSpPr>
            <a:spLocks noGrp="1" noChangeArrowheads="1"/>
          </p:cNvSpPr>
          <p:nvPr>
            <p:ph type="sldNum" sz="quarter" idx="12"/>
          </p:nvPr>
        </p:nvSpPr>
        <p:spPr>
          <a:ln/>
        </p:spPr>
        <p:txBody>
          <a:bodyPr/>
          <a:lstStyle>
            <a:lvl1pPr>
              <a:defRPr/>
            </a:lvl1pPr>
          </a:lstStyle>
          <a:p>
            <a:pPr>
              <a:defRPr/>
            </a:pPr>
            <a:fld id="{A6985ABA-CA51-4C4D-80CC-F8A94FE494A6}" type="slidenum">
              <a:rPr lang="en-US" altLang="en-US"/>
              <a:pPr>
                <a:defRPr/>
              </a:pPr>
              <a:t>‹#›</a:t>
            </a:fld>
            <a:endParaRPr lang="en-US" altLang="en-US"/>
          </a:p>
        </p:txBody>
      </p:sp>
    </p:spTree>
    <p:extLst>
      <p:ext uri="{BB962C8B-B14F-4D97-AF65-F5344CB8AC3E}">
        <p14:creationId xmlns:p14="http://schemas.microsoft.com/office/powerpoint/2010/main" val="132851505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99B9CB60-A95D-15B9-FB1E-2852521C1A5B}"/>
              </a:ext>
            </a:extLst>
          </p:cNvPr>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298"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US" altLang="en-US" noProof="0"/>
              <a:t>Click to edit Master title style</a:t>
            </a:r>
          </a:p>
        </p:txBody>
      </p:sp>
      <p:sp>
        <p:nvSpPr>
          <p:cNvPr id="55299"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3" name="Rectangle 5">
            <a:extLst>
              <a:ext uri="{FF2B5EF4-FFF2-40B4-BE49-F238E27FC236}">
                <a16:creationId xmlns:a16="http://schemas.microsoft.com/office/drawing/2014/main" id="{A071B6CB-239E-91DA-5616-4AB7CAB0E9A9}"/>
              </a:ext>
            </a:extLst>
          </p:cNvPr>
          <p:cNvSpPr>
            <a:spLocks noGrp="1" noChangeArrowheads="1"/>
          </p:cNvSpPr>
          <p:nvPr>
            <p:ph type="ftr" sz="quarter" idx="10"/>
          </p:nvPr>
        </p:nvSpPr>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0802EEA-4FA5-08C8-0684-84880F90C934}"/>
              </a:ext>
            </a:extLst>
          </p:cNvPr>
          <p:cNvSpPr>
            <a:spLocks noGrp="1" noChangeArrowheads="1"/>
          </p:cNvSpPr>
          <p:nvPr>
            <p:ph type="sldNum" sz="quarter" idx="11"/>
          </p:nvPr>
        </p:nvSpPr>
        <p:spPr/>
        <p:txBody>
          <a:bodyPr/>
          <a:lstStyle>
            <a:lvl1pPr>
              <a:defRPr/>
            </a:lvl1pPr>
          </a:lstStyle>
          <a:p>
            <a:pPr>
              <a:defRPr/>
            </a:pPr>
            <a:fld id="{E57B0113-3367-41D2-9674-F4EF6338A347}" type="slidenum">
              <a:rPr lang="en-US" altLang="en-US"/>
              <a:pPr>
                <a:defRPr/>
              </a:pPr>
              <a:t>‹#›</a:t>
            </a:fld>
            <a:endParaRPr lang="en-US" altLang="en-US"/>
          </a:p>
        </p:txBody>
      </p:sp>
      <p:sp>
        <p:nvSpPr>
          <p:cNvPr id="5" name="Rectangle 7">
            <a:extLst>
              <a:ext uri="{FF2B5EF4-FFF2-40B4-BE49-F238E27FC236}">
                <a16:creationId xmlns:a16="http://schemas.microsoft.com/office/drawing/2014/main" id="{213A9D60-4E5C-4BD3-6084-1B5F7FD3CC84}"/>
              </a:ext>
            </a:extLst>
          </p:cNvPr>
          <p:cNvSpPr>
            <a:spLocks noGrp="1" noChangeArrowheads="1"/>
          </p:cNvSpPr>
          <p:nvPr>
            <p:ph type="dt"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146397977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F3419EE-40B0-4F9B-14A4-0411BBDBB04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9E84EBB-6C5F-C167-5539-7699CF71AAB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157D8AB-BF2C-7060-DAD1-020F37AE2212}"/>
              </a:ext>
            </a:extLst>
          </p:cNvPr>
          <p:cNvSpPr>
            <a:spLocks noGrp="1" noChangeArrowheads="1"/>
          </p:cNvSpPr>
          <p:nvPr>
            <p:ph type="sldNum" sz="quarter" idx="12"/>
          </p:nvPr>
        </p:nvSpPr>
        <p:spPr>
          <a:ln/>
        </p:spPr>
        <p:txBody>
          <a:bodyPr/>
          <a:lstStyle>
            <a:lvl1pPr>
              <a:defRPr/>
            </a:lvl1pPr>
          </a:lstStyle>
          <a:p>
            <a:pPr>
              <a:defRPr/>
            </a:pPr>
            <a:fld id="{47C8F9B3-F29F-44AA-9A2A-DE4A09B42631}" type="slidenum">
              <a:rPr lang="en-US" altLang="en-US"/>
              <a:pPr>
                <a:defRPr/>
              </a:pPr>
              <a:t>‹#›</a:t>
            </a:fld>
            <a:endParaRPr lang="en-US" altLang="en-US"/>
          </a:p>
        </p:txBody>
      </p:sp>
    </p:spTree>
    <p:extLst>
      <p:ext uri="{BB962C8B-B14F-4D97-AF65-F5344CB8AC3E}">
        <p14:creationId xmlns:p14="http://schemas.microsoft.com/office/powerpoint/2010/main" val="334252890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CB0F9873-9234-C662-E271-16DD068D504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A681D12-96A5-E105-BD59-D86427EF398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55559C1-5230-7FB4-A503-B855E64A17B3}"/>
              </a:ext>
            </a:extLst>
          </p:cNvPr>
          <p:cNvSpPr>
            <a:spLocks noGrp="1" noChangeArrowheads="1"/>
          </p:cNvSpPr>
          <p:nvPr>
            <p:ph type="sldNum" sz="quarter" idx="12"/>
          </p:nvPr>
        </p:nvSpPr>
        <p:spPr>
          <a:ln/>
        </p:spPr>
        <p:txBody>
          <a:bodyPr/>
          <a:lstStyle>
            <a:lvl1pPr>
              <a:defRPr/>
            </a:lvl1pPr>
          </a:lstStyle>
          <a:p>
            <a:pPr>
              <a:defRPr/>
            </a:pPr>
            <a:fld id="{22CC4A94-448D-492C-9D42-2485A016A840}" type="slidenum">
              <a:rPr lang="en-US" altLang="en-US"/>
              <a:pPr>
                <a:defRPr/>
              </a:pPr>
              <a:t>‹#›</a:t>
            </a:fld>
            <a:endParaRPr lang="en-US" altLang="en-US"/>
          </a:p>
        </p:txBody>
      </p:sp>
    </p:spTree>
    <p:extLst>
      <p:ext uri="{BB962C8B-B14F-4D97-AF65-F5344CB8AC3E}">
        <p14:creationId xmlns:p14="http://schemas.microsoft.com/office/powerpoint/2010/main" val="87095250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98C1195-3BAA-48D9-DD5E-78BEB15C3B8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7F6C3AF1-7AE1-AF4B-820F-72EB582C374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787E733-BBF7-63C8-36FE-AE8211ED5CC8}"/>
              </a:ext>
            </a:extLst>
          </p:cNvPr>
          <p:cNvSpPr>
            <a:spLocks noGrp="1" noChangeArrowheads="1"/>
          </p:cNvSpPr>
          <p:nvPr>
            <p:ph type="sldNum" sz="quarter" idx="12"/>
          </p:nvPr>
        </p:nvSpPr>
        <p:spPr>
          <a:ln/>
        </p:spPr>
        <p:txBody>
          <a:bodyPr/>
          <a:lstStyle>
            <a:lvl1pPr>
              <a:defRPr/>
            </a:lvl1pPr>
          </a:lstStyle>
          <a:p>
            <a:pPr>
              <a:defRPr/>
            </a:pPr>
            <a:fld id="{6296D223-BB3B-442C-B1D3-698FA4C1E2AC}" type="slidenum">
              <a:rPr lang="en-US" altLang="en-US"/>
              <a:pPr>
                <a:defRPr/>
              </a:pPr>
              <a:t>‹#›</a:t>
            </a:fld>
            <a:endParaRPr lang="en-US" altLang="en-US"/>
          </a:p>
        </p:txBody>
      </p:sp>
    </p:spTree>
    <p:extLst>
      <p:ext uri="{BB962C8B-B14F-4D97-AF65-F5344CB8AC3E}">
        <p14:creationId xmlns:p14="http://schemas.microsoft.com/office/powerpoint/2010/main" val="24480399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F1F424-D85B-E25C-B2DE-DF79D56A99A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3EF5E2D-0B08-E583-0FF9-8D1929B69AD1}"/>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F8442B65-43EF-B13F-93A5-0FC05B34AD12}"/>
              </a:ext>
            </a:extLst>
          </p:cNvPr>
          <p:cNvSpPr>
            <a:spLocks noGrp="1"/>
          </p:cNvSpPr>
          <p:nvPr>
            <p:ph type="sldNum" sz="quarter" idx="12"/>
          </p:nvPr>
        </p:nvSpPr>
        <p:spPr/>
        <p:txBody>
          <a:bodyPr/>
          <a:lstStyle>
            <a:lvl1pPr>
              <a:defRPr/>
            </a:lvl1pPr>
          </a:lstStyle>
          <a:p>
            <a:fld id="{29036E92-71C3-4BFC-81A9-64D8C60ACF39}" type="slidenum">
              <a:rPr lang="en-US" altLang="en-US"/>
              <a:pPr/>
              <a:t>‹#›</a:t>
            </a:fld>
            <a:endParaRPr lang="en-US" altLang="en-US"/>
          </a:p>
        </p:txBody>
      </p:sp>
    </p:spTree>
    <p:extLst>
      <p:ext uri="{BB962C8B-B14F-4D97-AF65-F5344CB8AC3E}">
        <p14:creationId xmlns:p14="http://schemas.microsoft.com/office/powerpoint/2010/main" val="137205556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63B97A2F-D693-C727-407E-AF6160ACFA8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8A3CFC84-AEF4-3348-A084-7C5E69F2E5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B2CA02A8-3376-305E-9DCE-83EC050FA514}"/>
              </a:ext>
            </a:extLst>
          </p:cNvPr>
          <p:cNvSpPr>
            <a:spLocks noGrp="1" noChangeArrowheads="1"/>
          </p:cNvSpPr>
          <p:nvPr>
            <p:ph type="sldNum" sz="quarter" idx="12"/>
          </p:nvPr>
        </p:nvSpPr>
        <p:spPr>
          <a:ln/>
        </p:spPr>
        <p:txBody>
          <a:bodyPr/>
          <a:lstStyle>
            <a:lvl1pPr>
              <a:defRPr/>
            </a:lvl1pPr>
          </a:lstStyle>
          <a:p>
            <a:pPr>
              <a:defRPr/>
            </a:pPr>
            <a:fld id="{771256ED-35D4-444E-9E9D-740582305A82}" type="slidenum">
              <a:rPr lang="en-US" altLang="en-US"/>
              <a:pPr>
                <a:defRPr/>
              </a:pPr>
              <a:t>‹#›</a:t>
            </a:fld>
            <a:endParaRPr lang="en-US" altLang="en-US"/>
          </a:p>
        </p:txBody>
      </p:sp>
    </p:spTree>
    <p:extLst>
      <p:ext uri="{BB962C8B-B14F-4D97-AF65-F5344CB8AC3E}">
        <p14:creationId xmlns:p14="http://schemas.microsoft.com/office/powerpoint/2010/main" val="117079937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F1DF061-1217-ECCE-35BF-0CCECF4C8B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E11DE19-A3E9-49D3-1A6A-5A05E151A05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3B152C5C-6416-1414-AFF1-2465AC23590E}"/>
              </a:ext>
            </a:extLst>
          </p:cNvPr>
          <p:cNvSpPr>
            <a:spLocks noGrp="1" noChangeArrowheads="1"/>
          </p:cNvSpPr>
          <p:nvPr>
            <p:ph type="sldNum" sz="quarter" idx="12"/>
          </p:nvPr>
        </p:nvSpPr>
        <p:spPr>
          <a:ln/>
        </p:spPr>
        <p:txBody>
          <a:bodyPr/>
          <a:lstStyle>
            <a:lvl1pPr>
              <a:defRPr/>
            </a:lvl1pPr>
          </a:lstStyle>
          <a:p>
            <a:pPr>
              <a:defRPr/>
            </a:pPr>
            <a:fld id="{C7833ECA-FDC5-4A26-BC54-7DE3DE5B256D}" type="slidenum">
              <a:rPr lang="en-US" altLang="en-US"/>
              <a:pPr>
                <a:defRPr/>
              </a:pPr>
              <a:t>‹#›</a:t>
            </a:fld>
            <a:endParaRPr lang="en-US" altLang="en-US"/>
          </a:p>
        </p:txBody>
      </p:sp>
    </p:spTree>
    <p:extLst>
      <p:ext uri="{BB962C8B-B14F-4D97-AF65-F5344CB8AC3E}">
        <p14:creationId xmlns:p14="http://schemas.microsoft.com/office/powerpoint/2010/main" val="2607107164"/>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2C89B27-F98D-CD48-CB5C-A277DF492C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DD579187-B80D-332C-B361-8AF18A1F88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CA2BD25-55C7-B9BD-6247-78B597BA6937}"/>
              </a:ext>
            </a:extLst>
          </p:cNvPr>
          <p:cNvSpPr>
            <a:spLocks noGrp="1" noChangeArrowheads="1"/>
          </p:cNvSpPr>
          <p:nvPr>
            <p:ph type="sldNum" sz="quarter" idx="12"/>
          </p:nvPr>
        </p:nvSpPr>
        <p:spPr>
          <a:ln/>
        </p:spPr>
        <p:txBody>
          <a:bodyPr/>
          <a:lstStyle>
            <a:lvl1pPr>
              <a:defRPr/>
            </a:lvl1pPr>
          </a:lstStyle>
          <a:p>
            <a:pPr>
              <a:defRPr/>
            </a:pPr>
            <a:fld id="{D56CE18A-54EB-4635-9B86-634DC632891F}" type="slidenum">
              <a:rPr lang="en-US" altLang="en-US"/>
              <a:pPr>
                <a:defRPr/>
              </a:pPr>
              <a:t>‹#›</a:t>
            </a:fld>
            <a:endParaRPr lang="en-US" altLang="en-US"/>
          </a:p>
        </p:txBody>
      </p:sp>
    </p:spTree>
    <p:extLst>
      <p:ext uri="{BB962C8B-B14F-4D97-AF65-F5344CB8AC3E}">
        <p14:creationId xmlns:p14="http://schemas.microsoft.com/office/powerpoint/2010/main" val="2011227139"/>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A66D8FC-8DBD-412A-D6C6-41333E3C45B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B48C417-FB0A-5CE7-B497-2CAA2DC59B2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C9AAF023-6FC3-9B11-81B3-04963987C4A8}"/>
              </a:ext>
            </a:extLst>
          </p:cNvPr>
          <p:cNvSpPr>
            <a:spLocks noGrp="1" noChangeArrowheads="1"/>
          </p:cNvSpPr>
          <p:nvPr>
            <p:ph type="sldNum" sz="quarter" idx="12"/>
          </p:nvPr>
        </p:nvSpPr>
        <p:spPr>
          <a:ln/>
        </p:spPr>
        <p:txBody>
          <a:bodyPr/>
          <a:lstStyle>
            <a:lvl1pPr>
              <a:defRPr/>
            </a:lvl1pPr>
          </a:lstStyle>
          <a:p>
            <a:pPr>
              <a:defRPr/>
            </a:pPr>
            <a:fld id="{B44C5C8E-4CAF-47D1-B572-FB83806B0D7E}" type="slidenum">
              <a:rPr lang="en-US" altLang="en-US"/>
              <a:pPr>
                <a:defRPr/>
              </a:pPr>
              <a:t>‹#›</a:t>
            </a:fld>
            <a:endParaRPr lang="en-US" altLang="en-US"/>
          </a:p>
        </p:txBody>
      </p:sp>
    </p:spTree>
    <p:extLst>
      <p:ext uri="{BB962C8B-B14F-4D97-AF65-F5344CB8AC3E}">
        <p14:creationId xmlns:p14="http://schemas.microsoft.com/office/powerpoint/2010/main" val="92969302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1FF7B788-8FD2-007F-F094-23CEF1D25EC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3AD3B62-9E41-DDED-51C8-357A135E7E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5DD006E-AB8D-00DA-F7BE-84639295A409}"/>
              </a:ext>
            </a:extLst>
          </p:cNvPr>
          <p:cNvSpPr>
            <a:spLocks noGrp="1" noChangeArrowheads="1"/>
          </p:cNvSpPr>
          <p:nvPr>
            <p:ph type="sldNum" sz="quarter" idx="12"/>
          </p:nvPr>
        </p:nvSpPr>
        <p:spPr>
          <a:ln/>
        </p:spPr>
        <p:txBody>
          <a:bodyPr/>
          <a:lstStyle>
            <a:lvl1pPr>
              <a:defRPr/>
            </a:lvl1pPr>
          </a:lstStyle>
          <a:p>
            <a:pPr>
              <a:defRPr/>
            </a:pPr>
            <a:fld id="{F3606A53-8DCD-4CB1-8EB0-7899387D8793}" type="slidenum">
              <a:rPr lang="en-US" altLang="en-US"/>
              <a:pPr>
                <a:defRPr/>
              </a:pPr>
              <a:t>‹#›</a:t>
            </a:fld>
            <a:endParaRPr lang="en-US" altLang="en-US"/>
          </a:p>
        </p:txBody>
      </p:sp>
    </p:spTree>
    <p:extLst>
      <p:ext uri="{BB962C8B-B14F-4D97-AF65-F5344CB8AC3E}">
        <p14:creationId xmlns:p14="http://schemas.microsoft.com/office/powerpoint/2010/main" val="26163569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96C7CC2-DFFE-30A4-64B0-9B2B1637EC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4679C41-B9A2-EDAC-1E73-713C69B062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BA06DDA-489D-5AAF-D770-6B967BF5E89A}"/>
              </a:ext>
            </a:extLst>
          </p:cNvPr>
          <p:cNvSpPr>
            <a:spLocks noGrp="1" noChangeArrowheads="1"/>
          </p:cNvSpPr>
          <p:nvPr>
            <p:ph type="sldNum" sz="quarter" idx="12"/>
          </p:nvPr>
        </p:nvSpPr>
        <p:spPr>
          <a:ln/>
        </p:spPr>
        <p:txBody>
          <a:bodyPr/>
          <a:lstStyle>
            <a:lvl1pPr>
              <a:defRPr/>
            </a:lvl1pPr>
          </a:lstStyle>
          <a:p>
            <a:pPr>
              <a:defRPr/>
            </a:pPr>
            <a:fld id="{0625D6F6-C049-4872-84A8-B7D3F1429FBD}" type="slidenum">
              <a:rPr lang="en-US" altLang="en-US"/>
              <a:pPr>
                <a:defRPr/>
              </a:pPr>
              <a:t>‹#›</a:t>
            </a:fld>
            <a:endParaRPr lang="en-US" altLang="en-US"/>
          </a:p>
        </p:txBody>
      </p:sp>
    </p:spTree>
    <p:extLst>
      <p:ext uri="{BB962C8B-B14F-4D97-AF65-F5344CB8AC3E}">
        <p14:creationId xmlns:p14="http://schemas.microsoft.com/office/powerpoint/2010/main" val="193544742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793FBEE-2489-815F-0D52-C0B52C967A3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88082B9-999B-F277-F382-39D3D1D4DF4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9C67EB9-8C1B-B4C3-4A96-40E8486B9013}"/>
              </a:ext>
            </a:extLst>
          </p:cNvPr>
          <p:cNvSpPr>
            <a:spLocks noGrp="1" noChangeArrowheads="1"/>
          </p:cNvSpPr>
          <p:nvPr>
            <p:ph type="sldNum" sz="quarter" idx="12"/>
          </p:nvPr>
        </p:nvSpPr>
        <p:spPr>
          <a:ln/>
        </p:spPr>
        <p:txBody>
          <a:bodyPr/>
          <a:lstStyle>
            <a:lvl1pPr>
              <a:defRPr/>
            </a:lvl1pPr>
          </a:lstStyle>
          <a:p>
            <a:pPr>
              <a:defRPr/>
            </a:pPr>
            <a:fld id="{A48A6D76-BD04-45D1-A6BF-AF64AA362CF8}" type="slidenum">
              <a:rPr lang="en-US" altLang="en-US"/>
              <a:pPr>
                <a:defRPr/>
              </a:pPr>
              <a:t>‹#›</a:t>
            </a:fld>
            <a:endParaRPr lang="en-US" altLang="en-US"/>
          </a:p>
        </p:txBody>
      </p:sp>
    </p:spTree>
    <p:extLst>
      <p:ext uri="{BB962C8B-B14F-4D97-AF65-F5344CB8AC3E}">
        <p14:creationId xmlns:p14="http://schemas.microsoft.com/office/powerpoint/2010/main" val="3194944302"/>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EFD54E6-4F70-8F58-7527-AA0230FAC85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BC531D14-5E8B-B75A-148E-6318AD41BF8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73E3058-ABDA-3147-BF3C-EB58525A6394}"/>
              </a:ext>
            </a:extLst>
          </p:cNvPr>
          <p:cNvSpPr>
            <a:spLocks noGrp="1" noChangeArrowheads="1"/>
          </p:cNvSpPr>
          <p:nvPr>
            <p:ph type="sldNum" sz="quarter" idx="12"/>
          </p:nvPr>
        </p:nvSpPr>
        <p:spPr>
          <a:ln/>
        </p:spPr>
        <p:txBody>
          <a:bodyPr/>
          <a:lstStyle>
            <a:lvl1pPr>
              <a:defRPr/>
            </a:lvl1pPr>
          </a:lstStyle>
          <a:p>
            <a:pPr>
              <a:defRPr/>
            </a:pPr>
            <a:fld id="{2DAE2462-030D-4A36-B2ED-A1236BBB6BDA}" type="slidenum">
              <a:rPr lang="en-US" altLang="en-US"/>
              <a:pPr>
                <a:defRPr/>
              </a:pPr>
              <a:t>‹#›</a:t>
            </a:fld>
            <a:endParaRPr lang="en-US" altLang="en-US"/>
          </a:p>
        </p:txBody>
      </p:sp>
    </p:spTree>
    <p:extLst>
      <p:ext uri="{BB962C8B-B14F-4D97-AF65-F5344CB8AC3E}">
        <p14:creationId xmlns:p14="http://schemas.microsoft.com/office/powerpoint/2010/main" val="188829245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75D763D7-54CE-AB7C-7167-0807676216C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39D668F-301C-D432-84D1-11E1A07A6E5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844A267D-9916-A8C6-2EFB-73D3E2E01BFB}"/>
              </a:ext>
            </a:extLst>
          </p:cNvPr>
          <p:cNvSpPr>
            <a:spLocks noGrp="1" noChangeArrowheads="1"/>
          </p:cNvSpPr>
          <p:nvPr>
            <p:ph type="sldNum" sz="quarter" idx="12"/>
          </p:nvPr>
        </p:nvSpPr>
        <p:spPr>
          <a:ln/>
        </p:spPr>
        <p:txBody>
          <a:bodyPr/>
          <a:lstStyle>
            <a:lvl1pPr>
              <a:defRPr/>
            </a:lvl1pPr>
          </a:lstStyle>
          <a:p>
            <a:pPr>
              <a:defRPr/>
            </a:pPr>
            <a:fld id="{3E6CBB4D-8702-4E81-9C8D-95ABAD8021F3}" type="slidenum">
              <a:rPr lang="en-US" altLang="en-US"/>
              <a:pPr>
                <a:defRPr/>
              </a:pPr>
              <a:t>‹#›</a:t>
            </a:fld>
            <a:endParaRPr lang="en-US" altLang="en-US"/>
          </a:p>
        </p:txBody>
      </p:sp>
    </p:spTree>
    <p:extLst>
      <p:ext uri="{BB962C8B-B14F-4D97-AF65-F5344CB8AC3E}">
        <p14:creationId xmlns:p14="http://schemas.microsoft.com/office/powerpoint/2010/main" val="81249443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6052999-B2F4-8288-C352-0E42ACF20E4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8EFCC92-7248-E9BF-B357-41B695FE07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B5863E5-8E5E-F027-41F4-5BE24B0F5720}"/>
              </a:ext>
            </a:extLst>
          </p:cNvPr>
          <p:cNvSpPr>
            <a:spLocks noGrp="1" noChangeArrowheads="1"/>
          </p:cNvSpPr>
          <p:nvPr>
            <p:ph type="sldNum" sz="quarter" idx="12"/>
          </p:nvPr>
        </p:nvSpPr>
        <p:spPr>
          <a:ln/>
        </p:spPr>
        <p:txBody>
          <a:bodyPr/>
          <a:lstStyle>
            <a:lvl1pPr>
              <a:defRPr/>
            </a:lvl1pPr>
          </a:lstStyle>
          <a:p>
            <a:pPr>
              <a:defRPr/>
            </a:pPr>
            <a:fld id="{287EBBB2-2C7F-4381-9488-4327351F4C21}" type="slidenum">
              <a:rPr lang="en-US" altLang="en-US"/>
              <a:pPr>
                <a:defRPr/>
              </a:pPr>
              <a:t>‹#›</a:t>
            </a:fld>
            <a:endParaRPr lang="en-US" altLang="en-US"/>
          </a:p>
        </p:txBody>
      </p:sp>
    </p:spTree>
    <p:extLst>
      <p:ext uri="{BB962C8B-B14F-4D97-AF65-F5344CB8AC3E}">
        <p14:creationId xmlns:p14="http://schemas.microsoft.com/office/powerpoint/2010/main" val="2043430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054A8-6D00-3035-102D-4F95A28667E0}"/>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533D81-5A2C-3212-5796-D1F8C1BB7299}"/>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4DE725-7224-B720-12EB-B5B1CC98559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9B486C-77A1-7A76-A7B9-51006E3CE6C8}"/>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BF45CDB-B9AB-5A3C-1112-D7FA2636AF12}"/>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6BE8492-D2D2-F61A-39B6-80C0D4384FEB}"/>
              </a:ext>
            </a:extLst>
          </p:cNvPr>
          <p:cNvSpPr>
            <a:spLocks noGrp="1"/>
          </p:cNvSpPr>
          <p:nvPr>
            <p:ph type="sldNum" sz="quarter" idx="12"/>
          </p:nvPr>
        </p:nvSpPr>
        <p:spPr/>
        <p:txBody>
          <a:bodyPr/>
          <a:lstStyle>
            <a:lvl1pPr>
              <a:defRPr/>
            </a:lvl1pPr>
          </a:lstStyle>
          <a:p>
            <a:fld id="{D4F430BA-D9E0-451F-9610-1305ABD43AF9}" type="slidenum">
              <a:rPr lang="en-US" altLang="en-US"/>
              <a:pPr/>
              <a:t>‹#›</a:t>
            </a:fld>
            <a:endParaRPr lang="en-US" altLang="en-US"/>
          </a:p>
        </p:txBody>
      </p:sp>
    </p:spTree>
    <p:extLst>
      <p:ext uri="{BB962C8B-B14F-4D97-AF65-F5344CB8AC3E}">
        <p14:creationId xmlns:p14="http://schemas.microsoft.com/office/powerpoint/2010/main" val="27476383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F0B95B1C-7927-DECF-A2CB-33DDAD93309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6B9A753A-3F84-376E-760A-3E8350CF860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BF472E74-EEEC-7EB1-B36E-5BF6386EF201}"/>
              </a:ext>
            </a:extLst>
          </p:cNvPr>
          <p:cNvSpPr>
            <a:spLocks noGrp="1" noChangeArrowheads="1"/>
          </p:cNvSpPr>
          <p:nvPr>
            <p:ph type="sldNum" sz="quarter" idx="12"/>
          </p:nvPr>
        </p:nvSpPr>
        <p:spPr>
          <a:ln/>
        </p:spPr>
        <p:txBody>
          <a:bodyPr/>
          <a:lstStyle>
            <a:lvl1pPr>
              <a:defRPr/>
            </a:lvl1pPr>
          </a:lstStyle>
          <a:p>
            <a:pPr>
              <a:defRPr/>
            </a:pPr>
            <a:fld id="{6D831865-D1E4-4850-B577-611F06DB9B17}" type="slidenum">
              <a:rPr lang="en-US" altLang="en-US"/>
              <a:pPr>
                <a:defRPr/>
              </a:pPr>
              <a:t>‹#›</a:t>
            </a:fld>
            <a:endParaRPr lang="en-US" altLang="en-US"/>
          </a:p>
        </p:txBody>
      </p:sp>
    </p:spTree>
    <p:extLst>
      <p:ext uri="{BB962C8B-B14F-4D97-AF65-F5344CB8AC3E}">
        <p14:creationId xmlns:p14="http://schemas.microsoft.com/office/powerpoint/2010/main" val="9608838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quarter" idx="1"/>
          </p:nvPr>
        </p:nvSpPr>
        <p:spPr>
          <a:xfrm>
            <a:off x="609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890C21C1-B87B-6E84-95EA-0DFB378D896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D4EEB4B-69B4-0C59-12E5-614E736EDA6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158A25FD-CFC4-3256-44F6-0C01252CBBC9}"/>
              </a:ext>
            </a:extLst>
          </p:cNvPr>
          <p:cNvSpPr>
            <a:spLocks noGrp="1" noChangeArrowheads="1"/>
          </p:cNvSpPr>
          <p:nvPr>
            <p:ph type="sldNum" sz="quarter" idx="12"/>
          </p:nvPr>
        </p:nvSpPr>
        <p:spPr>
          <a:ln/>
        </p:spPr>
        <p:txBody>
          <a:bodyPr/>
          <a:lstStyle>
            <a:lvl1pPr>
              <a:defRPr/>
            </a:lvl1pPr>
          </a:lstStyle>
          <a:p>
            <a:pPr>
              <a:defRPr/>
            </a:pPr>
            <a:fld id="{8AC72B81-505A-4AAB-888E-E913BDB245D2}" type="slidenum">
              <a:rPr lang="en-US" altLang="en-US"/>
              <a:pPr>
                <a:defRPr/>
              </a:pPr>
              <a:t>‹#›</a:t>
            </a:fld>
            <a:endParaRPr lang="en-US" altLang="en-US"/>
          </a:p>
        </p:txBody>
      </p:sp>
    </p:spTree>
    <p:extLst>
      <p:ext uri="{BB962C8B-B14F-4D97-AF65-F5344CB8AC3E}">
        <p14:creationId xmlns:p14="http://schemas.microsoft.com/office/powerpoint/2010/main" val="265896368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quarter" idx="1"/>
          </p:nvPr>
        </p:nvSpPr>
        <p:spPr>
          <a:xfrm>
            <a:off x="609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2A89E220-8D78-8738-D3C5-AC411BA5479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095E4665-B92B-86F1-BD7E-467A652BD5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9612BD2-3E11-CDAF-0B32-BE9335A3CC64}"/>
              </a:ext>
            </a:extLst>
          </p:cNvPr>
          <p:cNvSpPr>
            <a:spLocks noGrp="1" noChangeArrowheads="1"/>
          </p:cNvSpPr>
          <p:nvPr>
            <p:ph type="sldNum" sz="quarter" idx="12"/>
          </p:nvPr>
        </p:nvSpPr>
        <p:spPr>
          <a:ln/>
        </p:spPr>
        <p:txBody>
          <a:bodyPr/>
          <a:lstStyle>
            <a:lvl1pPr>
              <a:defRPr/>
            </a:lvl1pPr>
          </a:lstStyle>
          <a:p>
            <a:pPr>
              <a:defRPr/>
            </a:pPr>
            <a:fld id="{411AC301-0D4D-46B1-828A-01E122337264}" type="slidenum">
              <a:rPr lang="en-US" altLang="en-US"/>
              <a:pPr>
                <a:defRPr/>
              </a:pPr>
              <a:t>‹#›</a:t>
            </a:fld>
            <a:endParaRPr lang="en-US" altLang="en-US"/>
          </a:p>
        </p:txBody>
      </p:sp>
    </p:spTree>
    <p:extLst>
      <p:ext uri="{BB962C8B-B14F-4D97-AF65-F5344CB8AC3E}">
        <p14:creationId xmlns:p14="http://schemas.microsoft.com/office/powerpoint/2010/main" val="399031688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half" idx="1"/>
          </p:nvPr>
        </p:nvSpPr>
        <p:spPr>
          <a:xfrm>
            <a:off x="609600" y="19050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386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38B6F45-EBB7-1DA3-FFCC-3D28001E43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E1113776-1258-F06E-11B8-CA04B92629A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6AF8881-C959-5B9D-0D55-9C37D04CD48C}"/>
              </a:ext>
            </a:extLst>
          </p:cNvPr>
          <p:cNvSpPr>
            <a:spLocks noGrp="1" noChangeArrowheads="1"/>
          </p:cNvSpPr>
          <p:nvPr>
            <p:ph type="sldNum" sz="quarter" idx="12"/>
          </p:nvPr>
        </p:nvSpPr>
        <p:spPr>
          <a:ln/>
        </p:spPr>
        <p:txBody>
          <a:bodyPr/>
          <a:lstStyle>
            <a:lvl1pPr>
              <a:defRPr/>
            </a:lvl1pPr>
          </a:lstStyle>
          <a:p>
            <a:pPr>
              <a:defRPr/>
            </a:pPr>
            <a:fld id="{13F78CFF-CABC-4593-9E18-B419271307BF}" type="slidenum">
              <a:rPr lang="en-US" altLang="en-US"/>
              <a:pPr>
                <a:defRPr/>
              </a:pPr>
              <a:t>‹#›</a:t>
            </a:fld>
            <a:endParaRPr lang="en-US" altLang="en-US"/>
          </a:p>
        </p:txBody>
      </p:sp>
    </p:spTree>
    <p:extLst>
      <p:ext uri="{BB962C8B-B14F-4D97-AF65-F5344CB8AC3E}">
        <p14:creationId xmlns:p14="http://schemas.microsoft.com/office/powerpoint/2010/main" val="253968335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58EB624-E6BF-9094-BA02-BBEBAC389D9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29763139-BBE8-584B-B8BB-33CE623D273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52AF2C68-A64F-CC4B-ACCD-E118CD4C4A0E}"/>
              </a:ext>
            </a:extLst>
          </p:cNvPr>
          <p:cNvSpPr>
            <a:spLocks noGrp="1" noChangeArrowheads="1"/>
          </p:cNvSpPr>
          <p:nvPr>
            <p:ph type="sldNum" sz="quarter" idx="12"/>
          </p:nvPr>
        </p:nvSpPr>
        <p:spPr>
          <a:ln/>
        </p:spPr>
        <p:txBody>
          <a:bodyPr/>
          <a:lstStyle>
            <a:lvl1pPr>
              <a:defRPr/>
            </a:lvl1pPr>
          </a:lstStyle>
          <a:p>
            <a:pPr>
              <a:defRPr/>
            </a:pPr>
            <a:fld id="{78238281-1763-4E20-A981-072751FB93C1}" type="slidenum">
              <a:rPr lang="en-US" altLang="en-US"/>
              <a:pPr>
                <a:defRPr/>
              </a:pPr>
              <a:t>‹#›</a:t>
            </a:fld>
            <a:endParaRPr lang="en-US" altLang="en-US"/>
          </a:p>
        </p:txBody>
      </p:sp>
    </p:spTree>
    <p:extLst>
      <p:ext uri="{BB962C8B-B14F-4D97-AF65-F5344CB8AC3E}">
        <p14:creationId xmlns:p14="http://schemas.microsoft.com/office/powerpoint/2010/main" val="134046438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quarter" idx="1"/>
          </p:nvPr>
        </p:nvSpPr>
        <p:spPr>
          <a:xfrm>
            <a:off x="609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0BD92014-0653-14F5-9AD2-B3019BAAA28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F862932-A833-6D7C-5886-D70876E451A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CAFF095-F13F-1ABE-DAE3-04471EF5A108}"/>
              </a:ext>
            </a:extLst>
          </p:cNvPr>
          <p:cNvSpPr>
            <a:spLocks noGrp="1" noChangeArrowheads="1"/>
          </p:cNvSpPr>
          <p:nvPr>
            <p:ph type="sldNum" sz="quarter" idx="12"/>
          </p:nvPr>
        </p:nvSpPr>
        <p:spPr>
          <a:ln/>
        </p:spPr>
        <p:txBody>
          <a:bodyPr/>
          <a:lstStyle>
            <a:lvl1pPr>
              <a:defRPr/>
            </a:lvl1pPr>
          </a:lstStyle>
          <a:p>
            <a:pPr>
              <a:defRPr/>
            </a:pPr>
            <a:fld id="{4F3A0E54-B586-4F0F-8F20-8DF06406A7C1}" type="slidenum">
              <a:rPr lang="en-US" altLang="en-US"/>
              <a:pPr>
                <a:defRPr/>
              </a:pPr>
              <a:t>‹#›</a:t>
            </a:fld>
            <a:endParaRPr lang="en-US" altLang="en-US"/>
          </a:p>
        </p:txBody>
      </p:sp>
    </p:spTree>
    <p:extLst>
      <p:ext uri="{BB962C8B-B14F-4D97-AF65-F5344CB8AC3E}">
        <p14:creationId xmlns:p14="http://schemas.microsoft.com/office/powerpoint/2010/main" val="396141683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B173F6DD-43DF-5D73-B76F-187C711AC3CF}"/>
              </a:ext>
            </a:extLst>
          </p:cNvPr>
          <p:cNvGrpSpPr>
            <a:grpSpLocks/>
          </p:cNvGrpSpPr>
          <p:nvPr/>
        </p:nvGrpSpPr>
        <p:grpSpPr bwMode="auto">
          <a:xfrm>
            <a:off x="6288618" y="5345114"/>
            <a:ext cx="5903383" cy="1512887"/>
            <a:chOff x="2971" y="3367"/>
            <a:chExt cx="2789" cy="953"/>
          </a:xfrm>
        </p:grpSpPr>
        <p:sp>
          <p:nvSpPr>
            <p:cNvPr id="3" name="Freeform 3">
              <a:extLst>
                <a:ext uri="{FF2B5EF4-FFF2-40B4-BE49-F238E27FC236}">
                  <a16:creationId xmlns:a16="http://schemas.microsoft.com/office/drawing/2014/main" id="{2CFD4509-EF73-078E-9C38-B6874785B2AB}"/>
                </a:ext>
              </a:extLst>
            </p:cNvPr>
            <p:cNvSpPr>
              <a:spLocks/>
            </p:cNvSpPr>
            <p:nvPr/>
          </p:nvSpPr>
          <p:spPr bwMode="ltGray">
            <a:xfrm>
              <a:off x="2971" y="3367"/>
              <a:ext cx="2789" cy="953"/>
            </a:xfrm>
            <a:custGeom>
              <a:avLst/>
              <a:gdLst>
                <a:gd name="T0" fmla="*/ 2969 w 2780"/>
                <a:gd name="T1" fmla="*/ 18 h 953"/>
                <a:gd name="T2" fmla="*/ 2876 w 2780"/>
                <a:gd name="T3" fmla="*/ 24 h 953"/>
                <a:gd name="T4" fmla="*/ 2809 w 2780"/>
                <a:gd name="T5" fmla="*/ 102 h 953"/>
                <a:gd name="T6" fmla="*/ 2694 w 2780"/>
                <a:gd name="T7" fmla="*/ 156 h 953"/>
                <a:gd name="T8" fmla="*/ 2687 w 2780"/>
                <a:gd name="T9" fmla="*/ 222 h 953"/>
                <a:gd name="T10" fmla="*/ 2667 w 2780"/>
                <a:gd name="T11" fmla="*/ 246 h 953"/>
                <a:gd name="T12" fmla="*/ 2647 w 2780"/>
                <a:gd name="T13" fmla="*/ 252 h 953"/>
                <a:gd name="T14" fmla="*/ 2573 w 2780"/>
                <a:gd name="T15" fmla="*/ 210 h 953"/>
                <a:gd name="T16" fmla="*/ 2427 w 2780"/>
                <a:gd name="T17" fmla="*/ 192 h 953"/>
                <a:gd name="T18" fmla="*/ 2400 w 2780"/>
                <a:gd name="T19" fmla="*/ 186 h 953"/>
                <a:gd name="T20" fmla="*/ 2379 w 2780"/>
                <a:gd name="T21" fmla="*/ 192 h 953"/>
                <a:gd name="T22" fmla="*/ 2300 w 2780"/>
                <a:gd name="T23" fmla="*/ 228 h 953"/>
                <a:gd name="T24" fmla="*/ 2264 w 2780"/>
                <a:gd name="T25" fmla="*/ 240 h 953"/>
                <a:gd name="T26" fmla="*/ 2240 w 2780"/>
                <a:gd name="T27" fmla="*/ 246 h 953"/>
                <a:gd name="T28" fmla="*/ 2228 w 2780"/>
                <a:gd name="T29" fmla="*/ 258 h 953"/>
                <a:gd name="T30" fmla="*/ 2228 w 2780"/>
                <a:gd name="T31" fmla="*/ 276 h 953"/>
                <a:gd name="T32" fmla="*/ 2205 w 2780"/>
                <a:gd name="T33" fmla="*/ 300 h 953"/>
                <a:gd name="T34" fmla="*/ 2187 w 2780"/>
                <a:gd name="T35" fmla="*/ 312 h 953"/>
                <a:gd name="T36" fmla="*/ 2175 w 2780"/>
                <a:gd name="T37" fmla="*/ 324 h 953"/>
                <a:gd name="T38" fmla="*/ 2163 w 2780"/>
                <a:gd name="T39" fmla="*/ 336 h 953"/>
                <a:gd name="T40" fmla="*/ 2128 w 2780"/>
                <a:gd name="T41" fmla="*/ 342 h 953"/>
                <a:gd name="T42" fmla="*/ 2051 w 2780"/>
                <a:gd name="T43" fmla="*/ 336 h 953"/>
                <a:gd name="T44" fmla="*/ 2009 w 2780"/>
                <a:gd name="T45" fmla="*/ 330 h 953"/>
                <a:gd name="T46" fmla="*/ 1997 w 2780"/>
                <a:gd name="T47" fmla="*/ 342 h 953"/>
                <a:gd name="T48" fmla="*/ 1985 w 2780"/>
                <a:gd name="T49" fmla="*/ 354 h 953"/>
                <a:gd name="T50" fmla="*/ 1955 w 2780"/>
                <a:gd name="T51" fmla="*/ 360 h 953"/>
                <a:gd name="T52" fmla="*/ 1896 w 2780"/>
                <a:gd name="T53" fmla="*/ 342 h 953"/>
                <a:gd name="T54" fmla="*/ 1872 w 2780"/>
                <a:gd name="T55" fmla="*/ 342 h 953"/>
                <a:gd name="T56" fmla="*/ 1848 w 2780"/>
                <a:gd name="T57" fmla="*/ 354 h 953"/>
                <a:gd name="T58" fmla="*/ 1779 w 2780"/>
                <a:gd name="T59" fmla="*/ 425 h 953"/>
                <a:gd name="T60" fmla="*/ 1729 w 2780"/>
                <a:gd name="T61" fmla="*/ 569 h 953"/>
                <a:gd name="T62" fmla="*/ 1729 w 2780"/>
                <a:gd name="T63" fmla="*/ 593 h 953"/>
                <a:gd name="T64" fmla="*/ 1736 w 2780"/>
                <a:gd name="T65" fmla="*/ 641 h 953"/>
                <a:gd name="T66" fmla="*/ 1757 w 2780"/>
                <a:gd name="T67" fmla="*/ 659 h 953"/>
                <a:gd name="T68" fmla="*/ 1750 w 2780"/>
                <a:gd name="T69" fmla="*/ 671 h 953"/>
                <a:gd name="T70" fmla="*/ 1736 w 2780"/>
                <a:gd name="T71" fmla="*/ 683 h 953"/>
                <a:gd name="T72" fmla="*/ 1652 w 2780"/>
                <a:gd name="T73" fmla="*/ 689 h 953"/>
                <a:gd name="T74" fmla="*/ 1575 w 2780"/>
                <a:gd name="T75" fmla="*/ 629 h 953"/>
                <a:gd name="T76" fmla="*/ 1428 w 2780"/>
                <a:gd name="T77" fmla="*/ 587 h 953"/>
                <a:gd name="T78" fmla="*/ 1272 w 2780"/>
                <a:gd name="T79" fmla="*/ 671 h 953"/>
                <a:gd name="T80" fmla="*/ 1082 w 2780"/>
                <a:gd name="T81" fmla="*/ 731 h 953"/>
                <a:gd name="T82" fmla="*/ 879 w 2780"/>
                <a:gd name="T83" fmla="*/ 743 h 953"/>
                <a:gd name="T84" fmla="*/ 672 w 2780"/>
                <a:gd name="T85" fmla="*/ 701 h 953"/>
                <a:gd name="T86" fmla="*/ 612 w 2780"/>
                <a:gd name="T87" fmla="*/ 695 h 953"/>
                <a:gd name="T88" fmla="*/ 600 w 2780"/>
                <a:gd name="T89" fmla="*/ 701 h 953"/>
                <a:gd name="T90" fmla="*/ 564 w 2780"/>
                <a:gd name="T91" fmla="*/ 731 h 953"/>
                <a:gd name="T92" fmla="*/ 458 w 2780"/>
                <a:gd name="T93" fmla="*/ 809 h 953"/>
                <a:gd name="T94" fmla="*/ 428 w 2780"/>
                <a:gd name="T95" fmla="*/ 821 h 953"/>
                <a:gd name="T96" fmla="*/ 404 w 2780"/>
                <a:gd name="T97" fmla="*/ 821 h 953"/>
                <a:gd name="T98" fmla="*/ 357 w 2780"/>
                <a:gd name="T99" fmla="*/ 827 h 953"/>
                <a:gd name="T100" fmla="*/ 231 w 2780"/>
                <a:gd name="T101" fmla="*/ 851 h 953"/>
                <a:gd name="T102" fmla="*/ 19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8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4" name="Freeform 4">
              <a:extLst>
                <a:ext uri="{FF2B5EF4-FFF2-40B4-BE49-F238E27FC236}">
                  <a16:creationId xmlns:a16="http://schemas.microsoft.com/office/drawing/2014/main" id="{E2EF6350-7B80-07DE-F092-C0E022F510FD}"/>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 name="Freeform 5">
              <a:extLst>
                <a:ext uri="{FF2B5EF4-FFF2-40B4-BE49-F238E27FC236}">
                  <a16:creationId xmlns:a16="http://schemas.microsoft.com/office/drawing/2014/main" id="{C6551458-FD6A-FD0F-F09D-E5901C74DD65}"/>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6" name="Freeform 6">
              <a:extLst>
                <a:ext uri="{FF2B5EF4-FFF2-40B4-BE49-F238E27FC236}">
                  <a16:creationId xmlns:a16="http://schemas.microsoft.com/office/drawing/2014/main" id="{690C0AD6-51B7-0EB5-9107-9249D8A84972}"/>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7" name="Freeform 7">
              <a:extLst>
                <a:ext uri="{FF2B5EF4-FFF2-40B4-BE49-F238E27FC236}">
                  <a16:creationId xmlns:a16="http://schemas.microsoft.com/office/drawing/2014/main" id="{72DF62EA-F757-775D-D52E-9B19673D4094}"/>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8" name="Freeform 8">
              <a:extLst>
                <a:ext uri="{FF2B5EF4-FFF2-40B4-BE49-F238E27FC236}">
                  <a16:creationId xmlns:a16="http://schemas.microsoft.com/office/drawing/2014/main" id="{C55C8DD4-414E-65BF-3D3A-25E6A0DE70D0}"/>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9" name="Freeform 9">
              <a:extLst>
                <a:ext uri="{FF2B5EF4-FFF2-40B4-BE49-F238E27FC236}">
                  <a16:creationId xmlns:a16="http://schemas.microsoft.com/office/drawing/2014/main" id="{ABB90E12-D34D-7550-F848-5043AA3608E8}"/>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0" name="Freeform 10">
              <a:extLst>
                <a:ext uri="{FF2B5EF4-FFF2-40B4-BE49-F238E27FC236}">
                  <a16:creationId xmlns:a16="http://schemas.microsoft.com/office/drawing/2014/main" id="{44B09F8E-6CEC-8B9C-7EF0-07920375D817}"/>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1" name="Freeform 11">
              <a:extLst>
                <a:ext uri="{FF2B5EF4-FFF2-40B4-BE49-F238E27FC236}">
                  <a16:creationId xmlns:a16="http://schemas.microsoft.com/office/drawing/2014/main" id="{7503B6D6-C8BE-F84A-0D3A-F7EEE698F41F}"/>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2" name="Freeform 12">
              <a:extLst>
                <a:ext uri="{FF2B5EF4-FFF2-40B4-BE49-F238E27FC236}">
                  <a16:creationId xmlns:a16="http://schemas.microsoft.com/office/drawing/2014/main" id="{0866EA1F-405A-26C1-A8C7-4F4082EE9573}"/>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3" name="Freeform 13">
              <a:extLst>
                <a:ext uri="{FF2B5EF4-FFF2-40B4-BE49-F238E27FC236}">
                  <a16:creationId xmlns:a16="http://schemas.microsoft.com/office/drawing/2014/main" id="{FAB9C1E8-97CE-6CA4-A2D1-BD78412C4534}"/>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4" name="Freeform 14">
              <a:extLst>
                <a:ext uri="{FF2B5EF4-FFF2-40B4-BE49-F238E27FC236}">
                  <a16:creationId xmlns:a16="http://schemas.microsoft.com/office/drawing/2014/main" id="{DC7DD07A-207C-8663-8BFD-67EE6C8668F2}"/>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5" name="Freeform 15">
              <a:extLst>
                <a:ext uri="{FF2B5EF4-FFF2-40B4-BE49-F238E27FC236}">
                  <a16:creationId xmlns:a16="http://schemas.microsoft.com/office/drawing/2014/main" id="{09C84EEF-4215-B985-4008-3E6C1E8B3723}"/>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6" name="Freeform 16">
              <a:extLst>
                <a:ext uri="{FF2B5EF4-FFF2-40B4-BE49-F238E27FC236}">
                  <a16:creationId xmlns:a16="http://schemas.microsoft.com/office/drawing/2014/main" id="{C4623D68-9895-8824-1232-1FA73E172516}"/>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17" name="Freeform 17">
              <a:extLst>
                <a:ext uri="{FF2B5EF4-FFF2-40B4-BE49-F238E27FC236}">
                  <a16:creationId xmlns:a16="http://schemas.microsoft.com/office/drawing/2014/main" id="{C5BF64FE-9E9D-1948-5F9F-A7A87485F0EB}"/>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5314" name="Rectangle 18"/>
          <p:cNvSpPr>
            <a:spLocks noGrp="1" noChangeArrowheads="1"/>
          </p:cNvSpPr>
          <p:nvPr>
            <p:ph type="ctrTitle" sz="quarter"/>
          </p:nvPr>
        </p:nvSpPr>
        <p:spPr>
          <a:xfrm>
            <a:off x="914400" y="1600200"/>
            <a:ext cx="10363200" cy="1828800"/>
          </a:xfrm>
        </p:spPr>
        <p:txBody>
          <a:bodyPr anchor="b"/>
          <a:lstStyle>
            <a:lvl1pPr>
              <a:defRPr sz="5700"/>
            </a:lvl1pPr>
          </a:lstStyle>
          <a:p>
            <a:pPr lvl="0"/>
            <a:r>
              <a:rPr lang="en-US" altLang="en-US" noProof="0"/>
              <a:t>Click to edit Master title style</a:t>
            </a:r>
          </a:p>
        </p:txBody>
      </p:sp>
      <p:sp>
        <p:nvSpPr>
          <p:cNvPr id="55315" name="Rectangle 19"/>
          <p:cNvSpPr>
            <a:spLocks noGrp="1" noChangeArrowheads="1"/>
          </p:cNvSpPr>
          <p:nvPr>
            <p:ph type="subTitle" sz="quarter" idx="1"/>
          </p:nvPr>
        </p:nvSpPr>
        <p:spPr>
          <a:xfrm>
            <a:off x="1828800" y="37338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18" name="Rectangle 20">
            <a:extLst>
              <a:ext uri="{FF2B5EF4-FFF2-40B4-BE49-F238E27FC236}">
                <a16:creationId xmlns:a16="http://schemas.microsoft.com/office/drawing/2014/main" id="{C1CD7BA7-9915-3569-533A-5CC70288392C}"/>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19" name="Rectangle 21">
            <a:extLst>
              <a:ext uri="{FF2B5EF4-FFF2-40B4-BE49-F238E27FC236}">
                <a16:creationId xmlns:a16="http://schemas.microsoft.com/office/drawing/2014/main" id="{26A963F4-91C7-46DC-7CAE-C53401D8513A}"/>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20" name="Rectangle 22">
            <a:extLst>
              <a:ext uri="{FF2B5EF4-FFF2-40B4-BE49-F238E27FC236}">
                <a16:creationId xmlns:a16="http://schemas.microsoft.com/office/drawing/2014/main" id="{03E0D25F-CA6D-BDDE-0CB9-E2813E033273}"/>
              </a:ext>
            </a:extLst>
          </p:cNvPr>
          <p:cNvSpPr>
            <a:spLocks noGrp="1" noChangeArrowheads="1"/>
          </p:cNvSpPr>
          <p:nvPr>
            <p:ph type="sldNum" sz="quarter" idx="12"/>
          </p:nvPr>
        </p:nvSpPr>
        <p:spPr/>
        <p:txBody>
          <a:bodyPr/>
          <a:lstStyle>
            <a:lvl1pPr>
              <a:defRPr/>
            </a:lvl1pPr>
          </a:lstStyle>
          <a:p>
            <a:pPr>
              <a:defRPr/>
            </a:pPr>
            <a:fld id="{2A594CD9-288C-41F9-AEFD-8E90419DB22C}" type="slidenum">
              <a:rPr lang="en-US" altLang="en-US"/>
              <a:pPr>
                <a:defRPr/>
              </a:pPr>
              <a:t>‹#›</a:t>
            </a:fld>
            <a:endParaRPr lang="en-US" altLang="en-US"/>
          </a:p>
        </p:txBody>
      </p:sp>
    </p:spTree>
    <p:extLst>
      <p:ext uri="{BB962C8B-B14F-4D97-AF65-F5344CB8AC3E}">
        <p14:creationId xmlns:p14="http://schemas.microsoft.com/office/powerpoint/2010/main" val="3058483201"/>
      </p:ext>
    </p:extLst>
  </p:cSld>
  <p:clrMapOvr>
    <a:masterClrMapping/>
  </p:clrMapOvr>
  <p:transition>
    <p:fade/>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F79988D4-A277-39EE-9795-C6B96BEF0A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C1BCB622-664A-14DC-95D1-2800EB38C89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A30483EC-135A-1ED3-88DB-81BCD5C26776}"/>
              </a:ext>
            </a:extLst>
          </p:cNvPr>
          <p:cNvSpPr>
            <a:spLocks noGrp="1" noChangeArrowheads="1"/>
          </p:cNvSpPr>
          <p:nvPr>
            <p:ph type="sldNum" sz="quarter" idx="12"/>
          </p:nvPr>
        </p:nvSpPr>
        <p:spPr>
          <a:ln/>
        </p:spPr>
        <p:txBody>
          <a:bodyPr/>
          <a:lstStyle>
            <a:lvl1pPr>
              <a:defRPr/>
            </a:lvl1pPr>
          </a:lstStyle>
          <a:p>
            <a:pPr>
              <a:defRPr/>
            </a:pPr>
            <a:fld id="{C948D9DC-FA0C-4A39-AB27-372FBCF4D2EA}" type="slidenum">
              <a:rPr lang="en-US" altLang="en-US"/>
              <a:pPr>
                <a:defRPr/>
              </a:pPr>
              <a:t>‹#›</a:t>
            </a:fld>
            <a:endParaRPr lang="en-US" altLang="en-US"/>
          </a:p>
        </p:txBody>
      </p:sp>
    </p:spTree>
    <p:extLst>
      <p:ext uri="{BB962C8B-B14F-4D97-AF65-F5344CB8AC3E}">
        <p14:creationId xmlns:p14="http://schemas.microsoft.com/office/powerpoint/2010/main" val="1492778513"/>
      </p:ext>
    </p:extLst>
  </p:cSld>
  <p:clrMapOvr>
    <a:masterClrMapping/>
  </p:clrMapOvr>
  <p:transition>
    <p:fade/>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19">
            <a:extLst>
              <a:ext uri="{FF2B5EF4-FFF2-40B4-BE49-F238E27FC236}">
                <a16:creationId xmlns:a16="http://schemas.microsoft.com/office/drawing/2014/main" id="{7B4CD9E2-B7F7-0654-46ED-317F21AF5C7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BF614634-E8B5-DD1D-8FC2-9F3E887F7E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DC49D85E-C716-9A65-6A4D-B499605C2412}"/>
              </a:ext>
            </a:extLst>
          </p:cNvPr>
          <p:cNvSpPr>
            <a:spLocks noGrp="1" noChangeArrowheads="1"/>
          </p:cNvSpPr>
          <p:nvPr>
            <p:ph type="sldNum" sz="quarter" idx="12"/>
          </p:nvPr>
        </p:nvSpPr>
        <p:spPr>
          <a:ln/>
        </p:spPr>
        <p:txBody>
          <a:bodyPr/>
          <a:lstStyle>
            <a:lvl1pPr>
              <a:defRPr/>
            </a:lvl1pPr>
          </a:lstStyle>
          <a:p>
            <a:pPr>
              <a:defRPr/>
            </a:pPr>
            <a:fld id="{45693A1E-8926-4B2B-A510-A5CEC5256419}" type="slidenum">
              <a:rPr lang="en-US" altLang="en-US"/>
              <a:pPr>
                <a:defRPr/>
              </a:pPr>
              <a:t>‹#›</a:t>
            </a:fld>
            <a:endParaRPr lang="en-US" altLang="en-US"/>
          </a:p>
        </p:txBody>
      </p:sp>
    </p:spTree>
    <p:extLst>
      <p:ext uri="{BB962C8B-B14F-4D97-AF65-F5344CB8AC3E}">
        <p14:creationId xmlns:p14="http://schemas.microsoft.com/office/powerpoint/2010/main" val="2158036471"/>
      </p:ext>
    </p:extLst>
  </p:cSld>
  <p:clrMapOvr>
    <a:masterClrMapping/>
  </p:clrMapOvr>
  <p:transition>
    <p:fade/>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3E820AF1-8715-1FA8-E1F9-66B6A8B9FF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18A92D17-839F-4FE3-18FB-285A3F4DE72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FE70137F-C91C-F9C0-7D34-624EF25D1044}"/>
              </a:ext>
            </a:extLst>
          </p:cNvPr>
          <p:cNvSpPr>
            <a:spLocks noGrp="1" noChangeArrowheads="1"/>
          </p:cNvSpPr>
          <p:nvPr>
            <p:ph type="sldNum" sz="quarter" idx="12"/>
          </p:nvPr>
        </p:nvSpPr>
        <p:spPr>
          <a:ln/>
        </p:spPr>
        <p:txBody>
          <a:bodyPr/>
          <a:lstStyle>
            <a:lvl1pPr>
              <a:defRPr/>
            </a:lvl1pPr>
          </a:lstStyle>
          <a:p>
            <a:pPr>
              <a:defRPr/>
            </a:pPr>
            <a:fld id="{3C54D433-9C95-4717-B46F-A8A697981D48}" type="slidenum">
              <a:rPr lang="en-US" altLang="en-US"/>
              <a:pPr>
                <a:defRPr/>
              </a:pPr>
              <a:t>‹#›</a:t>
            </a:fld>
            <a:endParaRPr lang="en-US" altLang="en-US"/>
          </a:p>
        </p:txBody>
      </p:sp>
    </p:spTree>
    <p:extLst>
      <p:ext uri="{BB962C8B-B14F-4D97-AF65-F5344CB8AC3E}">
        <p14:creationId xmlns:p14="http://schemas.microsoft.com/office/powerpoint/2010/main" val="121668615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D8B759-D1FC-8D94-AE6C-BD776D6C1EF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29BF81-827F-3B09-4C20-74417BE43B5B}"/>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FE7D22-0FFF-AB4E-C3FB-6A55C7239B8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7F87BA-71C7-EBA9-F389-E139D4F7A37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439DAC4-91A4-7DFB-46BB-2D2B824C9C60}"/>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E396D92-A42B-3758-2684-DD7618C2C215}"/>
              </a:ext>
            </a:extLst>
          </p:cNvPr>
          <p:cNvSpPr>
            <a:spLocks noGrp="1"/>
          </p:cNvSpPr>
          <p:nvPr>
            <p:ph type="sldNum" sz="quarter" idx="12"/>
          </p:nvPr>
        </p:nvSpPr>
        <p:spPr/>
        <p:txBody>
          <a:bodyPr/>
          <a:lstStyle>
            <a:lvl1pPr>
              <a:defRPr/>
            </a:lvl1pPr>
          </a:lstStyle>
          <a:p>
            <a:fld id="{6830DF02-7E61-4567-ADBD-BACD30F00B07}" type="slidenum">
              <a:rPr lang="en-US" altLang="en-US"/>
              <a:pPr/>
              <a:t>‹#›</a:t>
            </a:fld>
            <a:endParaRPr lang="en-US" altLang="en-US"/>
          </a:p>
        </p:txBody>
      </p:sp>
    </p:spTree>
    <p:extLst>
      <p:ext uri="{BB962C8B-B14F-4D97-AF65-F5344CB8AC3E}">
        <p14:creationId xmlns:p14="http://schemas.microsoft.com/office/powerpoint/2010/main" val="321845582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E53F9A57-AE3F-A2A6-2F7C-3D11C852AB0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20">
            <a:extLst>
              <a:ext uri="{FF2B5EF4-FFF2-40B4-BE49-F238E27FC236}">
                <a16:creationId xmlns:a16="http://schemas.microsoft.com/office/drawing/2014/main" id="{37C90AD2-81CA-39D1-8E69-A833721E6F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21">
            <a:extLst>
              <a:ext uri="{FF2B5EF4-FFF2-40B4-BE49-F238E27FC236}">
                <a16:creationId xmlns:a16="http://schemas.microsoft.com/office/drawing/2014/main" id="{4289D623-C390-0018-4B34-D980B7D558A6}"/>
              </a:ext>
            </a:extLst>
          </p:cNvPr>
          <p:cNvSpPr>
            <a:spLocks noGrp="1" noChangeArrowheads="1"/>
          </p:cNvSpPr>
          <p:nvPr>
            <p:ph type="sldNum" sz="quarter" idx="12"/>
          </p:nvPr>
        </p:nvSpPr>
        <p:spPr>
          <a:ln/>
        </p:spPr>
        <p:txBody>
          <a:bodyPr/>
          <a:lstStyle>
            <a:lvl1pPr>
              <a:defRPr/>
            </a:lvl1pPr>
          </a:lstStyle>
          <a:p>
            <a:pPr>
              <a:defRPr/>
            </a:pPr>
            <a:fld id="{408521B5-34E6-4040-9349-FA4ECA20EB56}" type="slidenum">
              <a:rPr lang="en-US" altLang="en-US"/>
              <a:pPr>
                <a:defRPr/>
              </a:pPr>
              <a:t>‹#›</a:t>
            </a:fld>
            <a:endParaRPr lang="en-US" altLang="en-US"/>
          </a:p>
        </p:txBody>
      </p:sp>
    </p:spTree>
    <p:extLst>
      <p:ext uri="{BB962C8B-B14F-4D97-AF65-F5344CB8AC3E}">
        <p14:creationId xmlns:p14="http://schemas.microsoft.com/office/powerpoint/2010/main" val="1929520713"/>
      </p:ext>
    </p:extLst>
  </p:cSld>
  <p:clrMapOvr>
    <a:masterClrMapping/>
  </p:clrMapOvr>
  <p:transition>
    <p:fade/>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26452857-086D-056F-2029-2D1B8059340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9ADC9BE7-B188-032A-75D6-4AB7CC1CC0C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C92B7712-1C7B-995F-9ABE-2BFD9BF58DA2}"/>
              </a:ext>
            </a:extLst>
          </p:cNvPr>
          <p:cNvSpPr>
            <a:spLocks noGrp="1" noChangeArrowheads="1"/>
          </p:cNvSpPr>
          <p:nvPr>
            <p:ph type="sldNum" sz="quarter" idx="12"/>
          </p:nvPr>
        </p:nvSpPr>
        <p:spPr>
          <a:ln/>
        </p:spPr>
        <p:txBody>
          <a:bodyPr/>
          <a:lstStyle>
            <a:lvl1pPr>
              <a:defRPr/>
            </a:lvl1pPr>
          </a:lstStyle>
          <a:p>
            <a:pPr>
              <a:defRPr/>
            </a:pPr>
            <a:fld id="{F6E37727-D206-42E4-A68E-0CA46590A3B0}" type="slidenum">
              <a:rPr lang="en-US" altLang="en-US"/>
              <a:pPr>
                <a:defRPr/>
              </a:pPr>
              <a:t>‹#›</a:t>
            </a:fld>
            <a:endParaRPr lang="en-US" altLang="en-US"/>
          </a:p>
        </p:txBody>
      </p:sp>
    </p:spTree>
    <p:extLst>
      <p:ext uri="{BB962C8B-B14F-4D97-AF65-F5344CB8AC3E}">
        <p14:creationId xmlns:p14="http://schemas.microsoft.com/office/powerpoint/2010/main" val="2510791633"/>
      </p:ext>
    </p:extLst>
  </p:cSld>
  <p:clrMapOvr>
    <a:masterClrMapping/>
  </p:clrMapOvr>
  <p:transition>
    <p:fade/>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94F688B1-E428-2B09-4944-F3387484B8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20">
            <a:extLst>
              <a:ext uri="{FF2B5EF4-FFF2-40B4-BE49-F238E27FC236}">
                <a16:creationId xmlns:a16="http://schemas.microsoft.com/office/drawing/2014/main" id="{FCF58B0F-1950-00C8-4644-6E91119B0CB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21">
            <a:extLst>
              <a:ext uri="{FF2B5EF4-FFF2-40B4-BE49-F238E27FC236}">
                <a16:creationId xmlns:a16="http://schemas.microsoft.com/office/drawing/2014/main" id="{AA7BE750-BDBE-700D-13E3-1FE2406DAB2E}"/>
              </a:ext>
            </a:extLst>
          </p:cNvPr>
          <p:cNvSpPr>
            <a:spLocks noGrp="1" noChangeArrowheads="1"/>
          </p:cNvSpPr>
          <p:nvPr>
            <p:ph type="sldNum" sz="quarter" idx="12"/>
          </p:nvPr>
        </p:nvSpPr>
        <p:spPr>
          <a:ln/>
        </p:spPr>
        <p:txBody>
          <a:bodyPr/>
          <a:lstStyle>
            <a:lvl1pPr>
              <a:defRPr/>
            </a:lvl1pPr>
          </a:lstStyle>
          <a:p>
            <a:pPr>
              <a:defRPr/>
            </a:pPr>
            <a:fld id="{6BCFAC17-9439-49D9-953C-95C972759282}" type="slidenum">
              <a:rPr lang="en-US" altLang="en-US"/>
              <a:pPr>
                <a:defRPr/>
              </a:pPr>
              <a:t>‹#›</a:t>
            </a:fld>
            <a:endParaRPr lang="en-US" altLang="en-US"/>
          </a:p>
        </p:txBody>
      </p:sp>
    </p:spTree>
    <p:extLst>
      <p:ext uri="{BB962C8B-B14F-4D97-AF65-F5344CB8AC3E}">
        <p14:creationId xmlns:p14="http://schemas.microsoft.com/office/powerpoint/2010/main" val="446983844"/>
      </p:ext>
    </p:extLst>
  </p:cSld>
  <p:clrMapOvr>
    <a:masterClrMapping/>
  </p:clrMapOvr>
  <p:transition>
    <p:fade/>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FDA753C1-74D6-6210-04FE-F924BFBEECD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2C467286-E7B0-8273-4134-446C241FBF5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E7AE1B12-5C99-C679-C175-C56CBC4E703E}"/>
              </a:ext>
            </a:extLst>
          </p:cNvPr>
          <p:cNvSpPr>
            <a:spLocks noGrp="1" noChangeArrowheads="1"/>
          </p:cNvSpPr>
          <p:nvPr>
            <p:ph type="sldNum" sz="quarter" idx="12"/>
          </p:nvPr>
        </p:nvSpPr>
        <p:spPr>
          <a:ln/>
        </p:spPr>
        <p:txBody>
          <a:bodyPr/>
          <a:lstStyle>
            <a:lvl1pPr>
              <a:defRPr/>
            </a:lvl1pPr>
          </a:lstStyle>
          <a:p>
            <a:pPr>
              <a:defRPr/>
            </a:pPr>
            <a:fld id="{3B583FA2-B3C7-4570-B005-BF67AB75D4E2}" type="slidenum">
              <a:rPr lang="en-US" altLang="en-US"/>
              <a:pPr>
                <a:defRPr/>
              </a:pPr>
              <a:t>‹#›</a:t>
            </a:fld>
            <a:endParaRPr lang="en-US" altLang="en-US"/>
          </a:p>
        </p:txBody>
      </p:sp>
    </p:spTree>
    <p:extLst>
      <p:ext uri="{BB962C8B-B14F-4D97-AF65-F5344CB8AC3E}">
        <p14:creationId xmlns:p14="http://schemas.microsoft.com/office/powerpoint/2010/main" val="896529121"/>
      </p:ext>
    </p:extLst>
  </p:cSld>
  <p:clrMapOvr>
    <a:masterClrMapping/>
  </p:clrMapOvr>
  <p:transition>
    <p:fade/>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19">
            <a:extLst>
              <a:ext uri="{FF2B5EF4-FFF2-40B4-BE49-F238E27FC236}">
                <a16:creationId xmlns:a16="http://schemas.microsoft.com/office/drawing/2014/main" id="{50A6A608-80B4-83F3-26BF-72FBDBC035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8C1B4FF9-8004-5FCB-9723-192F13492D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D4E1BAA6-120E-F27F-3458-46E9B63613D0}"/>
              </a:ext>
            </a:extLst>
          </p:cNvPr>
          <p:cNvSpPr>
            <a:spLocks noGrp="1" noChangeArrowheads="1"/>
          </p:cNvSpPr>
          <p:nvPr>
            <p:ph type="sldNum" sz="quarter" idx="12"/>
          </p:nvPr>
        </p:nvSpPr>
        <p:spPr>
          <a:ln/>
        </p:spPr>
        <p:txBody>
          <a:bodyPr/>
          <a:lstStyle>
            <a:lvl1pPr>
              <a:defRPr/>
            </a:lvl1pPr>
          </a:lstStyle>
          <a:p>
            <a:pPr>
              <a:defRPr/>
            </a:pPr>
            <a:fld id="{1FF58712-AE00-4A5D-9512-CD6BCBAEA117}" type="slidenum">
              <a:rPr lang="en-US" altLang="en-US"/>
              <a:pPr>
                <a:defRPr/>
              </a:pPr>
              <a:t>‹#›</a:t>
            </a:fld>
            <a:endParaRPr lang="en-US" altLang="en-US"/>
          </a:p>
        </p:txBody>
      </p:sp>
    </p:spTree>
    <p:extLst>
      <p:ext uri="{BB962C8B-B14F-4D97-AF65-F5344CB8AC3E}">
        <p14:creationId xmlns:p14="http://schemas.microsoft.com/office/powerpoint/2010/main" val="641643676"/>
      </p:ext>
    </p:extLst>
  </p:cSld>
  <p:clrMapOvr>
    <a:masterClrMapping/>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A02AFC9B-90AC-03CF-BF33-F7EE5D5EB1F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825E285D-0EEF-91FA-AC58-178A0C2AEB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B8265CAC-E1AF-C025-7AB9-38EA8EB5F649}"/>
              </a:ext>
            </a:extLst>
          </p:cNvPr>
          <p:cNvSpPr>
            <a:spLocks noGrp="1" noChangeArrowheads="1"/>
          </p:cNvSpPr>
          <p:nvPr>
            <p:ph type="sldNum" sz="quarter" idx="12"/>
          </p:nvPr>
        </p:nvSpPr>
        <p:spPr>
          <a:ln/>
        </p:spPr>
        <p:txBody>
          <a:bodyPr/>
          <a:lstStyle>
            <a:lvl1pPr>
              <a:defRPr/>
            </a:lvl1pPr>
          </a:lstStyle>
          <a:p>
            <a:pPr>
              <a:defRPr/>
            </a:pPr>
            <a:fld id="{02152322-00A1-4D97-B15E-A4BF8C821329}" type="slidenum">
              <a:rPr lang="en-US" altLang="en-US"/>
              <a:pPr>
                <a:defRPr/>
              </a:pPr>
              <a:t>‹#›</a:t>
            </a:fld>
            <a:endParaRPr lang="en-US" altLang="en-US"/>
          </a:p>
        </p:txBody>
      </p:sp>
    </p:spTree>
    <p:extLst>
      <p:ext uri="{BB962C8B-B14F-4D97-AF65-F5344CB8AC3E}">
        <p14:creationId xmlns:p14="http://schemas.microsoft.com/office/powerpoint/2010/main" val="2265769963"/>
      </p:ext>
    </p:extLst>
  </p:cSld>
  <p:clrMapOvr>
    <a:masterClrMapping/>
  </p:clrMapOvr>
  <p:transition>
    <p:fade/>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399186A5-9370-88B9-58C7-2395F6F45B9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80A1B0C0-3E43-1B0F-A0BA-035A47BE4CE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DE3E4302-8BF3-0FDB-2C0B-948F29B70B76}"/>
              </a:ext>
            </a:extLst>
          </p:cNvPr>
          <p:cNvSpPr>
            <a:spLocks noGrp="1" noChangeArrowheads="1"/>
          </p:cNvSpPr>
          <p:nvPr>
            <p:ph type="sldNum" sz="quarter" idx="12"/>
          </p:nvPr>
        </p:nvSpPr>
        <p:spPr>
          <a:ln/>
        </p:spPr>
        <p:txBody>
          <a:bodyPr/>
          <a:lstStyle>
            <a:lvl1pPr>
              <a:defRPr/>
            </a:lvl1pPr>
          </a:lstStyle>
          <a:p>
            <a:pPr>
              <a:defRPr/>
            </a:pPr>
            <a:fld id="{8371A02D-85A1-4EC5-B8B0-0C3B0A9FB739}" type="slidenum">
              <a:rPr lang="en-US" altLang="en-US"/>
              <a:pPr>
                <a:defRPr/>
              </a:pPr>
              <a:t>‹#›</a:t>
            </a:fld>
            <a:endParaRPr lang="en-US" altLang="en-US"/>
          </a:p>
        </p:txBody>
      </p:sp>
    </p:spTree>
    <p:extLst>
      <p:ext uri="{BB962C8B-B14F-4D97-AF65-F5344CB8AC3E}">
        <p14:creationId xmlns:p14="http://schemas.microsoft.com/office/powerpoint/2010/main" val="750678921"/>
      </p:ext>
    </p:extLst>
  </p:cSld>
  <p:clrMapOvr>
    <a:masterClrMapping/>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252760AE-08AB-AEB4-0C31-75B9D8B7E0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2DE0D51E-38BE-4858-5EC2-B4D77E278F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76FA0B99-3F94-7180-6EFE-7C66EF393098}"/>
              </a:ext>
            </a:extLst>
          </p:cNvPr>
          <p:cNvSpPr>
            <a:spLocks noGrp="1" noChangeArrowheads="1"/>
          </p:cNvSpPr>
          <p:nvPr>
            <p:ph type="sldNum" sz="quarter" idx="12"/>
          </p:nvPr>
        </p:nvSpPr>
        <p:spPr>
          <a:ln/>
        </p:spPr>
        <p:txBody>
          <a:bodyPr/>
          <a:lstStyle>
            <a:lvl1pPr>
              <a:defRPr/>
            </a:lvl1pPr>
          </a:lstStyle>
          <a:p>
            <a:pPr>
              <a:defRPr/>
            </a:pPr>
            <a:fld id="{1435D0C6-7797-4CD7-A8F1-D361E0F54C8F}" type="slidenum">
              <a:rPr lang="en-US" altLang="en-US"/>
              <a:pPr>
                <a:defRPr/>
              </a:pPr>
              <a:t>‹#›</a:t>
            </a:fld>
            <a:endParaRPr lang="en-US" altLang="en-US"/>
          </a:p>
        </p:txBody>
      </p:sp>
    </p:spTree>
    <p:extLst>
      <p:ext uri="{BB962C8B-B14F-4D97-AF65-F5344CB8AC3E}">
        <p14:creationId xmlns:p14="http://schemas.microsoft.com/office/powerpoint/2010/main" val="2296904463"/>
      </p:ext>
    </p:extLst>
  </p:cSld>
  <p:clrMapOvr>
    <a:masterClrMapping/>
  </p:clrMapOvr>
  <p:transition>
    <p:fade/>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a:extLst>
              <a:ext uri="{FF2B5EF4-FFF2-40B4-BE49-F238E27FC236}">
                <a16:creationId xmlns:a16="http://schemas.microsoft.com/office/drawing/2014/main" id="{437CAC6D-AAE4-2F85-8D53-0AF47E33DA0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20">
            <a:extLst>
              <a:ext uri="{FF2B5EF4-FFF2-40B4-BE49-F238E27FC236}">
                <a16:creationId xmlns:a16="http://schemas.microsoft.com/office/drawing/2014/main" id="{20AF5AAA-30D3-7486-4A00-305FD49998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21">
            <a:extLst>
              <a:ext uri="{FF2B5EF4-FFF2-40B4-BE49-F238E27FC236}">
                <a16:creationId xmlns:a16="http://schemas.microsoft.com/office/drawing/2014/main" id="{413DB409-ABB4-E535-2507-803B5E517E1C}"/>
              </a:ext>
            </a:extLst>
          </p:cNvPr>
          <p:cNvSpPr>
            <a:spLocks noGrp="1" noChangeArrowheads="1"/>
          </p:cNvSpPr>
          <p:nvPr>
            <p:ph type="sldNum" sz="quarter" idx="12"/>
          </p:nvPr>
        </p:nvSpPr>
        <p:spPr>
          <a:ln/>
        </p:spPr>
        <p:txBody>
          <a:bodyPr/>
          <a:lstStyle>
            <a:lvl1pPr>
              <a:defRPr/>
            </a:lvl1pPr>
          </a:lstStyle>
          <a:p>
            <a:pPr>
              <a:defRPr/>
            </a:pPr>
            <a:fld id="{1B3419DC-8CE0-4C55-9E8C-6CAE4556CAEA}" type="slidenum">
              <a:rPr lang="en-US" altLang="en-US"/>
              <a:pPr>
                <a:defRPr/>
              </a:pPr>
              <a:t>‹#›</a:t>
            </a:fld>
            <a:endParaRPr lang="en-US" altLang="en-US"/>
          </a:p>
        </p:txBody>
      </p:sp>
    </p:spTree>
    <p:extLst>
      <p:ext uri="{BB962C8B-B14F-4D97-AF65-F5344CB8AC3E}">
        <p14:creationId xmlns:p14="http://schemas.microsoft.com/office/powerpoint/2010/main" val="2268691459"/>
      </p:ext>
    </p:extLst>
  </p:cSld>
  <p:clrMapOvr>
    <a:masterClrMapping/>
  </p:clrMapOvr>
  <p:transition>
    <p:fade/>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9214AC28-B0B2-F4AD-4B46-212F8288ADB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C85AEC65-2444-8ED6-9A05-045D5907DCD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2FDEF1A4-D8EB-742C-9104-A8FBC7BB1644}"/>
              </a:ext>
            </a:extLst>
          </p:cNvPr>
          <p:cNvSpPr>
            <a:spLocks noGrp="1" noChangeArrowheads="1"/>
          </p:cNvSpPr>
          <p:nvPr>
            <p:ph type="sldNum" sz="quarter" idx="12"/>
          </p:nvPr>
        </p:nvSpPr>
        <p:spPr>
          <a:ln/>
        </p:spPr>
        <p:txBody>
          <a:bodyPr/>
          <a:lstStyle>
            <a:lvl1pPr>
              <a:defRPr/>
            </a:lvl1pPr>
          </a:lstStyle>
          <a:p>
            <a:pPr>
              <a:defRPr/>
            </a:pPr>
            <a:fld id="{A71756AC-6DCE-4E51-8F9E-DBCAD1F3E923}" type="slidenum">
              <a:rPr lang="en-US" altLang="en-US"/>
              <a:pPr>
                <a:defRPr/>
              </a:pPr>
              <a:t>‹#›</a:t>
            </a:fld>
            <a:endParaRPr lang="en-US" altLang="en-US"/>
          </a:p>
        </p:txBody>
      </p:sp>
    </p:spTree>
    <p:extLst>
      <p:ext uri="{BB962C8B-B14F-4D97-AF65-F5344CB8AC3E}">
        <p14:creationId xmlns:p14="http://schemas.microsoft.com/office/powerpoint/2010/main" val="1940603127"/>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790973-CFF2-A990-CC52-7A234FEDA7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BC56A1-8D06-58A7-1F1A-6003892AAB4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561250-D3AF-7E1F-A00E-8A8ECD14A1F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0277011-EA80-59E7-AE54-741667EA90C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40019F7-801C-31D9-5AB2-6FA26630A03B}"/>
              </a:ext>
            </a:extLst>
          </p:cNvPr>
          <p:cNvSpPr>
            <a:spLocks noGrp="1"/>
          </p:cNvSpPr>
          <p:nvPr>
            <p:ph type="sldNum" sz="quarter" idx="12"/>
          </p:nvPr>
        </p:nvSpPr>
        <p:spPr/>
        <p:txBody>
          <a:bodyPr/>
          <a:lstStyle>
            <a:lvl1pPr>
              <a:defRPr/>
            </a:lvl1pPr>
          </a:lstStyle>
          <a:p>
            <a:fld id="{967622A1-87BC-4FB8-8D9D-7963398F7480}" type="slidenum">
              <a:rPr lang="en-US" altLang="en-US"/>
              <a:pPr/>
              <a:t>‹#›</a:t>
            </a:fld>
            <a:endParaRPr lang="en-US" altLang="en-US"/>
          </a:p>
        </p:txBody>
      </p:sp>
    </p:spTree>
    <p:extLst>
      <p:ext uri="{BB962C8B-B14F-4D97-AF65-F5344CB8AC3E}">
        <p14:creationId xmlns:p14="http://schemas.microsoft.com/office/powerpoint/2010/main" val="145679688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E58DDB1F-E24C-ED39-5CB5-41F357D6B1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20">
            <a:extLst>
              <a:ext uri="{FF2B5EF4-FFF2-40B4-BE49-F238E27FC236}">
                <a16:creationId xmlns:a16="http://schemas.microsoft.com/office/drawing/2014/main" id="{E1722EC8-CE71-8E89-3942-D633503FB51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21">
            <a:extLst>
              <a:ext uri="{FF2B5EF4-FFF2-40B4-BE49-F238E27FC236}">
                <a16:creationId xmlns:a16="http://schemas.microsoft.com/office/drawing/2014/main" id="{55D25448-4487-FD83-16F6-F0E62E396807}"/>
              </a:ext>
            </a:extLst>
          </p:cNvPr>
          <p:cNvSpPr>
            <a:spLocks noGrp="1" noChangeArrowheads="1"/>
          </p:cNvSpPr>
          <p:nvPr>
            <p:ph type="sldNum" sz="quarter" idx="12"/>
          </p:nvPr>
        </p:nvSpPr>
        <p:spPr>
          <a:ln/>
        </p:spPr>
        <p:txBody>
          <a:bodyPr/>
          <a:lstStyle>
            <a:lvl1pPr>
              <a:defRPr/>
            </a:lvl1pPr>
          </a:lstStyle>
          <a:p>
            <a:pPr>
              <a:defRPr/>
            </a:pPr>
            <a:fld id="{1EB7480E-0CDF-4904-BF71-D0A2D3858259}" type="slidenum">
              <a:rPr lang="en-US" altLang="en-US"/>
              <a:pPr>
                <a:defRPr/>
              </a:pPr>
              <a:t>‹#›</a:t>
            </a:fld>
            <a:endParaRPr lang="en-US" altLang="en-US"/>
          </a:p>
        </p:txBody>
      </p:sp>
    </p:spTree>
    <p:extLst>
      <p:ext uri="{BB962C8B-B14F-4D97-AF65-F5344CB8AC3E}">
        <p14:creationId xmlns:p14="http://schemas.microsoft.com/office/powerpoint/2010/main" val="1058806379"/>
      </p:ext>
    </p:extLst>
  </p:cSld>
  <p:clrMapOvr>
    <a:masterClrMapping/>
  </p:clrMapOvr>
  <p:transition>
    <p:fade/>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a:extLst>
              <a:ext uri="{FF2B5EF4-FFF2-40B4-BE49-F238E27FC236}">
                <a16:creationId xmlns:a16="http://schemas.microsoft.com/office/drawing/2014/main" id="{275F4FC5-346E-13EA-03CB-55C3E67F03A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20">
            <a:extLst>
              <a:ext uri="{FF2B5EF4-FFF2-40B4-BE49-F238E27FC236}">
                <a16:creationId xmlns:a16="http://schemas.microsoft.com/office/drawing/2014/main" id="{807AFD29-DF6A-4031-246E-D60F9CBB023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21">
            <a:extLst>
              <a:ext uri="{FF2B5EF4-FFF2-40B4-BE49-F238E27FC236}">
                <a16:creationId xmlns:a16="http://schemas.microsoft.com/office/drawing/2014/main" id="{3DF49547-B8FF-56A6-02EE-A167DB7D2232}"/>
              </a:ext>
            </a:extLst>
          </p:cNvPr>
          <p:cNvSpPr>
            <a:spLocks noGrp="1" noChangeArrowheads="1"/>
          </p:cNvSpPr>
          <p:nvPr>
            <p:ph type="sldNum" sz="quarter" idx="12"/>
          </p:nvPr>
        </p:nvSpPr>
        <p:spPr>
          <a:ln/>
        </p:spPr>
        <p:txBody>
          <a:bodyPr/>
          <a:lstStyle>
            <a:lvl1pPr>
              <a:defRPr/>
            </a:lvl1pPr>
          </a:lstStyle>
          <a:p>
            <a:pPr>
              <a:defRPr/>
            </a:pPr>
            <a:fld id="{F92691EE-1B49-42D8-9C03-23DF645E760C}" type="slidenum">
              <a:rPr lang="en-US" altLang="en-US"/>
              <a:pPr>
                <a:defRPr/>
              </a:pPr>
              <a:t>‹#›</a:t>
            </a:fld>
            <a:endParaRPr lang="en-US" altLang="en-US"/>
          </a:p>
        </p:txBody>
      </p:sp>
    </p:spTree>
    <p:extLst>
      <p:ext uri="{BB962C8B-B14F-4D97-AF65-F5344CB8AC3E}">
        <p14:creationId xmlns:p14="http://schemas.microsoft.com/office/powerpoint/2010/main" val="1112865490"/>
      </p:ext>
    </p:extLst>
  </p:cSld>
  <p:clrMapOvr>
    <a:masterClrMapping/>
  </p:clrMapOvr>
  <p:transition>
    <p:fade/>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SmartArt Placeholder 2"/>
          <p:cNvSpPr>
            <a:spLocks noGrp="1"/>
          </p:cNvSpPr>
          <p:nvPr>
            <p:ph type="dgm" idx="1"/>
          </p:nvPr>
        </p:nvSpPr>
        <p:spPr>
          <a:xfrm>
            <a:off x="609600" y="1600201"/>
            <a:ext cx="10972800" cy="4530725"/>
          </a:xfrm>
        </p:spPr>
        <p:txBody>
          <a:bodyPr/>
          <a:lstStyle/>
          <a:p>
            <a:pPr lvl="0"/>
            <a:endParaRPr lang="en-US" noProof="0"/>
          </a:p>
        </p:txBody>
      </p:sp>
      <p:sp>
        <p:nvSpPr>
          <p:cNvPr id="4" name="Rectangle 19">
            <a:extLst>
              <a:ext uri="{FF2B5EF4-FFF2-40B4-BE49-F238E27FC236}">
                <a16:creationId xmlns:a16="http://schemas.microsoft.com/office/drawing/2014/main" id="{92D5FB0F-04C8-FE24-2358-DB937A37D7A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20">
            <a:extLst>
              <a:ext uri="{FF2B5EF4-FFF2-40B4-BE49-F238E27FC236}">
                <a16:creationId xmlns:a16="http://schemas.microsoft.com/office/drawing/2014/main" id="{C4BFDC5F-6FF3-3B2B-4727-B63308097CE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21">
            <a:extLst>
              <a:ext uri="{FF2B5EF4-FFF2-40B4-BE49-F238E27FC236}">
                <a16:creationId xmlns:a16="http://schemas.microsoft.com/office/drawing/2014/main" id="{C008EDA8-509D-0351-2E27-14C9401E222D}"/>
              </a:ext>
            </a:extLst>
          </p:cNvPr>
          <p:cNvSpPr>
            <a:spLocks noGrp="1" noChangeArrowheads="1"/>
          </p:cNvSpPr>
          <p:nvPr>
            <p:ph type="sldNum" sz="quarter" idx="12"/>
          </p:nvPr>
        </p:nvSpPr>
        <p:spPr>
          <a:ln/>
        </p:spPr>
        <p:txBody>
          <a:bodyPr/>
          <a:lstStyle>
            <a:lvl1pPr>
              <a:defRPr/>
            </a:lvl1pPr>
          </a:lstStyle>
          <a:p>
            <a:pPr>
              <a:defRPr/>
            </a:pPr>
            <a:fld id="{C4E3D2BE-D51F-428E-81A1-80DEDB5D6CB7}" type="slidenum">
              <a:rPr lang="en-US" altLang="en-US"/>
              <a:pPr>
                <a:defRPr/>
              </a:pPr>
              <a:t>‹#›</a:t>
            </a:fld>
            <a:endParaRPr lang="en-US" altLang="en-US"/>
          </a:p>
        </p:txBody>
      </p:sp>
    </p:spTree>
    <p:extLst>
      <p:ext uri="{BB962C8B-B14F-4D97-AF65-F5344CB8AC3E}">
        <p14:creationId xmlns:p14="http://schemas.microsoft.com/office/powerpoint/2010/main" val="3393711895"/>
      </p:ext>
    </p:extLst>
  </p:cSld>
  <p:clrMapOvr>
    <a:masterClrMapping/>
  </p:clrMapOvr>
  <p:transition>
    <p:fade/>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5DB4BFD8-F1EF-2E49-241D-47E5019D09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8328D3BF-577B-B6F3-FFA4-21AC4871CAD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C8ACC4D8-1E24-CCEB-9C71-C4304FF92F9C}"/>
              </a:ext>
            </a:extLst>
          </p:cNvPr>
          <p:cNvSpPr>
            <a:spLocks noGrp="1" noChangeArrowheads="1"/>
          </p:cNvSpPr>
          <p:nvPr>
            <p:ph type="sldNum" sz="quarter" idx="12"/>
          </p:nvPr>
        </p:nvSpPr>
        <p:spPr>
          <a:ln/>
        </p:spPr>
        <p:txBody>
          <a:bodyPr/>
          <a:lstStyle>
            <a:lvl1pPr>
              <a:defRPr/>
            </a:lvl1pPr>
          </a:lstStyle>
          <a:p>
            <a:pPr>
              <a:defRPr/>
            </a:pPr>
            <a:fld id="{DDEEF777-8737-4B23-8EC7-FD22F82E463F}" type="slidenum">
              <a:rPr lang="en-US" altLang="en-US"/>
              <a:pPr>
                <a:defRPr/>
              </a:pPr>
              <a:t>‹#›</a:t>
            </a:fld>
            <a:endParaRPr lang="en-US" altLang="en-US"/>
          </a:p>
        </p:txBody>
      </p:sp>
    </p:spTree>
    <p:extLst>
      <p:ext uri="{BB962C8B-B14F-4D97-AF65-F5344CB8AC3E}">
        <p14:creationId xmlns:p14="http://schemas.microsoft.com/office/powerpoint/2010/main" val="1361119446"/>
      </p:ext>
    </p:extLst>
  </p:cSld>
  <p:clrMapOvr>
    <a:masterClrMapping/>
  </p:clrMapOvr>
  <p:transition>
    <p:pull dir="d"/>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5DEE544-B4AC-CEFE-F7C8-FC1288B6D0C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49C074D-EED0-4ABB-834D-AEE260D22C7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1B6E404-D202-C293-00FE-D05883FA994D}"/>
              </a:ext>
            </a:extLst>
          </p:cNvPr>
          <p:cNvSpPr>
            <a:spLocks noGrp="1" noChangeArrowheads="1"/>
          </p:cNvSpPr>
          <p:nvPr>
            <p:ph type="sldNum" sz="quarter" idx="12"/>
          </p:nvPr>
        </p:nvSpPr>
        <p:spPr>
          <a:ln/>
        </p:spPr>
        <p:txBody>
          <a:bodyPr/>
          <a:lstStyle>
            <a:lvl1pPr>
              <a:defRPr/>
            </a:lvl1pPr>
          </a:lstStyle>
          <a:p>
            <a:pPr>
              <a:defRPr/>
            </a:pPr>
            <a:fld id="{143FE01C-9708-41A5-8419-F948E03801A2}" type="slidenum">
              <a:rPr lang="en-US" altLang="en-US"/>
              <a:pPr>
                <a:defRPr/>
              </a:pPr>
              <a:t>‹#›</a:t>
            </a:fld>
            <a:endParaRPr lang="en-US" altLang="en-US"/>
          </a:p>
        </p:txBody>
      </p:sp>
    </p:spTree>
    <p:extLst>
      <p:ext uri="{BB962C8B-B14F-4D97-AF65-F5344CB8AC3E}">
        <p14:creationId xmlns:p14="http://schemas.microsoft.com/office/powerpoint/2010/main" val="987216801"/>
      </p:ext>
    </p:extLst>
  </p:cSld>
  <p:clrMapOvr>
    <a:masterClrMapping/>
  </p:clrMapOvr>
  <p:transition>
    <p:pull dir="d"/>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1612D55E-F76B-F815-5C9F-2ACE5A975AC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824170C1-4363-1DFB-DDFF-5428FF36285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947D834-3BFA-9E33-A00A-54CDA34773A1}"/>
              </a:ext>
            </a:extLst>
          </p:cNvPr>
          <p:cNvSpPr>
            <a:spLocks noGrp="1" noChangeArrowheads="1"/>
          </p:cNvSpPr>
          <p:nvPr>
            <p:ph type="sldNum" sz="quarter" idx="12"/>
          </p:nvPr>
        </p:nvSpPr>
        <p:spPr>
          <a:ln/>
        </p:spPr>
        <p:txBody>
          <a:bodyPr/>
          <a:lstStyle>
            <a:lvl1pPr>
              <a:defRPr/>
            </a:lvl1pPr>
          </a:lstStyle>
          <a:p>
            <a:pPr>
              <a:defRPr/>
            </a:pPr>
            <a:fld id="{2AFA6906-B1BC-4183-BC8B-E0BA57002605}" type="slidenum">
              <a:rPr lang="en-US" altLang="en-US"/>
              <a:pPr>
                <a:defRPr/>
              </a:pPr>
              <a:t>‹#›</a:t>
            </a:fld>
            <a:endParaRPr lang="en-US" altLang="en-US"/>
          </a:p>
        </p:txBody>
      </p:sp>
    </p:spTree>
    <p:extLst>
      <p:ext uri="{BB962C8B-B14F-4D97-AF65-F5344CB8AC3E}">
        <p14:creationId xmlns:p14="http://schemas.microsoft.com/office/powerpoint/2010/main" val="139817469"/>
      </p:ext>
    </p:extLst>
  </p:cSld>
  <p:clrMapOvr>
    <a:masterClrMapping/>
  </p:clrMapOvr>
  <p:transition>
    <p:pull dir="d"/>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4D1D4E6B-A5D5-50D4-F926-2215FAE5BF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83FEEA2-8602-0DFD-2891-BED2C78CEAD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6779905-C5BA-04A4-3374-B7A6E3667F13}"/>
              </a:ext>
            </a:extLst>
          </p:cNvPr>
          <p:cNvSpPr>
            <a:spLocks noGrp="1" noChangeArrowheads="1"/>
          </p:cNvSpPr>
          <p:nvPr>
            <p:ph type="sldNum" sz="quarter" idx="12"/>
          </p:nvPr>
        </p:nvSpPr>
        <p:spPr>
          <a:ln/>
        </p:spPr>
        <p:txBody>
          <a:bodyPr/>
          <a:lstStyle>
            <a:lvl1pPr>
              <a:defRPr/>
            </a:lvl1pPr>
          </a:lstStyle>
          <a:p>
            <a:pPr>
              <a:defRPr/>
            </a:pPr>
            <a:fld id="{2F29D58C-A846-41C4-A0ED-23B5FD700C8B}" type="slidenum">
              <a:rPr lang="en-US" altLang="en-US"/>
              <a:pPr>
                <a:defRPr/>
              </a:pPr>
              <a:t>‹#›</a:t>
            </a:fld>
            <a:endParaRPr lang="en-US" altLang="en-US"/>
          </a:p>
        </p:txBody>
      </p:sp>
    </p:spTree>
    <p:extLst>
      <p:ext uri="{BB962C8B-B14F-4D97-AF65-F5344CB8AC3E}">
        <p14:creationId xmlns:p14="http://schemas.microsoft.com/office/powerpoint/2010/main" val="1600319342"/>
      </p:ext>
    </p:extLst>
  </p:cSld>
  <p:clrMapOvr>
    <a:masterClrMapping/>
  </p:clrMapOvr>
  <p:transition>
    <p:pull dir="d"/>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69845EF-C9B0-7977-AC71-E0B30996B79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B9F0FB96-C650-5C8C-912F-199FD8EFA0C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DCA1A7DB-E913-95B5-387D-0760BCB72B15}"/>
              </a:ext>
            </a:extLst>
          </p:cNvPr>
          <p:cNvSpPr>
            <a:spLocks noGrp="1" noChangeArrowheads="1"/>
          </p:cNvSpPr>
          <p:nvPr>
            <p:ph type="sldNum" sz="quarter" idx="12"/>
          </p:nvPr>
        </p:nvSpPr>
        <p:spPr>
          <a:ln/>
        </p:spPr>
        <p:txBody>
          <a:bodyPr/>
          <a:lstStyle>
            <a:lvl1pPr>
              <a:defRPr/>
            </a:lvl1pPr>
          </a:lstStyle>
          <a:p>
            <a:pPr>
              <a:defRPr/>
            </a:pPr>
            <a:fld id="{92F00DD7-0F1E-4786-A92F-3AE1060A28E4}" type="slidenum">
              <a:rPr lang="en-US" altLang="en-US"/>
              <a:pPr>
                <a:defRPr/>
              </a:pPr>
              <a:t>‹#›</a:t>
            </a:fld>
            <a:endParaRPr lang="en-US" altLang="en-US"/>
          </a:p>
        </p:txBody>
      </p:sp>
    </p:spTree>
    <p:extLst>
      <p:ext uri="{BB962C8B-B14F-4D97-AF65-F5344CB8AC3E}">
        <p14:creationId xmlns:p14="http://schemas.microsoft.com/office/powerpoint/2010/main" val="2415324754"/>
      </p:ext>
    </p:extLst>
  </p:cSld>
  <p:clrMapOvr>
    <a:masterClrMapping/>
  </p:clrMapOvr>
  <p:transition>
    <p:pull dir="d"/>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0366192A-4E1F-8837-5625-90AA3D4901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1A3A0383-E57F-AD2A-D63F-D6F51A8AA2E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29E3C5F6-BFE0-FE31-0244-7B45D517D4E1}"/>
              </a:ext>
            </a:extLst>
          </p:cNvPr>
          <p:cNvSpPr>
            <a:spLocks noGrp="1" noChangeArrowheads="1"/>
          </p:cNvSpPr>
          <p:nvPr>
            <p:ph type="sldNum" sz="quarter" idx="12"/>
          </p:nvPr>
        </p:nvSpPr>
        <p:spPr>
          <a:ln/>
        </p:spPr>
        <p:txBody>
          <a:bodyPr/>
          <a:lstStyle>
            <a:lvl1pPr>
              <a:defRPr/>
            </a:lvl1pPr>
          </a:lstStyle>
          <a:p>
            <a:pPr>
              <a:defRPr/>
            </a:pPr>
            <a:fld id="{B4BAF7C5-46C2-418A-B692-18C73B834051}" type="slidenum">
              <a:rPr lang="en-US" altLang="en-US"/>
              <a:pPr>
                <a:defRPr/>
              </a:pPr>
              <a:t>‹#›</a:t>
            </a:fld>
            <a:endParaRPr lang="en-US" altLang="en-US"/>
          </a:p>
        </p:txBody>
      </p:sp>
    </p:spTree>
    <p:extLst>
      <p:ext uri="{BB962C8B-B14F-4D97-AF65-F5344CB8AC3E}">
        <p14:creationId xmlns:p14="http://schemas.microsoft.com/office/powerpoint/2010/main" val="3903273614"/>
      </p:ext>
    </p:extLst>
  </p:cSld>
  <p:clrMapOvr>
    <a:masterClrMapping/>
  </p:clrMapOvr>
  <p:transition>
    <p:pull dir="d"/>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8A5E632-B6CA-5D7A-D006-E15660B3D8E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3E66CBA8-E8BE-88B2-0922-ED644ED4191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4E7D91F7-515A-FF60-3503-4A88F2B589A9}"/>
              </a:ext>
            </a:extLst>
          </p:cNvPr>
          <p:cNvSpPr>
            <a:spLocks noGrp="1" noChangeArrowheads="1"/>
          </p:cNvSpPr>
          <p:nvPr>
            <p:ph type="sldNum" sz="quarter" idx="12"/>
          </p:nvPr>
        </p:nvSpPr>
        <p:spPr>
          <a:ln/>
        </p:spPr>
        <p:txBody>
          <a:bodyPr/>
          <a:lstStyle>
            <a:lvl1pPr>
              <a:defRPr/>
            </a:lvl1pPr>
          </a:lstStyle>
          <a:p>
            <a:pPr>
              <a:defRPr/>
            </a:pPr>
            <a:fld id="{6F71B9C9-8484-4AC7-B5F2-1214C01D994F}" type="slidenum">
              <a:rPr lang="en-US" altLang="en-US"/>
              <a:pPr>
                <a:defRPr/>
              </a:pPr>
              <a:t>‹#›</a:t>
            </a:fld>
            <a:endParaRPr lang="en-US" altLang="en-US"/>
          </a:p>
        </p:txBody>
      </p:sp>
    </p:spTree>
    <p:extLst>
      <p:ext uri="{BB962C8B-B14F-4D97-AF65-F5344CB8AC3E}">
        <p14:creationId xmlns:p14="http://schemas.microsoft.com/office/powerpoint/2010/main" val="2277008192"/>
      </p:ext>
    </p:extLst>
  </p:cSld>
  <p:clrMapOvr>
    <a:masterClrMapping/>
  </p:clrMapOvr>
  <p:transition>
    <p:pull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54D8B55-9EA8-4B81-8E84-9B93B0A27559}"/>
              </a:ext>
            </a:extLst>
          </p:cNvPr>
          <p:cNvSpPr>
            <a:spLocks noGrp="1"/>
          </p:cNvSpPr>
          <p:nvPr>
            <p:ph type="dt" sz="half" idx="10"/>
          </p:nvPr>
        </p:nvSpPr>
        <p:spPr/>
        <p:txBody>
          <a:bodyPr/>
          <a:lstStyle/>
          <a:p>
            <a:fld id="{4BE1D723-8F53-4F53-90B0-1982A396982E}" type="datetime1">
              <a:rPr lang="en-US" smtClean="0"/>
              <a:t>2/17/2025</a:t>
            </a:fld>
            <a:endParaRPr lang="en-US" dirty="0"/>
          </a:p>
        </p:txBody>
      </p:sp>
      <p:sp>
        <p:nvSpPr>
          <p:cNvPr id="8" name="Footer Placeholder 7">
            <a:extLst>
              <a:ext uri="{FF2B5EF4-FFF2-40B4-BE49-F238E27FC236}">
                <a16:creationId xmlns:a16="http://schemas.microsoft.com/office/drawing/2014/main" id="{062CA021-2578-47CB-822C-BDDFF7223B2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9161461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F5E613-028B-C133-EAB4-D1EC695F96F1}"/>
              </a:ext>
            </a:extLst>
          </p:cNvPr>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26FA679-CE78-CBF9-BA57-8AE622E49632}"/>
              </a:ext>
            </a:extLst>
          </p:cNvPr>
          <p:cNvSpPr>
            <a:spLocks noGrp="1"/>
          </p:cNvSpPr>
          <p:nvPr>
            <p:ph type="body" orient="vert" idx="1"/>
          </p:nvPr>
        </p:nvSpPr>
        <p:spPr>
          <a:xfrm>
            <a:off x="609600" y="381000"/>
            <a:ext cx="80264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C928EE-ECA6-3006-BFB1-BED74713851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3ADEF83-D96F-C81A-C5AB-8D04741C96A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6D56520-F7A7-52A7-EFBD-232EA0092A89}"/>
              </a:ext>
            </a:extLst>
          </p:cNvPr>
          <p:cNvSpPr>
            <a:spLocks noGrp="1"/>
          </p:cNvSpPr>
          <p:nvPr>
            <p:ph type="sldNum" sz="quarter" idx="12"/>
          </p:nvPr>
        </p:nvSpPr>
        <p:spPr/>
        <p:txBody>
          <a:bodyPr/>
          <a:lstStyle>
            <a:lvl1pPr>
              <a:defRPr/>
            </a:lvl1pPr>
          </a:lstStyle>
          <a:p>
            <a:fld id="{884B424E-A19A-446F-921E-58C38D1CE938}" type="slidenum">
              <a:rPr lang="en-US" altLang="en-US"/>
              <a:pPr/>
              <a:t>‹#›</a:t>
            </a:fld>
            <a:endParaRPr lang="en-US" altLang="en-US"/>
          </a:p>
        </p:txBody>
      </p:sp>
    </p:spTree>
    <p:extLst>
      <p:ext uri="{BB962C8B-B14F-4D97-AF65-F5344CB8AC3E}">
        <p14:creationId xmlns:p14="http://schemas.microsoft.com/office/powerpoint/2010/main" val="2765542997"/>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F751698-51A6-5A33-E927-BD864D8BD5C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12E598C-9943-CCD0-2591-59E2E719D2A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80859542-690C-342A-3AD3-9A43020FFA5E}"/>
              </a:ext>
            </a:extLst>
          </p:cNvPr>
          <p:cNvSpPr>
            <a:spLocks noGrp="1" noChangeArrowheads="1"/>
          </p:cNvSpPr>
          <p:nvPr>
            <p:ph type="sldNum" sz="quarter" idx="12"/>
          </p:nvPr>
        </p:nvSpPr>
        <p:spPr>
          <a:ln/>
        </p:spPr>
        <p:txBody>
          <a:bodyPr/>
          <a:lstStyle>
            <a:lvl1pPr>
              <a:defRPr/>
            </a:lvl1pPr>
          </a:lstStyle>
          <a:p>
            <a:pPr>
              <a:defRPr/>
            </a:pPr>
            <a:fld id="{D70D10E5-9EAE-49FF-86F0-786D7780DDC6}" type="slidenum">
              <a:rPr lang="en-US" altLang="en-US"/>
              <a:pPr>
                <a:defRPr/>
              </a:pPr>
              <a:t>‹#›</a:t>
            </a:fld>
            <a:endParaRPr lang="en-US" altLang="en-US"/>
          </a:p>
        </p:txBody>
      </p:sp>
    </p:spTree>
    <p:extLst>
      <p:ext uri="{BB962C8B-B14F-4D97-AF65-F5344CB8AC3E}">
        <p14:creationId xmlns:p14="http://schemas.microsoft.com/office/powerpoint/2010/main" val="3666879822"/>
      </p:ext>
    </p:extLst>
  </p:cSld>
  <p:clrMapOvr>
    <a:masterClrMapping/>
  </p:clrMapOvr>
  <p:transition>
    <p:pull dir="d"/>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349C9ED2-9985-A9D7-7E59-8DE35F444B7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9293624-FE09-61B9-9F9C-43C4C57E2C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3E2B0B3A-A42F-18CC-F816-6AF0A11EAB94}"/>
              </a:ext>
            </a:extLst>
          </p:cNvPr>
          <p:cNvSpPr>
            <a:spLocks noGrp="1" noChangeArrowheads="1"/>
          </p:cNvSpPr>
          <p:nvPr>
            <p:ph type="sldNum" sz="quarter" idx="12"/>
          </p:nvPr>
        </p:nvSpPr>
        <p:spPr>
          <a:ln/>
        </p:spPr>
        <p:txBody>
          <a:bodyPr/>
          <a:lstStyle>
            <a:lvl1pPr>
              <a:defRPr/>
            </a:lvl1pPr>
          </a:lstStyle>
          <a:p>
            <a:pPr>
              <a:defRPr/>
            </a:pPr>
            <a:fld id="{103C4EC5-50A0-4BEB-8CFC-5CCC11C72A8E}" type="slidenum">
              <a:rPr lang="en-US" altLang="en-US"/>
              <a:pPr>
                <a:defRPr/>
              </a:pPr>
              <a:t>‹#›</a:t>
            </a:fld>
            <a:endParaRPr lang="en-US" altLang="en-US"/>
          </a:p>
        </p:txBody>
      </p:sp>
    </p:spTree>
    <p:extLst>
      <p:ext uri="{BB962C8B-B14F-4D97-AF65-F5344CB8AC3E}">
        <p14:creationId xmlns:p14="http://schemas.microsoft.com/office/powerpoint/2010/main" val="1008499259"/>
      </p:ext>
    </p:extLst>
  </p:cSld>
  <p:clrMapOvr>
    <a:masterClrMapping/>
  </p:clrMapOvr>
  <p:transition>
    <p:pull dir="d"/>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EDEC75F-F1BD-6EC4-2B88-513475093C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AD3EE2A-D20C-5EB5-7EE3-0308538040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3F40B92-5477-1E50-DFEC-469D45EF43B4}"/>
              </a:ext>
            </a:extLst>
          </p:cNvPr>
          <p:cNvSpPr>
            <a:spLocks noGrp="1" noChangeArrowheads="1"/>
          </p:cNvSpPr>
          <p:nvPr>
            <p:ph type="sldNum" sz="quarter" idx="12"/>
          </p:nvPr>
        </p:nvSpPr>
        <p:spPr>
          <a:ln/>
        </p:spPr>
        <p:txBody>
          <a:bodyPr/>
          <a:lstStyle>
            <a:lvl1pPr>
              <a:defRPr/>
            </a:lvl1pPr>
          </a:lstStyle>
          <a:p>
            <a:pPr>
              <a:defRPr/>
            </a:pPr>
            <a:fld id="{A5E75E61-4D7F-4F55-A2F7-B2D71612BB6E}" type="slidenum">
              <a:rPr lang="en-US" altLang="en-US"/>
              <a:pPr>
                <a:defRPr/>
              </a:pPr>
              <a:t>‹#›</a:t>
            </a:fld>
            <a:endParaRPr lang="en-US" altLang="en-US"/>
          </a:p>
        </p:txBody>
      </p:sp>
    </p:spTree>
    <p:extLst>
      <p:ext uri="{BB962C8B-B14F-4D97-AF65-F5344CB8AC3E}">
        <p14:creationId xmlns:p14="http://schemas.microsoft.com/office/powerpoint/2010/main" val="2697538171"/>
      </p:ext>
    </p:extLst>
  </p:cSld>
  <p:clrMapOvr>
    <a:masterClrMapping/>
  </p:clrMapOvr>
  <p:transition>
    <p:pull dir="d"/>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12A055-13CE-5FE4-BA10-4097E353992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A386B45-05BB-9E94-CDDA-C7AFDF8EE88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8B24092-CC68-C7E2-1AEE-28CDA07A32AE}"/>
              </a:ext>
            </a:extLst>
          </p:cNvPr>
          <p:cNvSpPr>
            <a:spLocks noGrp="1" noChangeArrowheads="1"/>
          </p:cNvSpPr>
          <p:nvPr>
            <p:ph type="sldNum" sz="quarter" idx="12"/>
          </p:nvPr>
        </p:nvSpPr>
        <p:spPr>
          <a:ln/>
        </p:spPr>
        <p:txBody>
          <a:bodyPr/>
          <a:lstStyle>
            <a:lvl1pPr>
              <a:defRPr/>
            </a:lvl1pPr>
          </a:lstStyle>
          <a:p>
            <a:pPr>
              <a:defRPr/>
            </a:pPr>
            <a:fld id="{B051561A-DD49-4652-9DBD-D8A7DD7E0D53}" type="slidenum">
              <a:rPr lang="en-US" altLang="en-US"/>
              <a:pPr>
                <a:defRPr/>
              </a:pPr>
              <a:t>‹#›</a:t>
            </a:fld>
            <a:endParaRPr lang="en-US" altLang="en-US"/>
          </a:p>
        </p:txBody>
      </p:sp>
    </p:spTree>
    <p:extLst>
      <p:ext uri="{BB962C8B-B14F-4D97-AF65-F5344CB8AC3E}">
        <p14:creationId xmlns:p14="http://schemas.microsoft.com/office/powerpoint/2010/main" val="1915894212"/>
      </p:ext>
    </p:extLst>
  </p:cSld>
  <p:clrMapOvr>
    <a:masterClrMapping/>
  </p:clrMapOvr>
  <p:transition>
    <p:pull dir="d"/>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2A1D011-29B5-D079-C17E-E754788773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7AAAB6C-F7B4-E4E1-BF22-30451C2842B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4CE15D89-1F41-9933-755E-536118BE6FB5}"/>
              </a:ext>
            </a:extLst>
          </p:cNvPr>
          <p:cNvSpPr>
            <a:spLocks noGrp="1" noChangeArrowheads="1"/>
          </p:cNvSpPr>
          <p:nvPr>
            <p:ph type="sldNum" sz="quarter" idx="12"/>
          </p:nvPr>
        </p:nvSpPr>
        <p:spPr>
          <a:ln/>
        </p:spPr>
        <p:txBody>
          <a:bodyPr/>
          <a:lstStyle>
            <a:lvl1pPr>
              <a:defRPr/>
            </a:lvl1pPr>
          </a:lstStyle>
          <a:p>
            <a:pPr>
              <a:defRPr/>
            </a:pPr>
            <a:fld id="{C6758C9F-9597-4719-88E8-73A7E6FB6FE3}" type="slidenum">
              <a:rPr lang="en-US" altLang="en-US"/>
              <a:pPr>
                <a:defRPr/>
              </a:pPr>
              <a:t>‹#›</a:t>
            </a:fld>
            <a:endParaRPr lang="en-US" altLang="en-US"/>
          </a:p>
        </p:txBody>
      </p:sp>
    </p:spTree>
    <p:extLst>
      <p:ext uri="{BB962C8B-B14F-4D97-AF65-F5344CB8AC3E}">
        <p14:creationId xmlns:p14="http://schemas.microsoft.com/office/powerpoint/2010/main" val="1104663518"/>
      </p:ext>
    </p:extLst>
  </p:cSld>
  <p:clrMapOvr>
    <a:masterClrMapping/>
  </p:clrMapOvr>
  <p:transition>
    <p:pull dir="d"/>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04A5C13A-FF22-6C3D-E99E-A8E3E36D114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40F8BB2-D109-467D-4EA4-773C6A06D9F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E1346D6F-FA3C-AD46-CA45-F165A36FB331}"/>
              </a:ext>
            </a:extLst>
          </p:cNvPr>
          <p:cNvSpPr>
            <a:spLocks noGrp="1" noChangeArrowheads="1"/>
          </p:cNvSpPr>
          <p:nvPr>
            <p:ph type="sldNum" sz="quarter" idx="12"/>
          </p:nvPr>
        </p:nvSpPr>
        <p:spPr>
          <a:ln/>
        </p:spPr>
        <p:txBody>
          <a:bodyPr/>
          <a:lstStyle>
            <a:lvl1pPr>
              <a:defRPr/>
            </a:lvl1pPr>
          </a:lstStyle>
          <a:p>
            <a:pPr>
              <a:defRPr/>
            </a:pPr>
            <a:fld id="{D2F51784-596C-45F4-91F5-F2B22FAED0C4}" type="slidenum">
              <a:rPr lang="en-US" altLang="en-US"/>
              <a:pPr>
                <a:defRPr/>
              </a:pPr>
              <a:t>‹#›</a:t>
            </a:fld>
            <a:endParaRPr lang="en-US" altLang="en-US"/>
          </a:p>
        </p:txBody>
      </p:sp>
    </p:spTree>
    <p:extLst>
      <p:ext uri="{BB962C8B-B14F-4D97-AF65-F5344CB8AC3E}">
        <p14:creationId xmlns:p14="http://schemas.microsoft.com/office/powerpoint/2010/main" val="3268139718"/>
      </p:ext>
    </p:extLst>
  </p:cSld>
  <p:clrMapOvr>
    <a:masterClrMapping/>
  </p:clrMapOvr>
  <p:transition>
    <p:pull dir="d"/>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22EE848C-0668-81FB-F3A9-AB858E956A9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8089F5DB-FAF9-A72C-7867-A7E980E9D17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A20BF82-C76F-44B6-61F3-E0C04848B648}"/>
              </a:ext>
            </a:extLst>
          </p:cNvPr>
          <p:cNvSpPr>
            <a:spLocks noGrp="1" noChangeArrowheads="1"/>
          </p:cNvSpPr>
          <p:nvPr>
            <p:ph type="sldNum" sz="quarter" idx="12"/>
          </p:nvPr>
        </p:nvSpPr>
        <p:spPr>
          <a:ln/>
        </p:spPr>
        <p:txBody>
          <a:bodyPr/>
          <a:lstStyle>
            <a:lvl1pPr>
              <a:defRPr/>
            </a:lvl1pPr>
          </a:lstStyle>
          <a:p>
            <a:pPr>
              <a:defRPr/>
            </a:pPr>
            <a:fld id="{8D45CB85-8B4D-43E5-B5EE-019D0681A9AB}" type="slidenum">
              <a:rPr lang="en-US" altLang="en-US"/>
              <a:pPr>
                <a:defRPr/>
              </a:pPr>
              <a:t>‹#›</a:t>
            </a:fld>
            <a:endParaRPr lang="en-US" altLang="en-US"/>
          </a:p>
        </p:txBody>
      </p:sp>
    </p:spTree>
    <p:extLst>
      <p:ext uri="{BB962C8B-B14F-4D97-AF65-F5344CB8AC3E}">
        <p14:creationId xmlns:p14="http://schemas.microsoft.com/office/powerpoint/2010/main" val="1813581800"/>
      </p:ext>
    </p:extLst>
  </p:cSld>
  <p:clrMapOvr>
    <a:masterClrMapping/>
  </p:clrMapOvr>
  <p:transition>
    <p:pull dir="d"/>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E4E2B7F4-F3F8-892A-0ACE-B71B2D78965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742B5D23-1C64-3D2A-8DD3-E98A22C0A8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80EA4CD-4695-90E8-7AE6-4380BA5210F0}"/>
              </a:ext>
            </a:extLst>
          </p:cNvPr>
          <p:cNvSpPr>
            <a:spLocks noGrp="1" noChangeArrowheads="1"/>
          </p:cNvSpPr>
          <p:nvPr>
            <p:ph type="sldNum" sz="quarter" idx="12"/>
          </p:nvPr>
        </p:nvSpPr>
        <p:spPr>
          <a:ln/>
        </p:spPr>
        <p:txBody>
          <a:bodyPr/>
          <a:lstStyle>
            <a:lvl1pPr>
              <a:defRPr/>
            </a:lvl1pPr>
          </a:lstStyle>
          <a:p>
            <a:pPr>
              <a:defRPr/>
            </a:pPr>
            <a:fld id="{58DCB26E-B84D-499A-86E7-E91371EA05D4}" type="slidenum">
              <a:rPr lang="en-US" altLang="en-US"/>
              <a:pPr>
                <a:defRPr/>
              </a:pPr>
              <a:t>‹#›</a:t>
            </a:fld>
            <a:endParaRPr lang="en-US" altLang="en-US"/>
          </a:p>
        </p:txBody>
      </p:sp>
    </p:spTree>
    <p:extLst>
      <p:ext uri="{BB962C8B-B14F-4D97-AF65-F5344CB8AC3E}">
        <p14:creationId xmlns:p14="http://schemas.microsoft.com/office/powerpoint/2010/main" val="3437230032"/>
      </p:ext>
    </p:extLst>
  </p:cSld>
  <p:clrMapOvr>
    <a:masterClrMapping/>
  </p:clrMapOvr>
  <p:transition>
    <p:pull dir="d"/>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3E078326-F86D-73D4-EF51-78616E9300A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FF0CD2CD-0C74-90DE-5AF0-8DBC7C1079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41EC18E-2946-DCB0-E8C4-E101626A0750}"/>
              </a:ext>
            </a:extLst>
          </p:cNvPr>
          <p:cNvSpPr>
            <a:spLocks noGrp="1" noChangeArrowheads="1"/>
          </p:cNvSpPr>
          <p:nvPr>
            <p:ph type="sldNum" sz="quarter" idx="12"/>
          </p:nvPr>
        </p:nvSpPr>
        <p:spPr>
          <a:ln/>
        </p:spPr>
        <p:txBody>
          <a:bodyPr/>
          <a:lstStyle>
            <a:lvl1pPr>
              <a:defRPr/>
            </a:lvl1pPr>
          </a:lstStyle>
          <a:p>
            <a:pPr>
              <a:defRPr/>
            </a:pPr>
            <a:fld id="{2BEF73FF-6D61-4FE9-B5C8-3776796216C8}" type="slidenum">
              <a:rPr lang="en-US" altLang="en-US"/>
              <a:pPr>
                <a:defRPr/>
              </a:pPr>
              <a:t>‹#›</a:t>
            </a:fld>
            <a:endParaRPr lang="en-US" altLang="en-US"/>
          </a:p>
        </p:txBody>
      </p:sp>
    </p:spTree>
    <p:extLst>
      <p:ext uri="{BB962C8B-B14F-4D97-AF65-F5344CB8AC3E}">
        <p14:creationId xmlns:p14="http://schemas.microsoft.com/office/powerpoint/2010/main" val="3718004290"/>
      </p:ext>
    </p:extLst>
  </p:cSld>
  <p:clrMapOvr>
    <a:masterClrMapping/>
  </p:clrMapOvr>
  <p:transition>
    <p:pull dir="d"/>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FA958B7-EEFC-E0C6-7AAF-AC771E5233D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2A72F95-A53C-0F8F-6783-FE3E06A0CF8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4AABC941-8012-4FEC-56C2-3BF189A1998C}"/>
              </a:ext>
            </a:extLst>
          </p:cNvPr>
          <p:cNvSpPr>
            <a:spLocks noGrp="1" noChangeArrowheads="1"/>
          </p:cNvSpPr>
          <p:nvPr>
            <p:ph type="sldNum" sz="quarter" idx="12"/>
          </p:nvPr>
        </p:nvSpPr>
        <p:spPr>
          <a:ln/>
        </p:spPr>
        <p:txBody>
          <a:bodyPr/>
          <a:lstStyle>
            <a:lvl1pPr>
              <a:defRPr/>
            </a:lvl1pPr>
          </a:lstStyle>
          <a:p>
            <a:pPr>
              <a:defRPr/>
            </a:pPr>
            <a:fld id="{B295709E-957A-484A-9DF1-EFE3EE5D26CD}" type="slidenum">
              <a:rPr lang="en-US" altLang="en-US"/>
              <a:pPr>
                <a:defRPr/>
              </a:pPr>
              <a:t>‹#›</a:t>
            </a:fld>
            <a:endParaRPr lang="en-US" altLang="en-US"/>
          </a:p>
        </p:txBody>
      </p:sp>
    </p:spTree>
    <p:extLst>
      <p:ext uri="{BB962C8B-B14F-4D97-AF65-F5344CB8AC3E}">
        <p14:creationId xmlns:p14="http://schemas.microsoft.com/office/powerpoint/2010/main" val="2282777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55515-0864-41FE-1252-90D283346AC2}"/>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06BD0E63-B289-AB37-0C25-09942347AA8E}"/>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9639EA-5E86-23D8-6AFF-310669743710}"/>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169E0C99-E2EB-E732-F57E-F10A268F8A93}"/>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D2D3B5A5-4048-B6F0-0F61-9100AEDDCFEA}"/>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CD694C9-D6FC-8442-913D-7860B1594F3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E8AD1E6B-DAE0-00D6-E7FC-43C228D8C35D}"/>
              </a:ext>
            </a:extLst>
          </p:cNvPr>
          <p:cNvSpPr>
            <a:spLocks noGrp="1"/>
          </p:cNvSpPr>
          <p:nvPr>
            <p:ph type="sldNum" sz="quarter" idx="12"/>
          </p:nvPr>
        </p:nvSpPr>
        <p:spPr>
          <a:xfrm>
            <a:off x="8737600" y="6245225"/>
            <a:ext cx="2844800" cy="476250"/>
          </a:xfrm>
        </p:spPr>
        <p:txBody>
          <a:bodyPr/>
          <a:lstStyle>
            <a:lvl1pPr>
              <a:defRPr/>
            </a:lvl1pPr>
          </a:lstStyle>
          <a:p>
            <a:fld id="{C43981DD-F508-4C93-A490-2F895116ABA1}" type="slidenum">
              <a:rPr lang="en-US" altLang="en-US"/>
              <a:pPr/>
              <a:t>‹#›</a:t>
            </a:fld>
            <a:endParaRPr lang="en-US" altLang="en-US"/>
          </a:p>
        </p:txBody>
      </p:sp>
    </p:spTree>
    <p:extLst>
      <p:ext uri="{BB962C8B-B14F-4D97-AF65-F5344CB8AC3E}">
        <p14:creationId xmlns:p14="http://schemas.microsoft.com/office/powerpoint/2010/main" val="117108617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4EAE882-9230-47B0-F676-A858949B0621}"/>
              </a:ext>
            </a:extLst>
          </p:cNvPr>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3" name="Rectangle 2">
            <a:extLst>
              <a:ext uri="{FF2B5EF4-FFF2-40B4-BE49-F238E27FC236}">
                <a16:creationId xmlns:a16="http://schemas.microsoft.com/office/drawing/2014/main" id="{3AB505D6-0AB8-F969-37F7-B99A0BDA5D99}"/>
              </a:ext>
            </a:extLst>
          </p:cNvPr>
          <p:cNvSpPr/>
          <p:nvPr/>
        </p:nvSpPr>
        <p:spPr>
          <a:xfrm>
            <a:off x="412751" y="681039"/>
            <a:ext cx="613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4" name="Rectangle 3">
            <a:extLst>
              <a:ext uri="{FF2B5EF4-FFF2-40B4-BE49-F238E27FC236}">
                <a16:creationId xmlns:a16="http://schemas.microsoft.com/office/drawing/2014/main" id="{7518BDA0-FD7D-8427-019E-E83D3F87E65D}"/>
              </a:ext>
            </a:extLst>
          </p:cNvPr>
          <p:cNvSpPr/>
          <p:nvPr/>
        </p:nvSpPr>
        <p:spPr>
          <a:xfrm>
            <a:off x="357718" y="681039"/>
            <a:ext cx="381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5" name="Rectangle 4">
            <a:extLst>
              <a:ext uri="{FF2B5EF4-FFF2-40B4-BE49-F238E27FC236}">
                <a16:creationId xmlns:a16="http://schemas.microsoft.com/office/drawing/2014/main" id="{6889D6BA-3E0C-9EFF-C0CF-33FBF10BE5F8}"/>
              </a:ext>
            </a:extLst>
          </p:cNvPr>
          <p:cNvSpPr/>
          <p:nvPr/>
        </p:nvSpPr>
        <p:spPr>
          <a:xfrm>
            <a:off x="332318"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6" name="Rectangle 5">
            <a:extLst>
              <a:ext uri="{FF2B5EF4-FFF2-40B4-BE49-F238E27FC236}">
                <a16:creationId xmlns:a16="http://schemas.microsoft.com/office/drawing/2014/main" id="{6E720F41-3E29-7967-2984-4B65F07F02E8}"/>
              </a:ext>
            </a:extLst>
          </p:cNvPr>
          <p:cNvSpPr/>
          <p:nvPr/>
        </p:nvSpPr>
        <p:spPr>
          <a:xfrm>
            <a:off x="296333" y="681039"/>
            <a:ext cx="105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7" name="Rectangle 6">
            <a:extLst>
              <a:ext uri="{FF2B5EF4-FFF2-40B4-BE49-F238E27FC236}">
                <a16:creationId xmlns:a16="http://schemas.microsoft.com/office/drawing/2014/main" id="{675C4247-2CC7-1EF0-AE3C-DC43F7BD3653}"/>
              </a:ext>
            </a:extLst>
          </p:cNvPr>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a:extLst>
              <a:ext uri="{FF2B5EF4-FFF2-40B4-BE49-F238E27FC236}">
                <a16:creationId xmlns:a16="http://schemas.microsoft.com/office/drawing/2014/main" id="{F0B5CFC3-1CBE-4676-AF85-0D757E2D21F3}"/>
              </a:ext>
            </a:extLst>
          </p:cNvPr>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1" name="Rectangle 10">
            <a:extLst>
              <a:ext uri="{FF2B5EF4-FFF2-40B4-BE49-F238E27FC236}">
                <a16:creationId xmlns:a16="http://schemas.microsoft.com/office/drawing/2014/main" id="{7E9EC207-2071-2BD3-F607-8D181FC4B305}"/>
              </a:ext>
            </a:extLst>
          </p:cNvPr>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2" name="Rectangle 11">
            <a:extLst>
              <a:ext uri="{FF2B5EF4-FFF2-40B4-BE49-F238E27FC236}">
                <a16:creationId xmlns:a16="http://schemas.microsoft.com/office/drawing/2014/main" id="{E3235D5B-E440-73C2-4631-FADFDFDCBFCB}"/>
              </a:ext>
            </a:extLst>
          </p:cNvPr>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8" name="Title 7"/>
          <p:cNvSpPr>
            <a:spLocks noGrp="1"/>
          </p:cNvSpPr>
          <p:nvPr>
            <p:ph type="ctrTitle"/>
          </p:nvPr>
        </p:nvSpPr>
        <p:spPr>
          <a:xfrm>
            <a:off x="1219200" y="4343400"/>
            <a:ext cx="10363200" cy="1975104"/>
          </a:xfrm>
        </p:spPr>
        <p:txBody>
          <a:bodyPr/>
          <a:lstStyle>
            <a:lvl1pPr marR="9144" algn="l">
              <a:defRPr sz="4000" b="1" cap="all" spc="0" baseline="0">
                <a:effectLst>
                  <a:reflection blurRad="12700" stA="34000" endA="740" endPos="53000" dir="5400000" sy="-100000" algn="bl" rotWithShape="0"/>
                </a:effectLst>
              </a:defRPr>
            </a:lvl1pPr>
            <a:extLst/>
          </a:lstStyle>
          <a:p>
            <a:r>
              <a:rPr lang="en-US"/>
              <a:t>Click to edit Master title style</a:t>
            </a:r>
          </a:p>
        </p:txBody>
      </p:sp>
      <p:sp>
        <p:nvSpPr>
          <p:cNvPr id="9" name="Subtitle 8"/>
          <p:cNvSpPr>
            <a:spLocks noGrp="1"/>
          </p:cNvSpPr>
          <p:nvPr>
            <p:ph type="subTitle" idx="1"/>
          </p:nvPr>
        </p:nvSpPr>
        <p:spPr>
          <a:xfrm>
            <a:off x="1219200" y="2834640"/>
            <a:ext cx="10363200" cy="1508760"/>
          </a:xfrm>
        </p:spPr>
        <p:txBody>
          <a:bodyPr lIns="100584" anchor="b"/>
          <a:lstStyle>
            <a:lvl1pPr marL="0" indent="0" algn="l">
              <a:spcBef>
                <a:spcPts val="0"/>
              </a:spcBef>
              <a:buNone/>
              <a:defRPr sz="200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a:t>Click to edit Master subtitle style</a:t>
            </a:r>
          </a:p>
        </p:txBody>
      </p:sp>
      <p:sp>
        <p:nvSpPr>
          <p:cNvPr id="13" name="Date Placeholder 27">
            <a:extLst>
              <a:ext uri="{FF2B5EF4-FFF2-40B4-BE49-F238E27FC236}">
                <a16:creationId xmlns:a16="http://schemas.microsoft.com/office/drawing/2014/main" id="{3C49FABD-D68B-D65A-5CA9-FC2C09910BD9}"/>
              </a:ext>
            </a:extLst>
          </p:cNvPr>
          <p:cNvSpPr>
            <a:spLocks noGrp="1"/>
          </p:cNvSpPr>
          <p:nvPr>
            <p:ph type="dt" sz="half" idx="10"/>
          </p:nvPr>
        </p:nvSpPr>
        <p:spPr/>
        <p:txBody>
          <a:bodyPr/>
          <a:lstStyle>
            <a:lvl1pPr>
              <a:defRPr/>
            </a:lvl1pPr>
            <a:extLst/>
          </a:lstStyle>
          <a:p>
            <a:pPr>
              <a:defRPr/>
            </a:pPr>
            <a:fld id="{B1993F1C-528B-4239-9FAA-0D80DEFF7E13}" type="datetime1">
              <a:rPr lang="en-US"/>
              <a:pPr>
                <a:defRPr/>
              </a:pPr>
              <a:t>2/17/2025</a:t>
            </a:fld>
            <a:endParaRPr lang="en-US"/>
          </a:p>
        </p:txBody>
      </p:sp>
      <p:sp>
        <p:nvSpPr>
          <p:cNvPr id="14" name="Footer Placeholder 16">
            <a:extLst>
              <a:ext uri="{FF2B5EF4-FFF2-40B4-BE49-F238E27FC236}">
                <a16:creationId xmlns:a16="http://schemas.microsoft.com/office/drawing/2014/main" id="{39903AAD-3B9D-5E09-0FE7-1090C7860698}"/>
              </a:ext>
            </a:extLst>
          </p:cNvPr>
          <p:cNvSpPr>
            <a:spLocks noGrp="1"/>
          </p:cNvSpPr>
          <p:nvPr>
            <p:ph type="ftr" sz="quarter" idx="11"/>
          </p:nvPr>
        </p:nvSpPr>
        <p:spPr/>
        <p:txBody>
          <a:bodyPr/>
          <a:lstStyle>
            <a:lvl1pPr>
              <a:defRPr/>
            </a:lvl1pPr>
          </a:lstStyle>
          <a:p>
            <a:endParaRPr lang="en-US" altLang="en-US"/>
          </a:p>
        </p:txBody>
      </p:sp>
      <p:sp>
        <p:nvSpPr>
          <p:cNvPr id="15" name="Slide Number Placeholder 28">
            <a:extLst>
              <a:ext uri="{FF2B5EF4-FFF2-40B4-BE49-F238E27FC236}">
                <a16:creationId xmlns:a16="http://schemas.microsoft.com/office/drawing/2014/main" id="{3588E349-D7C4-A00D-EE46-BF62B4F0C952}"/>
              </a:ext>
            </a:extLst>
          </p:cNvPr>
          <p:cNvSpPr>
            <a:spLocks noGrp="1"/>
          </p:cNvSpPr>
          <p:nvPr>
            <p:ph type="sldNum" sz="quarter" idx="12"/>
          </p:nvPr>
        </p:nvSpPr>
        <p:spPr/>
        <p:txBody>
          <a:bodyPr/>
          <a:lstStyle>
            <a:lvl1pPr>
              <a:defRPr/>
            </a:lvl1pPr>
          </a:lstStyle>
          <a:p>
            <a:fld id="{1D98A0EC-9150-4385-921A-6FF29DA0C52C}" type="slidenum">
              <a:rPr lang="en-US" altLang="en-US"/>
              <a:pPr/>
              <a:t>‹#›</a:t>
            </a:fld>
            <a:endParaRPr lang="en-US" altLang="en-US"/>
          </a:p>
        </p:txBody>
      </p:sp>
    </p:spTree>
    <p:extLst>
      <p:ext uri="{BB962C8B-B14F-4D97-AF65-F5344CB8AC3E}">
        <p14:creationId xmlns:p14="http://schemas.microsoft.com/office/powerpoint/2010/main" val="255454888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F496E7A2-BFC7-3C13-23BE-55BF4A64F38D}"/>
              </a:ext>
            </a:extLst>
          </p:cNvPr>
          <p:cNvSpPr>
            <a:spLocks noGrp="1"/>
          </p:cNvSpPr>
          <p:nvPr>
            <p:ph type="dt" sz="half" idx="10"/>
          </p:nvPr>
        </p:nvSpPr>
        <p:spPr/>
        <p:txBody>
          <a:bodyPr/>
          <a:lstStyle>
            <a:lvl1pPr>
              <a:defRPr/>
            </a:lvl1pPr>
          </a:lstStyle>
          <a:p>
            <a:pPr>
              <a:defRPr/>
            </a:pPr>
            <a:fld id="{30E07716-2042-4A4F-825F-2F23E88CAED5}" type="datetime1">
              <a:rPr lang="en-US"/>
              <a:pPr>
                <a:defRPr/>
              </a:pPr>
              <a:t>2/17/2025</a:t>
            </a:fld>
            <a:endParaRPr lang="en-US"/>
          </a:p>
        </p:txBody>
      </p:sp>
      <p:sp>
        <p:nvSpPr>
          <p:cNvPr id="5" name="Footer Placeholder 2">
            <a:extLst>
              <a:ext uri="{FF2B5EF4-FFF2-40B4-BE49-F238E27FC236}">
                <a16:creationId xmlns:a16="http://schemas.microsoft.com/office/drawing/2014/main" id="{1209317B-CF89-57EF-7CDB-E380CD4B7761}"/>
              </a:ext>
            </a:extLst>
          </p:cNvPr>
          <p:cNvSpPr>
            <a:spLocks noGrp="1"/>
          </p:cNvSpPr>
          <p:nvPr>
            <p:ph type="ftr" sz="quarter" idx="11"/>
          </p:nvPr>
        </p:nvSpPr>
        <p:spPr/>
        <p:txBody>
          <a:bodyPr/>
          <a:lstStyle>
            <a:lvl1pPr>
              <a:defRPr/>
            </a:lvl1pPr>
          </a:lstStyle>
          <a:p>
            <a:endParaRPr lang="en-US" altLang="en-US"/>
          </a:p>
        </p:txBody>
      </p:sp>
      <p:sp>
        <p:nvSpPr>
          <p:cNvPr id="6" name="Slide Number Placeholder 22">
            <a:extLst>
              <a:ext uri="{FF2B5EF4-FFF2-40B4-BE49-F238E27FC236}">
                <a16:creationId xmlns:a16="http://schemas.microsoft.com/office/drawing/2014/main" id="{18D8B2E4-2E32-C411-62C8-BF05838DAF9F}"/>
              </a:ext>
            </a:extLst>
          </p:cNvPr>
          <p:cNvSpPr>
            <a:spLocks noGrp="1"/>
          </p:cNvSpPr>
          <p:nvPr>
            <p:ph type="sldNum" sz="quarter" idx="12"/>
          </p:nvPr>
        </p:nvSpPr>
        <p:spPr/>
        <p:txBody>
          <a:bodyPr/>
          <a:lstStyle>
            <a:lvl1pPr>
              <a:defRPr/>
            </a:lvl1pPr>
          </a:lstStyle>
          <a:p>
            <a:fld id="{815D26B7-1FB4-4801-BA1A-72508A345737}" type="slidenum">
              <a:rPr lang="en-US" altLang="en-US"/>
              <a:pPr/>
              <a:t>‹#›</a:t>
            </a:fld>
            <a:endParaRPr lang="en-US" altLang="en-US"/>
          </a:p>
        </p:txBody>
      </p:sp>
    </p:spTree>
    <p:extLst>
      <p:ext uri="{BB962C8B-B14F-4D97-AF65-F5344CB8AC3E}">
        <p14:creationId xmlns:p14="http://schemas.microsoft.com/office/powerpoint/2010/main" val="231012750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17">
            <a:extLst>
              <a:ext uri="{FF2B5EF4-FFF2-40B4-BE49-F238E27FC236}">
                <a16:creationId xmlns:a16="http://schemas.microsoft.com/office/drawing/2014/main" id="{29BC238C-4100-7C57-C0EB-285F3EE197E2}"/>
              </a:ext>
            </a:extLst>
          </p:cNvPr>
          <p:cNvSpPr>
            <a:spLocks/>
          </p:cNvSpPr>
          <p:nvPr/>
        </p:nvSpPr>
        <p:spPr bwMode="auto">
          <a:xfrm>
            <a:off x="6438901" y="1073150"/>
            <a:ext cx="5761567" cy="5791200"/>
          </a:xfrm>
          <a:custGeom>
            <a:avLst>
              <a:gd name="A1" fmla="val 0"/>
              <a:gd name="A2" fmla="val 0"/>
              <a:gd name="A3" fmla="val 0"/>
              <a:gd name="A4" fmla="val 0"/>
              <a:gd name="A5" fmla="val 0"/>
              <a:gd name="A6" fmla="val 0"/>
              <a:gd name="A7" fmla="val 0"/>
              <a:gd name="A8" fmla="val 0"/>
            </a:avLst>
            <a:gdLst/>
            <a:ahLst/>
            <a:cxnLst>
              <a:cxn ang="0">
                <a:pos x="0" y="3648"/>
              </a:cxn>
              <a:cxn ang="0">
                <a:pos x="720" y="2016"/>
              </a:cxn>
              <a:cxn ang="0">
                <a:pos x="2736" y="0"/>
              </a:cxn>
              <a:cxn ang="0">
                <a:pos x="2736" y="96"/>
              </a:cxn>
              <a:cxn ang="0">
                <a:pos x="744" y="2038"/>
              </a:cxn>
              <a:cxn ang="0">
                <a:pos x="48" y="3648"/>
              </a:cxn>
              <a:cxn ang="0">
                <a:pos x="0" y="3648"/>
              </a:cxn>
            </a:cxnLst>
            <a:rect l="0" t="0" r="0" b="0"/>
            <a:pathLst>
              <a:path w="2736" h="3648">
                <a:moveTo>
                  <a:pt x="0" y="3648"/>
                </a:moveTo>
                <a:lnTo>
                  <a:pt x="720" y="2016"/>
                </a:lnTo>
                <a:lnTo>
                  <a:pt x="2736" y="672"/>
                </a:lnTo>
                <a:lnTo>
                  <a:pt x="2736" y="720"/>
                </a:lnTo>
                <a:lnTo>
                  <a:pt x="744" y="2038"/>
                </a:lnTo>
                <a:lnTo>
                  <a:pt x="48" y="3648"/>
                </a:lnTo>
                <a:lnTo>
                  <a:pt x="48" y="3648"/>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5" name="Freeform 18">
            <a:extLst>
              <a:ext uri="{FF2B5EF4-FFF2-40B4-BE49-F238E27FC236}">
                <a16:creationId xmlns:a16="http://schemas.microsoft.com/office/drawing/2014/main" id="{D2788FD3-C578-D7AA-3363-C629696E90DE}"/>
              </a:ext>
            </a:extLst>
          </p:cNvPr>
          <p:cNvSpPr>
            <a:spLocks/>
          </p:cNvSpPr>
          <p:nvPr/>
        </p:nvSpPr>
        <p:spPr bwMode="auto">
          <a:xfrm>
            <a:off x="499533" y="1"/>
            <a:ext cx="7351184" cy="6615113"/>
          </a:xfrm>
          <a:custGeom>
            <a:avLst>
              <a:gd name="A1" fmla="val 0"/>
              <a:gd name="A2" fmla="val 0"/>
              <a:gd name="A3" fmla="val 0"/>
              <a:gd name="A4" fmla="val 0"/>
              <a:gd name="A5" fmla="val 0"/>
              <a:gd name="A6" fmla="val 0"/>
              <a:gd name="A7" fmla="val 0"/>
              <a:gd name="A8" fmla="val 0"/>
            </a:avLst>
            <a:gdLst/>
            <a:ahLst/>
            <a:cxnLst>
              <a:cxn ang="0">
                <a:pos x="0" y="4080"/>
              </a:cxn>
              <a:cxn ang="0">
                <a:pos x="0" y="4128"/>
              </a:cxn>
              <a:cxn ang="0">
                <a:pos x="3504" y="2640"/>
              </a:cxn>
              <a:cxn ang="0">
                <a:pos x="2880" y="0"/>
              </a:cxn>
              <a:cxn ang="0">
                <a:pos x="2832" y="0"/>
              </a:cxn>
              <a:cxn ang="0">
                <a:pos x="3465" y="2619"/>
              </a:cxn>
              <a:cxn ang="0">
                <a:pos x="0" y="4080"/>
              </a:cxn>
            </a:cxnLst>
            <a:rect l="0" t="0" r="0" b="0"/>
            <a:pathLst>
              <a:path w="3504" h="4128">
                <a:moveTo>
                  <a:pt x="0" y="4080"/>
                </a:moveTo>
                <a:lnTo>
                  <a:pt x="0" y="4128"/>
                </a:lnTo>
                <a:lnTo>
                  <a:pt x="3504" y="2640"/>
                </a:lnTo>
                <a:lnTo>
                  <a:pt x="2880" y="0"/>
                </a:lnTo>
                <a:lnTo>
                  <a:pt x="2832" y="0"/>
                </a:lnTo>
                <a:lnTo>
                  <a:pt x="3465" y="2619"/>
                </a:lnTo>
                <a:lnTo>
                  <a:pt x="0" y="4080"/>
                </a:lnTo>
                <a:close/>
              </a:path>
            </a:pathLst>
          </a:custGeom>
          <a:noFill/>
          <a:ln w="3175" cap="flat" cmpd="sng" algn="ctr">
            <a:solidFill>
              <a:schemeClr val="accent2">
                <a:alpha val="53000"/>
              </a:schemeClr>
            </a:solid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6" name="Freeform 19">
            <a:extLst>
              <a:ext uri="{FF2B5EF4-FFF2-40B4-BE49-F238E27FC236}">
                <a16:creationId xmlns:a16="http://schemas.microsoft.com/office/drawing/2014/main" id="{9594DD20-ECC0-1BD6-A03A-E46EF0E0CB71}"/>
              </a:ext>
            </a:extLst>
          </p:cNvPr>
          <p:cNvSpPr>
            <a:spLocks/>
          </p:cNvSpPr>
          <p:nvPr/>
        </p:nvSpPr>
        <p:spPr bwMode="auto">
          <a:xfrm rot="5236414">
            <a:off x="6634692" y="1285346"/>
            <a:ext cx="4114800" cy="1585384"/>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7" name="Freeform 20">
            <a:extLst>
              <a:ext uri="{FF2B5EF4-FFF2-40B4-BE49-F238E27FC236}">
                <a16:creationId xmlns:a16="http://schemas.microsoft.com/office/drawing/2014/main" id="{9E874618-EDC6-F2C2-7883-4B5018996C40}"/>
              </a:ext>
            </a:extLst>
          </p:cNvPr>
          <p:cNvSpPr>
            <a:spLocks/>
          </p:cNvSpPr>
          <p:nvPr/>
        </p:nvSpPr>
        <p:spPr bwMode="auto">
          <a:xfrm>
            <a:off x="7924800" y="0"/>
            <a:ext cx="3657600" cy="4267200"/>
          </a:xfrm>
          <a:custGeom>
            <a:avLst>
              <a:gd name="A1" fmla="val 0"/>
              <a:gd name="A2" fmla="val 0"/>
              <a:gd name="A3" fmla="val 0"/>
              <a:gd name="A4" fmla="val 0"/>
              <a:gd name="A5" fmla="val 0"/>
              <a:gd name="A6" fmla="val 0"/>
              <a:gd name="A7" fmla="val 0"/>
              <a:gd name="A8" fmla="val 0"/>
            </a:avLst>
            <a:gdLst/>
            <a:ahLst/>
            <a:cxnLst>
              <a:cxn ang="0">
                <a:pos x="1104" y="0"/>
              </a:cxn>
              <a:cxn ang="0">
                <a:pos x="1728" y="0"/>
              </a:cxn>
              <a:cxn ang="0">
                <a:pos x="0" y="2688"/>
              </a:cxn>
              <a:cxn ang="0">
                <a:pos x="1104" y="0"/>
              </a:cxn>
            </a:cxnLst>
            <a:rect l="0" t="0" r="0" b="0"/>
            <a:pathLst>
              <a:path w="1728" h="2688">
                <a:moveTo>
                  <a:pt x="1104" y="0"/>
                </a:moveTo>
                <a:lnTo>
                  <a:pt x="1728" y="0"/>
                </a:lnTo>
                <a:lnTo>
                  <a:pt x="0" y="2688"/>
                </a:lnTo>
                <a:lnTo>
                  <a:pt x="110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8" name="Freeform 23">
            <a:extLst>
              <a:ext uri="{FF2B5EF4-FFF2-40B4-BE49-F238E27FC236}">
                <a16:creationId xmlns:a16="http://schemas.microsoft.com/office/drawing/2014/main" id="{9F34B7D2-9533-8A15-BA85-30604357217F}"/>
              </a:ext>
            </a:extLst>
          </p:cNvPr>
          <p:cNvSpPr>
            <a:spLocks/>
          </p:cNvSpPr>
          <p:nvPr/>
        </p:nvSpPr>
        <p:spPr bwMode="auto">
          <a:xfrm>
            <a:off x="7924800" y="4267200"/>
            <a:ext cx="4267200" cy="1143000"/>
          </a:xfrm>
          <a:custGeom>
            <a:avLst>
              <a:gd name="A1" fmla="val 0"/>
              <a:gd name="A2" fmla="val 0"/>
              <a:gd name="A3" fmla="val 0"/>
              <a:gd name="A4" fmla="val 0"/>
              <a:gd name="A5" fmla="val 0"/>
              <a:gd name="A6" fmla="val 0"/>
              <a:gd name="A7" fmla="val 0"/>
              <a:gd name="A8" fmla="val 0"/>
            </a:avLst>
            <a:gdLst/>
            <a:ahLst/>
            <a:cxnLst>
              <a:cxn ang="0">
                <a:pos x="0" y="0"/>
              </a:cxn>
              <a:cxn ang="0">
                <a:pos x="2016" y="240"/>
              </a:cxn>
              <a:cxn ang="0">
                <a:pos x="2016" y="720"/>
              </a:cxn>
              <a:cxn ang="0">
                <a:pos x="0" y="0"/>
              </a:cxn>
            </a:cxnLst>
            <a:rect l="0" t="0" r="0" b="0"/>
            <a:pathLst>
              <a:path w="2016" h="720">
                <a:moveTo>
                  <a:pt x="0" y="0"/>
                </a:moveTo>
                <a:lnTo>
                  <a:pt x="2016" y="240"/>
                </a:lnTo>
                <a:lnTo>
                  <a:pt x="2016" y="720"/>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9" name="Freeform 24">
            <a:extLst>
              <a:ext uri="{FF2B5EF4-FFF2-40B4-BE49-F238E27FC236}">
                <a16:creationId xmlns:a16="http://schemas.microsoft.com/office/drawing/2014/main" id="{1BE188F3-F1E0-A784-DF31-F769757E9C2B}"/>
              </a:ext>
            </a:extLst>
          </p:cNvPr>
          <p:cNvSpPr>
            <a:spLocks/>
          </p:cNvSpPr>
          <p:nvPr/>
        </p:nvSpPr>
        <p:spPr bwMode="auto">
          <a:xfrm>
            <a:off x="7924800" y="0"/>
            <a:ext cx="1828800" cy="4267200"/>
          </a:xfrm>
          <a:custGeom>
            <a:avLst>
              <a:gd name="A1" fmla="val 0"/>
              <a:gd name="A2" fmla="val 0"/>
              <a:gd name="A3" fmla="val 0"/>
              <a:gd name="A4" fmla="val 0"/>
              <a:gd name="A5" fmla="val 0"/>
              <a:gd name="A6" fmla="val 0"/>
              <a:gd name="A7" fmla="val 0"/>
              <a:gd name="A8" fmla="val 0"/>
            </a:avLst>
            <a:gdLst/>
            <a:ahLst/>
            <a:cxnLst>
              <a:cxn ang="0">
                <a:pos x="864" y="0"/>
              </a:cxn>
              <a:cxn ang="0">
                <a:pos x="0" y="2688"/>
              </a:cxn>
              <a:cxn ang="0">
                <a:pos x="768" y="0"/>
              </a:cxn>
              <a:cxn ang="0">
                <a:pos x="864" y="0"/>
              </a:cxn>
            </a:cxnLst>
            <a:rect l="0" t="0" r="0" b="0"/>
            <a:pathLst>
              <a:path w="864" h="2688">
                <a:moveTo>
                  <a:pt x="864" y="0"/>
                </a:moveTo>
                <a:lnTo>
                  <a:pt x="0" y="2688"/>
                </a:lnTo>
                <a:lnTo>
                  <a:pt x="768" y="0"/>
                </a:lnTo>
                <a:lnTo>
                  <a:pt x="864"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0" name="Freeform 25">
            <a:extLst>
              <a:ext uri="{FF2B5EF4-FFF2-40B4-BE49-F238E27FC236}">
                <a16:creationId xmlns:a16="http://schemas.microsoft.com/office/drawing/2014/main" id="{77DC031B-3BD6-A6D8-8281-B1649306612F}"/>
              </a:ext>
            </a:extLst>
          </p:cNvPr>
          <p:cNvSpPr>
            <a:spLocks/>
          </p:cNvSpPr>
          <p:nvPr/>
        </p:nvSpPr>
        <p:spPr bwMode="auto">
          <a:xfrm>
            <a:off x="7931152" y="4246564"/>
            <a:ext cx="2787649" cy="2611437"/>
          </a:xfrm>
          <a:custGeom>
            <a:avLst>
              <a:gd name="A1" fmla="val 0"/>
              <a:gd name="A2" fmla="val 0"/>
              <a:gd name="A3" fmla="val 0"/>
              <a:gd name="A4" fmla="val 0"/>
              <a:gd name="A5" fmla="val 0"/>
              <a:gd name="A6" fmla="val 0"/>
              <a:gd name="A7" fmla="val 0"/>
              <a:gd name="A8" fmla="val 0"/>
            </a:avLst>
            <a:gdLst/>
            <a:ahLst/>
            <a:cxnLst>
              <a:cxn ang="0">
                <a:pos x="1071" y="1645"/>
              </a:cxn>
              <a:cxn ang="0">
                <a:pos x="1317" y="1645"/>
              </a:cxn>
              <a:cxn ang="0">
                <a:pos x="0" y="0"/>
              </a:cxn>
              <a:cxn ang="0">
                <a:pos x="1071" y="1645"/>
              </a:cxn>
            </a:cxnLst>
            <a:rect l="0" t="0" r="0" b="0"/>
            <a:pathLst>
              <a:path w="1317" h="1645">
                <a:moveTo>
                  <a:pt x="1071" y="1645"/>
                </a:moveTo>
                <a:lnTo>
                  <a:pt x="1317" y="1645"/>
                </a:lnTo>
                <a:lnTo>
                  <a:pt x="0" y="0"/>
                </a:lnTo>
                <a:lnTo>
                  <a:pt x="1071" y="1645"/>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1" name="Freeform 26">
            <a:extLst>
              <a:ext uri="{FF2B5EF4-FFF2-40B4-BE49-F238E27FC236}">
                <a16:creationId xmlns:a16="http://schemas.microsoft.com/office/drawing/2014/main" id="{C622A698-1C49-03B2-1EDF-97FD70D287BB}"/>
              </a:ext>
            </a:extLst>
          </p:cNvPr>
          <p:cNvSpPr>
            <a:spLocks/>
          </p:cNvSpPr>
          <p:nvPr/>
        </p:nvSpPr>
        <p:spPr bwMode="auto">
          <a:xfrm>
            <a:off x="7924800" y="4267200"/>
            <a:ext cx="2133600" cy="2590800"/>
          </a:xfrm>
          <a:custGeom>
            <a:avLst>
              <a:gd name="A1" fmla="val 0"/>
              <a:gd name="A2" fmla="val 0"/>
              <a:gd name="A3" fmla="val 0"/>
              <a:gd name="A4" fmla="val 0"/>
              <a:gd name="A5" fmla="val 0"/>
              <a:gd name="A6" fmla="val 0"/>
              <a:gd name="A7" fmla="val 0"/>
              <a:gd name="A8" fmla="val 0"/>
            </a:avLst>
            <a:gdLst/>
            <a:ahLst/>
            <a:cxnLst>
              <a:cxn ang="0">
                <a:pos x="1008" y="1632"/>
              </a:cxn>
              <a:cxn ang="0">
                <a:pos x="0" y="0"/>
              </a:cxn>
              <a:cxn ang="0">
                <a:pos x="960" y="1632"/>
              </a:cxn>
              <a:cxn ang="0">
                <a:pos x="1008" y="1632"/>
              </a:cxn>
            </a:cxnLst>
            <a:rect l="0" t="0" r="0" b="0"/>
            <a:pathLst>
              <a:path w="1008" h="1632">
                <a:moveTo>
                  <a:pt x="1008" y="1632"/>
                </a:moveTo>
                <a:lnTo>
                  <a:pt x="0" y="0"/>
                </a:lnTo>
                <a:lnTo>
                  <a:pt x="960" y="1632"/>
                </a:lnTo>
                <a:lnTo>
                  <a:pt x="1008"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2" name="Freeform 27">
            <a:extLst>
              <a:ext uri="{FF2B5EF4-FFF2-40B4-BE49-F238E27FC236}">
                <a16:creationId xmlns:a16="http://schemas.microsoft.com/office/drawing/2014/main" id="{4409DA38-9426-9FC3-AC0C-39DF7EA33557}"/>
              </a:ext>
            </a:extLst>
          </p:cNvPr>
          <p:cNvSpPr>
            <a:spLocks/>
          </p:cNvSpPr>
          <p:nvPr/>
        </p:nvSpPr>
        <p:spPr bwMode="auto">
          <a:xfrm>
            <a:off x="7924800" y="1371600"/>
            <a:ext cx="4267200" cy="2895600"/>
          </a:xfrm>
          <a:custGeom>
            <a:avLst>
              <a:gd name="A1" fmla="val 0"/>
              <a:gd name="A2" fmla="val 0"/>
              <a:gd name="A3" fmla="val 0"/>
              <a:gd name="A4" fmla="val 0"/>
              <a:gd name="A5" fmla="val 0"/>
              <a:gd name="A6" fmla="val 0"/>
              <a:gd name="A7" fmla="val 0"/>
              <a:gd name="A8" fmla="val 0"/>
            </a:avLst>
            <a:gdLst/>
            <a:ahLst/>
            <a:cxnLst>
              <a:cxn ang="0">
                <a:pos x="2016" y="0"/>
              </a:cxn>
              <a:cxn ang="0">
                <a:pos x="2016" y="144"/>
              </a:cxn>
              <a:cxn ang="0">
                <a:pos x="0" y="1824"/>
              </a:cxn>
              <a:cxn ang="0">
                <a:pos x="2016" y="0"/>
              </a:cxn>
            </a:cxnLst>
            <a:rect l="0" t="0" r="0" b="0"/>
            <a:pathLst>
              <a:path w="2016" h="1824">
                <a:moveTo>
                  <a:pt x="2016" y="0"/>
                </a:moveTo>
                <a:lnTo>
                  <a:pt x="2016" y="144"/>
                </a:lnTo>
                <a:lnTo>
                  <a:pt x="0" y="1824"/>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3" name="Freeform 28">
            <a:extLst>
              <a:ext uri="{FF2B5EF4-FFF2-40B4-BE49-F238E27FC236}">
                <a16:creationId xmlns:a16="http://schemas.microsoft.com/office/drawing/2014/main" id="{4EA85CF4-B6A3-01F9-EB36-3A3E64FF5D11}"/>
              </a:ext>
            </a:extLst>
          </p:cNvPr>
          <p:cNvSpPr>
            <a:spLocks/>
          </p:cNvSpPr>
          <p:nvPr/>
        </p:nvSpPr>
        <p:spPr bwMode="auto">
          <a:xfrm>
            <a:off x="7924800" y="1752600"/>
            <a:ext cx="4267200" cy="2514600"/>
          </a:xfrm>
          <a:custGeom>
            <a:avLst>
              <a:gd name="A1" fmla="val 0"/>
              <a:gd name="A2" fmla="val 0"/>
              <a:gd name="A3" fmla="val 0"/>
              <a:gd name="A4" fmla="val 0"/>
              <a:gd name="A5" fmla="val 0"/>
              <a:gd name="A6" fmla="val 0"/>
              <a:gd name="A7" fmla="val 0"/>
              <a:gd name="A8" fmla="val 0"/>
            </a:avLst>
            <a:gdLst/>
            <a:ahLst/>
            <a:cxnLst>
              <a:cxn ang="0">
                <a:pos x="2016" y="0"/>
              </a:cxn>
              <a:cxn ang="0">
                <a:pos x="0" y="1584"/>
              </a:cxn>
              <a:cxn ang="0">
                <a:pos x="2016" y="48"/>
              </a:cxn>
              <a:cxn ang="0">
                <a:pos x="2016" y="0"/>
              </a:cxn>
            </a:cxnLst>
            <a:rect l="0" t="0" r="0" b="0"/>
            <a:pathLst>
              <a:path w="2016" h="1584">
                <a:moveTo>
                  <a:pt x="2016" y="0"/>
                </a:moveTo>
                <a:lnTo>
                  <a:pt x="0" y="1584"/>
                </a:lnTo>
                <a:lnTo>
                  <a:pt x="2016" y="48"/>
                </a:lnTo>
                <a:lnTo>
                  <a:pt x="2016"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4" name="Freeform 29">
            <a:extLst>
              <a:ext uri="{FF2B5EF4-FFF2-40B4-BE49-F238E27FC236}">
                <a16:creationId xmlns:a16="http://schemas.microsoft.com/office/drawing/2014/main" id="{8B592F96-79A2-347D-B94A-F1C33D96736F}"/>
              </a:ext>
            </a:extLst>
          </p:cNvPr>
          <p:cNvSpPr>
            <a:spLocks/>
          </p:cNvSpPr>
          <p:nvPr/>
        </p:nvSpPr>
        <p:spPr bwMode="auto">
          <a:xfrm>
            <a:off x="1320800" y="4267200"/>
            <a:ext cx="6604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120" y="0"/>
              </a:cxn>
              <a:cxn ang="0">
                <a:pos x="1056" y="1632"/>
              </a:cxn>
              <a:cxn ang="0">
                <a:pos x="0" y="1632"/>
              </a:cxn>
            </a:cxnLst>
            <a:rect l="0" t="0" r="0" b="0"/>
            <a:pathLst>
              <a:path w="3120" h="1632">
                <a:moveTo>
                  <a:pt x="0" y="1632"/>
                </a:moveTo>
                <a:lnTo>
                  <a:pt x="3120" y="0"/>
                </a:lnTo>
                <a:lnTo>
                  <a:pt x="1056"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5" name="Freeform 30">
            <a:extLst>
              <a:ext uri="{FF2B5EF4-FFF2-40B4-BE49-F238E27FC236}">
                <a16:creationId xmlns:a16="http://schemas.microsoft.com/office/drawing/2014/main" id="{CFD9B6C8-EB82-7D38-F1B9-98F41EEDEDF6}"/>
              </a:ext>
            </a:extLst>
          </p:cNvPr>
          <p:cNvSpPr>
            <a:spLocks/>
          </p:cNvSpPr>
          <p:nvPr/>
        </p:nvSpPr>
        <p:spPr bwMode="auto">
          <a:xfrm>
            <a:off x="711200" y="4267200"/>
            <a:ext cx="7112000" cy="2590800"/>
          </a:xfrm>
          <a:custGeom>
            <a:avLst>
              <a:gd name="A1" fmla="val 0"/>
              <a:gd name="A2" fmla="val 0"/>
              <a:gd name="A3" fmla="val 0"/>
              <a:gd name="A4" fmla="val 0"/>
              <a:gd name="A5" fmla="val 0"/>
              <a:gd name="A6" fmla="val 0"/>
              <a:gd name="A7" fmla="val 0"/>
              <a:gd name="A8" fmla="val 0"/>
            </a:avLst>
            <a:gdLst/>
            <a:ahLst/>
            <a:cxnLst>
              <a:cxn ang="0">
                <a:pos x="0" y="1632"/>
              </a:cxn>
              <a:cxn ang="0">
                <a:pos x="3360" y="0"/>
              </a:cxn>
              <a:cxn ang="0">
                <a:pos x="144" y="1632"/>
              </a:cxn>
              <a:cxn ang="0">
                <a:pos x="0" y="1632"/>
              </a:cxn>
            </a:cxnLst>
            <a:rect l="0" t="0" r="0" b="0"/>
            <a:pathLst>
              <a:path w="3360" h="1632">
                <a:moveTo>
                  <a:pt x="0" y="1632"/>
                </a:moveTo>
                <a:lnTo>
                  <a:pt x="3360" y="0"/>
                </a:lnTo>
                <a:lnTo>
                  <a:pt x="144" y="1632"/>
                </a:lnTo>
                <a:lnTo>
                  <a:pt x="0" y="1632"/>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6" name="Freeform 31">
            <a:extLst>
              <a:ext uri="{FF2B5EF4-FFF2-40B4-BE49-F238E27FC236}">
                <a16:creationId xmlns:a16="http://schemas.microsoft.com/office/drawing/2014/main" id="{57F404DD-6085-2514-438A-886BA44D6331}"/>
              </a:ext>
            </a:extLst>
          </p:cNvPr>
          <p:cNvSpPr>
            <a:spLocks/>
          </p:cNvSpPr>
          <p:nvPr/>
        </p:nvSpPr>
        <p:spPr bwMode="auto">
          <a:xfrm>
            <a:off x="488951" y="2438400"/>
            <a:ext cx="7518400" cy="1828800"/>
          </a:xfrm>
          <a:custGeom>
            <a:avLst>
              <a:gd name="A1" fmla="val 0"/>
              <a:gd name="A2" fmla="val 0"/>
              <a:gd name="A3" fmla="val 0"/>
              <a:gd name="A4" fmla="val 0"/>
              <a:gd name="A5" fmla="val 0"/>
              <a:gd name="A6" fmla="val 0"/>
              <a:gd name="A7" fmla="val 0"/>
              <a:gd name="A8" fmla="val 0"/>
            </a:avLst>
            <a:gdLst/>
            <a:ahLst/>
            <a:cxnLst>
              <a:cxn ang="0">
                <a:pos x="0" y="0"/>
              </a:cxn>
              <a:cxn ang="0">
                <a:pos x="3552" y="1152"/>
              </a:cxn>
              <a:cxn ang="0">
                <a:pos x="0" y="384"/>
              </a:cxn>
              <a:cxn ang="0">
                <a:pos x="0" y="0"/>
              </a:cxn>
            </a:cxnLst>
            <a:rect l="0" t="0" r="0" b="0"/>
            <a:pathLst>
              <a:path w="3552" h="1152">
                <a:moveTo>
                  <a:pt x="0" y="0"/>
                </a:moveTo>
                <a:lnTo>
                  <a:pt x="3504" y="1152"/>
                </a:lnTo>
                <a:lnTo>
                  <a:pt x="0" y="384"/>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7" name="Freeform 32">
            <a:extLst>
              <a:ext uri="{FF2B5EF4-FFF2-40B4-BE49-F238E27FC236}">
                <a16:creationId xmlns:a16="http://schemas.microsoft.com/office/drawing/2014/main" id="{46C5C3AA-FF98-AAAF-0C89-02627E8E44DF}"/>
              </a:ext>
            </a:extLst>
          </p:cNvPr>
          <p:cNvSpPr>
            <a:spLocks/>
          </p:cNvSpPr>
          <p:nvPr/>
        </p:nvSpPr>
        <p:spPr bwMode="auto">
          <a:xfrm>
            <a:off x="488951" y="2133600"/>
            <a:ext cx="7518400" cy="2133600"/>
          </a:xfrm>
          <a:custGeom>
            <a:avLst>
              <a:gd name="A1" fmla="val 0"/>
              <a:gd name="A2" fmla="val 0"/>
              <a:gd name="A3" fmla="val 0"/>
              <a:gd name="A4" fmla="val 0"/>
              <a:gd name="A5" fmla="val 0"/>
              <a:gd name="A6" fmla="val 0"/>
              <a:gd name="A7" fmla="val 0"/>
              <a:gd name="A8" fmla="val 0"/>
            </a:avLst>
            <a:gdLst/>
            <a:ahLst/>
            <a:cxnLst>
              <a:cxn ang="0">
                <a:pos x="0" y="0"/>
              </a:cxn>
              <a:cxn ang="0">
                <a:pos x="3552" y="1344"/>
              </a:cxn>
              <a:cxn ang="0">
                <a:pos x="0" y="48"/>
              </a:cxn>
              <a:cxn ang="0">
                <a:pos x="0" y="0"/>
              </a:cxn>
            </a:cxnLst>
            <a:rect l="0" t="0" r="0" b="0"/>
            <a:pathLst>
              <a:path w="3552" h="1344">
                <a:moveTo>
                  <a:pt x="0" y="0"/>
                </a:moveTo>
                <a:lnTo>
                  <a:pt x="3552" y="1344"/>
                </a:lnTo>
                <a:lnTo>
                  <a:pt x="0" y="48"/>
                </a:lnTo>
                <a:lnTo>
                  <a:pt x="0" y="0"/>
                </a:lnTo>
                <a:close/>
              </a:path>
            </a:pathLst>
          </a:custGeom>
          <a:solidFill>
            <a:schemeClr val="bg2">
              <a:tint val="95000"/>
              <a:satMod val="20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8" name="Freeform 33">
            <a:extLst>
              <a:ext uri="{FF2B5EF4-FFF2-40B4-BE49-F238E27FC236}">
                <a16:creationId xmlns:a16="http://schemas.microsoft.com/office/drawing/2014/main" id="{F52C4143-AF50-49A7-D4EB-871C72B4DA17}"/>
              </a:ext>
            </a:extLst>
          </p:cNvPr>
          <p:cNvSpPr>
            <a:spLocks/>
          </p:cNvSpPr>
          <p:nvPr/>
        </p:nvSpPr>
        <p:spPr bwMode="auto">
          <a:xfrm>
            <a:off x="6096000" y="4267200"/>
            <a:ext cx="1828800" cy="2590800"/>
          </a:xfrm>
          <a:custGeom>
            <a:avLst>
              <a:gd name="A1" fmla="val 0"/>
              <a:gd name="A2" fmla="val 0"/>
              <a:gd name="A3" fmla="val 0"/>
              <a:gd name="A4" fmla="val 0"/>
              <a:gd name="A5" fmla="val 0"/>
              <a:gd name="A6" fmla="val 0"/>
              <a:gd name="A7" fmla="val 0"/>
              <a:gd name="A8" fmla="val 0"/>
            </a:avLst>
            <a:gdLst/>
            <a:ahLst/>
            <a:cxnLst>
              <a:cxn ang="0">
                <a:pos x="0" y="1632"/>
              </a:cxn>
              <a:cxn ang="0">
                <a:pos x="96" y="1632"/>
              </a:cxn>
              <a:cxn ang="0">
                <a:pos x="864" y="0"/>
              </a:cxn>
              <a:cxn ang="0">
                <a:pos x="0" y="1632"/>
              </a:cxn>
            </a:cxnLst>
            <a:rect l="0" t="0" r="0" b="0"/>
            <a:pathLst>
              <a:path w="864" h="1632">
                <a:moveTo>
                  <a:pt x="0" y="1632"/>
                </a:moveTo>
                <a:lnTo>
                  <a:pt x="96" y="1632"/>
                </a:lnTo>
                <a:lnTo>
                  <a:pt x="864" y="0"/>
                </a:lnTo>
                <a:lnTo>
                  <a:pt x="0" y="1632"/>
                </a:lnTo>
                <a:close/>
              </a:path>
            </a:pathLst>
          </a:custGeom>
          <a:solidFill>
            <a:schemeClr val="bg2">
              <a:tint val="95000"/>
              <a:satMod val="180000"/>
              <a:alpha val="30000"/>
            </a:schemeClr>
          </a:soli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sz="1800">
              <a:latin typeface="+mn-lt"/>
              <a:cs typeface="+mn-cs"/>
            </a:endParaRPr>
          </a:p>
        </p:txBody>
      </p:sp>
      <p:sp>
        <p:nvSpPr>
          <p:cNvPr id="19" name="Rectangle 18">
            <a:extLst>
              <a:ext uri="{FF2B5EF4-FFF2-40B4-BE49-F238E27FC236}">
                <a16:creationId xmlns:a16="http://schemas.microsoft.com/office/drawing/2014/main" id="{14BD66E1-49D4-003B-5D65-D68F767EC6B2}"/>
              </a:ext>
            </a:extLst>
          </p:cNvPr>
          <p:cNvSpPr/>
          <p:nvPr/>
        </p:nvSpPr>
        <p:spPr>
          <a:xfrm>
            <a:off x="484718" y="401638"/>
            <a:ext cx="11338983"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0" name="Rectangle 19">
            <a:extLst>
              <a:ext uri="{FF2B5EF4-FFF2-40B4-BE49-F238E27FC236}">
                <a16:creationId xmlns:a16="http://schemas.microsoft.com/office/drawing/2014/main" id="{160A14EF-6A6D-1886-08DC-D161ED2AF7D3}"/>
              </a:ext>
            </a:extLst>
          </p:cNvPr>
          <p:cNvSpPr/>
          <p:nvPr/>
        </p:nvSpPr>
        <p:spPr>
          <a:xfrm flipH="1">
            <a:off x="495300" y="681039"/>
            <a:ext cx="35984"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1" name="Rectangle 20">
            <a:extLst>
              <a:ext uri="{FF2B5EF4-FFF2-40B4-BE49-F238E27FC236}">
                <a16:creationId xmlns:a16="http://schemas.microsoft.com/office/drawing/2014/main" id="{8E55293B-CBEC-DB18-068E-93E3C4499A1D}"/>
              </a:ext>
            </a:extLst>
          </p:cNvPr>
          <p:cNvSpPr/>
          <p:nvPr/>
        </p:nvSpPr>
        <p:spPr>
          <a:xfrm flipH="1">
            <a:off x="548218" y="681039"/>
            <a:ext cx="359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2" name="Rectangle 21">
            <a:extLst>
              <a:ext uri="{FF2B5EF4-FFF2-40B4-BE49-F238E27FC236}">
                <a16:creationId xmlns:a16="http://schemas.microsoft.com/office/drawing/2014/main" id="{60B9A6DB-8CD7-5C28-FAC7-A86E23B98FC9}"/>
              </a:ext>
            </a:extLst>
          </p:cNvPr>
          <p:cNvSpPr/>
          <p:nvPr/>
        </p:nvSpPr>
        <p:spPr>
          <a:xfrm flipH="1">
            <a:off x="5969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23" name="Rectangle 22">
            <a:extLst>
              <a:ext uri="{FF2B5EF4-FFF2-40B4-BE49-F238E27FC236}">
                <a16:creationId xmlns:a16="http://schemas.microsoft.com/office/drawing/2014/main" id="{25DE057E-5186-9514-C6EE-4F35757EAD47}"/>
              </a:ext>
            </a:extLst>
          </p:cNvPr>
          <p:cNvSpPr/>
          <p:nvPr/>
        </p:nvSpPr>
        <p:spPr>
          <a:xfrm flipH="1">
            <a:off x="635001" y="681039"/>
            <a:ext cx="12700"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4" name="Rectangle 23">
            <a:extLst>
              <a:ext uri="{FF2B5EF4-FFF2-40B4-BE49-F238E27FC236}">
                <a16:creationId xmlns:a16="http://schemas.microsoft.com/office/drawing/2014/main" id="{25CC039F-35F2-372D-4C95-0CAFBABCB887}"/>
              </a:ext>
            </a:extLst>
          </p:cNvPr>
          <p:cNvSpPr/>
          <p:nvPr/>
        </p:nvSpPr>
        <p:spPr>
          <a:xfrm>
            <a:off x="666751" y="681039"/>
            <a:ext cx="48683" cy="365125"/>
          </a:xfrm>
          <a:prstGeom prst="rect">
            <a:avLst/>
          </a:prstGeom>
          <a:solidFill>
            <a:srgbClr val="000000"/>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3" name="Text Placeholder 2"/>
          <p:cNvSpPr>
            <a:spLocks noGrp="1"/>
          </p:cNvSpPr>
          <p:nvPr>
            <p:ph type="body" idx="1"/>
          </p:nvPr>
        </p:nvSpPr>
        <p:spPr>
          <a:xfrm>
            <a:off x="942536" y="1351672"/>
            <a:ext cx="7624064" cy="977486"/>
          </a:xfrm>
        </p:spPr>
        <p:txBody>
          <a:bodyPr lIns="82296" bIns="0"/>
          <a:lstStyle>
            <a:lvl1pPr marL="54864" indent="0">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a:t>Click to edit Master text styles</a:t>
            </a:r>
          </a:p>
        </p:txBody>
      </p:sp>
      <p:sp>
        <p:nvSpPr>
          <p:cNvPr id="2" name="Title 1"/>
          <p:cNvSpPr>
            <a:spLocks noGrp="1"/>
          </p:cNvSpPr>
          <p:nvPr>
            <p:ph type="title"/>
          </p:nvPr>
        </p:nvSpPr>
        <p:spPr>
          <a:xfrm>
            <a:off x="942536" y="512064"/>
            <a:ext cx="10875264" cy="777240"/>
          </a:xfrm>
        </p:spPr>
        <p:txBody>
          <a:bodyPr tIns="64008"/>
          <a:lstStyle>
            <a:lvl1pPr algn="l">
              <a:buNone/>
              <a:defRPr sz="3800" b="0" cap="none" spc="-150" baseline="0"/>
            </a:lvl1pPr>
            <a:extLst/>
          </a:lstStyle>
          <a:p>
            <a:r>
              <a:rPr lang="en-US"/>
              <a:t>Click to edit Master title style</a:t>
            </a:r>
          </a:p>
        </p:txBody>
      </p:sp>
      <p:sp>
        <p:nvSpPr>
          <p:cNvPr id="25" name="Date Placeholder 3">
            <a:extLst>
              <a:ext uri="{FF2B5EF4-FFF2-40B4-BE49-F238E27FC236}">
                <a16:creationId xmlns:a16="http://schemas.microsoft.com/office/drawing/2014/main" id="{E1383891-61EC-A116-AAFF-90A07269818A}"/>
              </a:ext>
            </a:extLst>
          </p:cNvPr>
          <p:cNvSpPr>
            <a:spLocks noGrp="1"/>
          </p:cNvSpPr>
          <p:nvPr>
            <p:ph type="dt" sz="half" idx="10"/>
          </p:nvPr>
        </p:nvSpPr>
        <p:spPr/>
        <p:txBody>
          <a:bodyPr/>
          <a:lstStyle>
            <a:lvl1pPr>
              <a:defRPr/>
            </a:lvl1pPr>
            <a:extLst/>
          </a:lstStyle>
          <a:p>
            <a:pPr>
              <a:defRPr/>
            </a:pPr>
            <a:fld id="{2C39E84A-FD27-46FD-92AC-ED4A132BF728}" type="datetime1">
              <a:rPr lang="en-US"/>
              <a:pPr>
                <a:defRPr/>
              </a:pPr>
              <a:t>2/17/2025</a:t>
            </a:fld>
            <a:endParaRPr lang="en-US"/>
          </a:p>
        </p:txBody>
      </p:sp>
      <p:sp>
        <p:nvSpPr>
          <p:cNvPr id="26" name="Footer Placeholder 4">
            <a:extLst>
              <a:ext uri="{FF2B5EF4-FFF2-40B4-BE49-F238E27FC236}">
                <a16:creationId xmlns:a16="http://schemas.microsoft.com/office/drawing/2014/main" id="{C3CB6C11-EFD6-5D12-CD34-4B65941F83F4}"/>
              </a:ext>
            </a:extLst>
          </p:cNvPr>
          <p:cNvSpPr>
            <a:spLocks noGrp="1"/>
          </p:cNvSpPr>
          <p:nvPr>
            <p:ph type="ftr" sz="quarter" idx="11"/>
          </p:nvPr>
        </p:nvSpPr>
        <p:spPr/>
        <p:txBody>
          <a:bodyPr/>
          <a:lstStyle>
            <a:lvl1pPr>
              <a:defRPr/>
            </a:lvl1pPr>
          </a:lstStyle>
          <a:p>
            <a:endParaRPr lang="en-US" altLang="en-US"/>
          </a:p>
        </p:txBody>
      </p:sp>
      <p:sp>
        <p:nvSpPr>
          <p:cNvPr id="27" name="Slide Number Placeholder 5">
            <a:extLst>
              <a:ext uri="{FF2B5EF4-FFF2-40B4-BE49-F238E27FC236}">
                <a16:creationId xmlns:a16="http://schemas.microsoft.com/office/drawing/2014/main" id="{AC4A0F87-FA1E-D534-F7FF-3CC8B4F61133}"/>
              </a:ext>
            </a:extLst>
          </p:cNvPr>
          <p:cNvSpPr>
            <a:spLocks noGrp="1"/>
          </p:cNvSpPr>
          <p:nvPr>
            <p:ph type="sldNum" sz="quarter" idx="12"/>
          </p:nvPr>
        </p:nvSpPr>
        <p:spPr/>
        <p:txBody>
          <a:bodyPr/>
          <a:lstStyle>
            <a:lvl1pPr>
              <a:defRPr/>
            </a:lvl1pPr>
          </a:lstStyle>
          <a:p>
            <a:fld id="{FF5837EB-93A7-4292-8442-A86EED106645}" type="slidenum">
              <a:rPr lang="en-US" altLang="en-US"/>
              <a:pPr/>
              <a:t>‹#›</a:t>
            </a:fld>
            <a:endParaRPr lang="en-US" altLang="en-US"/>
          </a:p>
        </p:txBody>
      </p:sp>
    </p:spTree>
    <p:extLst>
      <p:ext uri="{BB962C8B-B14F-4D97-AF65-F5344CB8AC3E}">
        <p14:creationId xmlns:p14="http://schemas.microsoft.com/office/powerpoint/2010/main" val="270487832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512064"/>
            <a:ext cx="10972800" cy="914400"/>
          </a:xfrm>
        </p:spPr>
        <p:txBody>
          <a:bodyPr/>
          <a:lstStyle/>
          <a:p>
            <a:r>
              <a:rPr lang="en-US"/>
              <a:t>Click to edit Master title style</a:t>
            </a:r>
          </a:p>
        </p:txBody>
      </p:sp>
      <p:sp>
        <p:nvSpPr>
          <p:cNvPr id="3" name="Content Placeholder 2"/>
          <p:cNvSpPr>
            <a:spLocks noGrp="1"/>
          </p:cNvSpPr>
          <p:nvPr>
            <p:ph sz="half" idx="1"/>
          </p:nvPr>
        </p:nvSpPr>
        <p:spPr>
          <a:xfrm>
            <a:off x="619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7125" y="1770502"/>
            <a:ext cx="5384800" cy="4525963"/>
          </a:xfrm>
        </p:spPr>
        <p:txBody>
          <a:bodyPr/>
          <a:lstStyle>
            <a:lvl1pPr>
              <a:defRPr sz="2800"/>
            </a:lvl1pPr>
            <a:lvl2pPr>
              <a:defRPr sz="2400"/>
            </a:lvl2pPr>
            <a:lvl3pPr>
              <a:defRPr sz="2000"/>
            </a:lvl3pPr>
            <a:lvl4pPr>
              <a:defRPr sz="1800"/>
            </a:lvl4pPr>
            <a:lvl5pPr>
              <a:defRPr sz="18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CAB7E51-976F-465C-946E-F752A28D2874}"/>
              </a:ext>
            </a:extLst>
          </p:cNvPr>
          <p:cNvSpPr>
            <a:spLocks noGrp="1"/>
          </p:cNvSpPr>
          <p:nvPr>
            <p:ph type="dt" sz="half" idx="10"/>
          </p:nvPr>
        </p:nvSpPr>
        <p:spPr/>
        <p:txBody>
          <a:bodyPr/>
          <a:lstStyle>
            <a:lvl1pPr>
              <a:defRPr/>
            </a:lvl1pPr>
            <a:extLst/>
          </a:lstStyle>
          <a:p>
            <a:pPr>
              <a:defRPr/>
            </a:pPr>
            <a:fld id="{E71B5208-2249-4321-8FF1-84AEDB96549E}" type="datetime1">
              <a:rPr lang="en-US"/>
              <a:pPr>
                <a:defRPr/>
              </a:pPr>
              <a:t>2/17/2025</a:t>
            </a:fld>
            <a:endParaRPr lang="en-US"/>
          </a:p>
        </p:txBody>
      </p:sp>
      <p:sp>
        <p:nvSpPr>
          <p:cNvPr id="6" name="Footer Placeholder 5">
            <a:extLst>
              <a:ext uri="{FF2B5EF4-FFF2-40B4-BE49-F238E27FC236}">
                <a16:creationId xmlns:a16="http://schemas.microsoft.com/office/drawing/2014/main" id="{B503498F-26B1-0583-F285-0CE828DED199}"/>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CEFF43C-4E13-B42D-1F57-3D6BA8ACEB57}"/>
              </a:ext>
            </a:extLst>
          </p:cNvPr>
          <p:cNvSpPr>
            <a:spLocks noGrp="1"/>
          </p:cNvSpPr>
          <p:nvPr>
            <p:ph type="sldNum" sz="quarter" idx="12"/>
          </p:nvPr>
        </p:nvSpPr>
        <p:spPr/>
        <p:txBody>
          <a:bodyPr/>
          <a:lstStyle>
            <a:lvl1pPr>
              <a:defRPr/>
            </a:lvl1pPr>
          </a:lstStyle>
          <a:p>
            <a:fld id="{81D76D73-85A8-4A30-8CC2-A2487E17DD37}" type="slidenum">
              <a:rPr lang="en-US" altLang="en-US"/>
              <a:pPr/>
              <a:t>‹#›</a:t>
            </a:fld>
            <a:endParaRPr lang="en-US" altLang="en-US"/>
          </a:p>
        </p:txBody>
      </p:sp>
    </p:spTree>
    <p:extLst>
      <p:ext uri="{BB962C8B-B14F-4D97-AF65-F5344CB8AC3E}">
        <p14:creationId xmlns:p14="http://schemas.microsoft.com/office/powerpoint/2010/main" val="28950659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50B4731-9CE2-1D6E-B717-373EF2B72261}"/>
              </a:ext>
            </a:extLst>
          </p:cNvPr>
          <p:cNvSpPr/>
          <p:nvPr/>
        </p:nvSpPr>
        <p:spPr>
          <a:xfrm>
            <a:off x="1" y="401638"/>
            <a:ext cx="11823700" cy="887412"/>
          </a:xfrm>
          <a:prstGeom prst="rect">
            <a:avLst/>
          </a:prstGeom>
          <a:solidFill>
            <a:schemeClr val="bg2">
              <a:tint val="95000"/>
              <a:satMod val="180000"/>
              <a:alpha val="4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a:extLst>
              <a:ext uri="{FF2B5EF4-FFF2-40B4-BE49-F238E27FC236}">
                <a16:creationId xmlns:a16="http://schemas.microsoft.com/office/drawing/2014/main" id="{DE9DA265-12C9-B50E-C00A-5C51D048ADFA}"/>
              </a:ext>
            </a:extLst>
          </p:cNvPr>
          <p:cNvSpPr/>
          <p:nvPr/>
        </p:nvSpPr>
        <p:spPr>
          <a:xfrm>
            <a:off x="116418" y="681039"/>
            <a:ext cx="613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9" name="Rectangle 8">
            <a:extLst>
              <a:ext uri="{FF2B5EF4-FFF2-40B4-BE49-F238E27FC236}">
                <a16:creationId xmlns:a16="http://schemas.microsoft.com/office/drawing/2014/main" id="{05DC4A12-92C2-8F74-4765-EB83F0A211A7}"/>
              </a:ext>
            </a:extLst>
          </p:cNvPr>
          <p:cNvSpPr/>
          <p:nvPr/>
        </p:nvSpPr>
        <p:spPr>
          <a:xfrm>
            <a:off x="63500" y="681039"/>
            <a:ext cx="359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0" name="Rectangle 9">
            <a:extLst>
              <a:ext uri="{FF2B5EF4-FFF2-40B4-BE49-F238E27FC236}">
                <a16:creationId xmlns:a16="http://schemas.microsoft.com/office/drawing/2014/main" id="{63D410A7-6B64-A8D7-D641-C8D95F1BED87}"/>
              </a:ext>
            </a:extLst>
          </p:cNvPr>
          <p:cNvSpPr/>
          <p:nvPr/>
        </p:nvSpPr>
        <p:spPr>
          <a:xfrm>
            <a:off x="3810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1" name="Rectangle 10">
            <a:extLst>
              <a:ext uri="{FF2B5EF4-FFF2-40B4-BE49-F238E27FC236}">
                <a16:creationId xmlns:a16="http://schemas.microsoft.com/office/drawing/2014/main" id="{715039FB-7C82-2F6D-F87F-6A395A6CCB6E}"/>
              </a:ext>
            </a:extLst>
          </p:cNvPr>
          <p:cNvSpPr/>
          <p:nvPr/>
        </p:nvSpPr>
        <p:spPr>
          <a:xfrm>
            <a:off x="1"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94B8528A-2D6A-A8D1-4C59-67E73A193E52}"/>
              </a:ext>
            </a:extLst>
          </p:cNvPr>
          <p:cNvSpPr/>
          <p:nvPr/>
        </p:nvSpPr>
        <p:spPr>
          <a:xfrm flipH="1">
            <a:off x="198967"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3" name="Rectangle 12">
            <a:extLst>
              <a:ext uri="{FF2B5EF4-FFF2-40B4-BE49-F238E27FC236}">
                <a16:creationId xmlns:a16="http://schemas.microsoft.com/office/drawing/2014/main" id="{98C0BEFD-599F-9B09-0C82-7667D633C96F}"/>
              </a:ext>
            </a:extLst>
          </p:cNvPr>
          <p:cNvSpPr/>
          <p:nvPr/>
        </p:nvSpPr>
        <p:spPr>
          <a:xfrm flipH="1">
            <a:off x="251885" y="681039"/>
            <a:ext cx="381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4" name="Rectangle 13">
            <a:extLst>
              <a:ext uri="{FF2B5EF4-FFF2-40B4-BE49-F238E27FC236}">
                <a16:creationId xmlns:a16="http://schemas.microsoft.com/office/drawing/2014/main" id="{E3397D01-7B12-1A5F-1B2C-0E3C5B193274}"/>
              </a:ext>
            </a:extLst>
          </p:cNvPr>
          <p:cNvSpPr/>
          <p:nvPr/>
        </p:nvSpPr>
        <p:spPr>
          <a:xfrm flipH="1">
            <a:off x="302685" y="681039"/>
            <a:ext cx="12700"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5" name="Rectangle 14">
            <a:extLst>
              <a:ext uri="{FF2B5EF4-FFF2-40B4-BE49-F238E27FC236}">
                <a16:creationId xmlns:a16="http://schemas.microsoft.com/office/drawing/2014/main" id="{E1567FC5-E08D-B43B-0693-276C8F97E75D}"/>
              </a:ext>
            </a:extLst>
          </p:cNvPr>
          <p:cNvSpPr/>
          <p:nvPr/>
        </p:nvSpPr>
        <p:spPr>
          <a:xfrm flipH="1">
            <a:off x="340785" y="681039"/>
            <a:ext cx="10583"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68716ACA-8A89-1710-E58C-E4A4BD88231A}"/>
              </a:ext>
            </a:extLst>
          </p:cNvPr>
          <p:cNvSpPr/>
          <p:nvPr/>
        </p:nvSpPr>
        <p:spPr>
          <a:xfrm>
            <a:off x="372534" y="681039"/>
            <a:ext cx="48684" cy="365125"/>
          </a:xfrm>
          <a:prstGeom prst="rect">
            <a:avLst/>
          </a:prstGeom>
          <a:solidFill>
            <a:schemeClr val="bg2"/>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 name="Title 1"/>
          <p:cNvSpPr>
            <a:spLocks noGrp="1"/>
          </p:cNvSpPr>
          <p:nvPr>
            <p:ph type="title"/>
          </p:nvPr>
        </p:nvSpPr>
        <p:spPr>
          <a:xfrm>
            <a:off x="673099" y="512064"/>
            <a:ext cx="10363200" cy="914400"/>
          </a:xfrm>
        </p:spPr>
        <p:txBody>
          <a:bodyPr/>
          <a:lstStyle>
            <a:lvl1pPr>
              <a:defRPr sz="4000"/>
            </a:lvl1pPr>
            <a:extLst/>
          </a:lstStyle>
          <a:p>
            <a:r>
              <a:rPr lang="en-US"/>
              <a:t>Click to edit Master title style</a:t>
            </a:r>
          </a:p>
        </p:txBody>
      </p:sp>
      <p:sp>
        <p:nvSpPr>
          <p:cNvPr id="3" name="Text Placeholder 2"/>
          <p:cNvSpPr>
            <a:spLocks noGrp="1"/>
          </p:cNvSpPr>
          <p:nvPr>
            <p:ph type="body" idx="1"/>
          </p:nvPr>
        </p:nvSpPr>
        <p:spPr>
          <a:xfrm>
            <a:off x="609600" y="1809750"/>
            <a:ext cx="5386917" cy="639762"/>
          </a:xfrm>
        </p:spPr>
        <p:txBody>
          <a:bodyPr anchor="ctr"/>
          <a:lstStyle>
            <a:lvl1pPr marL="73152" indent="0" algn="l">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4" name="Text Placeholder 3"/>
          <p:cNvSpPr>
            <a:spLocks noGrp="1"/>
          </p:cNvSpPr>
          <p:nvPr>
            <p:ph type="body" sz="half" idx="3"/>
          </p:nvPr>
        </p:nvSpPr>
        <p:spPr>
          <a:xfrm>
            <a:off x="6193368" y="1809750"/>
            <a:ext cx="5389033" cy="639762"/>
          </a:xfrm>
        </p:spPr>
        <p:txBody>
          <a:bodyPr anchor="ctr"/>
          <a:lstStyle>
            <a:lvl1pPr marL="73152" indent="0">
              <a:buNone/>
              <a:defRPr sz="2400" b="1">
                <a:solidFill>
                  <a:schemeClr val="accent2"/>
                </a:solidFill>
              </a:defRPr>
            </a:lvl1pPr>
            <a:lvl2pPr>
              <a:buNone/>
              <a:defRPr sz="2000" b="1"/>
            </a:lvl2pPr>
            <a:lvl3pPr>
              <a:buNone/>
              <a:defRPr sz="1800" b="1"/>
            </a:lvl3pPr>
            <a:lvl4pPr>
              <a:buNone/>
              <a:defRPr sz="1600" b="1"/>
            </a:lvl4pPr>
            <a:lvl5pPr>
              <a:buNone/>
              <a:defRPr sz="1600" b="1"/>
            </a:lvl5pPr>
            <a:extLst/>
          </a:lstStyle>
          <a:p>
            <a:pPr lvl="0"/>
            <a:r>
              <a:rPr lang="en-US"/>
              <a:t>Click to edit Master text styles</a:t>
            </a:r>
          </a:p>
        </p:txBody>
      </p:sp>
      <p:sp>
        <p:nvSpPr>
          <p:cNvPr id="5" name="Content Placeholder 4"/>
          <p:cNvSpPr>
            <a:spLocks noGrp="1"/>
          </p:cNvSpPr>
          <p:nvPr>
            <p:ph sz="quarter" idx="2"/>
          </p:nvPr>
        </p:nvSpPr>
        <p:spPr>
          <a:xfrm>
            <a:off x="609600" y="2459037"/>
            <a:ext cx="5386917"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459037"/>
            <a:ext cx="5389033" cy="3959352"/>
          </a:xfrm>
        </p:spPr>
        <p:txBody>
          <a:bodyPr/>
          <a:lstStyle>
            <a:lvl1pPr>
              <a:defRPr sz="2400"/>
            </a:lvl1pPr>
            <a:lvl2pPr>
              <a:defRPr sz="2000"/>
            </a:lvl2pPr>
            <a:lvl3pPr>
              <a:defRPr sz="1800"/>
            </a:lvl3pPr>
            <a:lvl4pPr>
              <a:defRPr sz="1600"/>
            </a:lvl4pPr>
            <a:lvl5pPr>
              <a:defRPr sz="16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Date Placeholder 6">
            <a:extLst>
              <a:ext uri="{FF2B5EF4-FFF2-40B4-BE49-F238E27FC236}">
                <a16:creationId xmlns:a16="http://schemas.microsoft.com/office/drawing/2014/main" id="{9D63AE82-21C0-4C48-252B-98F95D9ADABA}"/>
              </a:ext>
            </a:extLst>
          </p:cNvPr>
          <p:cNvSpPr>
            <a:spLocks noGrp="1"/>
          </p:cNvSpPr>
          <p:nvPr>
            <p:ph type="dt" sz="half" idx="10"/>
          </p:nvPr>
        </p:nvSpPr>
        <p:spPr/>
        <p:txBody>
          <a:bodyPr/>
          <a:lstStyle>
            <a:lvl1pPr>
              <a:defRPr/>
            </a:lvl1pPr>
            <a:extLst/>
          </a:lstStyle>
          <a:p>
            <a:pPr>
              <a:defRPr/>
            </a:pPr>
            <a:fld id="{311B8469-8789-4ABD-80D0-8344B835923D}" type="datetime1">
              <a:rPr lang="en-US"/>
              <a:pPr>
                <a:defRPr/>
              </a:pPr>
              <a:t>2/17/2025</a:t>
            </a:fld>
            <a:endParaRPr lang="en-US"/>
          </a:p>
        </p:txBody>
      </p:sp>
      <p:sp>
        <p:nvSpPr>
          <p:cNvPr id="18" name="Footer Placeholder 7">
            <a:extLst>
              <a:ext uri="{FF2B5EF4-FFF2-40B4-BE49-F238E27FC236}">
                <a16:creationId xmlns:a16="http://schemas.microsoft.com/office/drawing/2014/main" id="{AD533E1C-9193-E642-7E1B-77E4D64454F4}"/>
              </a:ext>
            </a:extLst>
          </p:cNvPr>
          <p:cNvSpPr>
            <a:spLocks noGrp="1"/>
          </p:cNvSpPr>
          <p:nvPr>
            <p:ph type="ftr" sz="quarter" idx="11"/>
          </p:nvPr>
        </p:nvSpPr>
        <p:spPr/>
        <p:txBody>
          <a:bodyPr/>
          <a:lstStyle>
            <a:lvl1pPr>
              <a:defRPr/>
            </a:lvl1pPr>
          </a:lstStyle>
          <a:p>
            <a:endParaRPr lang="en-US" altLang="en-US"/>
          </a:p>
        </p:txBody>
      </p:sp>
      <p:sp>
        <p:nvSpPr>
          <p:cNvPr id="19" name="Slide Number Placeholder 8">
            <a:extLst>
              <a:ext uri="{FF2B5EF4-FFF2-40B4-BE49-F238E27FC236}">
                <a16:creationId xmlns:a16="http://schemas.microsoft.com/office/drawing/2014/main" id="{800F9E6D-AF13-D5B5-C2BC-A0C6575B48F2}"/>
              </a:ext>
            </a:extLst>
          </p:cNvPr>
          <p:cNvSpPr>
            <a:spLocks noGrp="1"/>
          </p:cNvSpPr>
          <p:nvPr>
            <p:ph type="sldNum" sz="quarter" idx="12"/>
          </p:nvPr>
        </p:nvSpPr>
        <p:spPr/>
        <p:txBody>
          <a:bodyPr/>
          <a:lstStyle>
            <a:lvl1pPr>
              <a:defRPr/>
            </a:lvl1pPr>
          </a:lstStyle>
          <a:p>
            <a:fld id="{98E821F1-B4B7-4D00-9EF5-80380E5C2D1D}" type="slidenum">
              <a:rPr lang="en-US" altLang="en-US"/>
              <a:pPr/>
              <a:t>‹#›</a:t>
            </a:fld>
            <a:endParaRPr lang="en-US" altLang="en-US"/>
          </a:p>
        </p:txBody>
      </p:sp>
    </p:spTree>
    <p:extLst>
      <p:ext uri="{BB962C8B-B14F-4D97-AF65-F5344CB8AC3E}">
        <p14:creationId xmlns:p14="http://schemas.microsoft.com/office/powerpoint/2010/main" val="321388532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12064"/>
            <a:ext cx="10363200" cy="914400"/>
          </a:xfrm>
        </p:spPr>
        <p:txBody>
          <a:bodyPr/>
          <a:lstStyle>
            <a:lvl1pPr>
              <a:defRPr sz="4000" cap="none" baseline="0"/>
            </a:lvl1pPr>
            <a:extLst/>
          </a:lstStyle>
          <a:p>
            <a:r>
              <a:rPr lang="en-US"/>
              <a:t>Click to edit Master title style</a:t>
            </a:r>
          </a:p>
        </p:txBody>
      </p:sp>
      <p:sp>
        <p:nvSpPr>
          <p:cNvPr id="3" name="Date Placeholder 13">
            <a:extLst>
              <a:ext uri="{FF2B5EF4-FFF2-40B4-BE49-F238E27FC236}">
                <a16:creationId xmlns:a16="http://schemas.microsoft.com/office/drawing/2014/main" id="{3628D593-830B-55D2-E25B-20980538C40F}"/>
              </a:ext>
            </a:extLst>
          </p:cNvPr>
          <p:cNvSpPr>
            <a:spLocks noGrp="1"/>
          </p:cNvSpPr>
          <p:nvPr>
            <p:ph type="dt" sz="half" idx="10"/>
          </p:nvPr>
        </p:nvSpPr>
        <p:spPr/>
        <p:txBody>
          <a:bodyPr/>
          <a:lstStyle>
            <a:lvl1pPr>
              <a:defRPr/>
            </a:lvl1pPr>
          </a:lstStyle>
          <a:p>
            <a:pPr>
              <a:defRPr/>
            </a:pPr>
            <a:fld id="{973582BC-F3C1-4E96-B9D5-9392BA00F478}" type="datetime1">
              <a:rPr lang="en-US"/>
              <a:pPr>
                <a:defRPr/>
              </a:pPr>
              <a:t>2/17/2025</a:t>
            </a:fld>
            <a:endParaRPr lang="en-US"/>
          </a:p>
        </p:txBody>
      </p:sp>
      <p:sp>
        <p:nvSpPr>
          <p:cNvPr id="4" name="Footer Placeholder 2">
            <a:extLst>
              <a:ext uri="{FF2B5EF4-FFF2-40B4-BE49-F238E27FC236}">
                <a16:creationId xmlns:a16="http://schemas.microsoft.com/office/drawing/2014/main" id="{67AA353D-EE16-EEF7-B1EC-3AA668D146AE}"/>
              </a:ext>
            </a:extLst>
          </p:cNvPr>
          <p:cNvSpPr>
            <a:spLocks noGrp="1"/>
          </p:cNvSpPr>
          <p:nvPr>
            <p:ph type="ftr" sz="quarter" idx="11"/>
          </p:nvPr>
        </p:nvSpPr>
        <p:spPr/>
        <p:txBody>
          <a:bodyPr/>
          <a:lstStyle>
            <a:lvl1pPr>
              <a:defRPr/>
            </a:lvl1pPr>
          </a:lstStyle>
          <a:p>
            <a:endParaRPr lang="en-US" altLang="en-US"/>
          </a:p>
        </p:txBody>
      </p:sp>
      <p:sp>
        <p:nvSpPr>
          <p:cNvPr id="5" name="Slide Number Placeholder 22">
            <a:extLst>
              <a:ext uri="{FF2B5EF4-FFF2-40B4-BE49-F238E27FC236}">
                <a16:creationId xmlns:a16="http://schemas.microsoft.com/office/drawing/2014/main" id="{95ADB965-705A-C13E-491E-70C81893B29C}"/>
              </a:ext>
            </a:extLst>
          </p:cNvPr>
          <p:cNvSpPr>
            <a:spLocks noGrp="1"/>
          </p:cNvSpPr>
          <p:nvPr>
            <p:ph type="sldNum" sz="quarter" idx="12"/>
          </p:nvPr>
        </p:nvSpPr>
        <p:spPr/>
        <p:txBody>
          <a:bodyPr/>
          <a:lstStyle>
            <a:lvl1pPr>
              <a:defRPr/>
            </a:lvl1pPr>
          </a:lstStyle>
          <a:p>
            <a:fld id="{15F28048-1D0C-4790-9A1D-72A470438B57}" type="slidenum">
              <a:rPr lang="en-US" altLang="en-US"/>
              <a:pPr/>
              <a:t>‹#›</a:t>
            </a:fld>
            <a:endParaRPr lang="en-US" altLang="en-US"/>
          </a:p>
        </p:txBody>
      </p:sp>
    </p:spTree>
    <p:extLst>
      <p:ext uri="{BB962C8B-B14F-4D97-AF65-F5344CB8AC3E}">
        <p14:creationId xmlns:p14="http://schemas.microsoft.com/office/powerpoint/2010/main" val="4129549673"/>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C534B3-275F-7613-32F6-72BEB571D87A}"/>
              </a:ext>
            </a:extLst>
          </p:cNvPr>
          <p:cNvSpPr>
            <a:spLocks noGrp="1"/>
          </p:cNvSpPr>
          <p:nvPr>
            <p:ph type="dt" sz="half" idx="10"/>
          </p:nvPr>
        </p:nvSpPr>
        <p:spPr/>
        <p:txBody>
          <a:bodyPr/>
          <a:lstStyle>
            <a:lvl1pPr>
              <a:defRPr/>
            </a:lvl1pPr>
            <a:extLst/>
          </a:lstStyle>
          <a:p>
            <a:pPr>
              <a:defRPr/>
            </a:pPr>
            <a:fld id="{75DE961C-D10E-40B6-9AB1-6AFF8717EF82}" type="datetime1">
              <a:rPr lang="en-US"/>
              <a:pPr>
                <a:defRPr/>
              </a:pPr>
              <a:t>2/17/2025</a:t>
            </a:fld>
            <a:endParaRPr lang="en-US"/>
          </a:p>
        </p:txBody>
      </p:sp>
      <p:sp>
        <p:nvSpPr>
          <p:cNvPr id="3" name="Footer Placeholder 2">
            <a:extLst>
              <a:ext uri="{FF2B5EF4-FFF2-40B4-BE49-F238E27FC236}">
                <a16:creationId xmlns:a16="http://schemas.microsoft.com/office/drawing/2014/main" id="{BA3C8BBE-9B0C-934A-ED74-8C2ACEB9E226}"/>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971137C7-0DDD-280C-981D-332F6E4A3F07}"/>
              </a:ext>
            </a:extLst>
          </p:cNvPr>
          <p:cNvSpPr>
            <a:spLocks noGrp="1"/>
          </p:cNvSpPr>
          <p:nvPr>
            <p:ph type="sldNum" sz="quarter" idx="12"/>
          </p:nvPr>
        </p:nvSpPr>
        <p:spPr/>
        <p:txBody>
          <a:bodyPr/>
          <a:lstStyle>
            <a:lvl1pPr>
              <a:defRPr/>
            </a:lvl1pPr>
          </a:lstStyle>
          <a:p>
            <a:fld id="{52EB921B-A7F5-41E0-9CAB-CB905B5DC32D}" type="slidenum">
              <a:rPr lang="en-US" altLang="en-US"/>
              <a:pPr/>
              <a:t>‹#›</a:t>
            </a:fld>
            <a:endParaRPr lang="en-US" altLang="en-US"/>
          </a:p>
        </p:txBody>
      </p:sp>
    </p:spTree>
    <p:extLst>
      <p:ext uri="{BB962C8B-B14F-4D97-AF65-F5344CB8AC3E}">
        <p14:creationId xmlns:p14="http://schemas.microsoft.com/office/powerpoint/2010/main" val="278540545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10972800" cy="1162050"/>
          </a:xfrm>
        </p:spPr>
        <p:txBody>
          <a:bodyPr anchor="ctr"/>
          <a:lstStyle>
            <a:lvl1pPr algn="l">
              <a:buNone/>
              <a:defRPr sz="3600" b="0"/>
            </a:lvl1pPr>
            <a:extLst/>
          </a:lstStyle>
          <a:p>
            <a:r>
              <a:rPr lang="en-US"/>
              <a:t>Click to edit Master title style</a:t>
            </a:r>
          </a:p>
        </p:txBody>
      </p:sp>
      <p:sp>
        <p:nvSpPr>
          <p:cNvPr id="3" name="Text Placeholder 2"/>
          <p:cNvSpPr>
            <a:spLocks noGrp="1"/>
          </p:cNvSpPr>
          <p:nvPr>
            <p:ph type="body" idx="2"/>
          </p:nvPr>
        </p:nvSpPr>
        <p:spPr>
          <a:xfrm>
            <a:off x="914400" y="1435100"/>
            <a:ext cx="3352800" cy="4572000"/>
          </a:xfrm>
        </p:spPr>
        <p:txBody>
          <a:bodyPr/>
          <a:lstStyle>
            <a:lvl1pPr marL="54864" indent="0">
              <a:buNone/>
              <a:defRPr sz="1800"/>
            </a:lvl1pPr>
            <a:lvl2pPr>
              <a:buNone/>
              <a:defRPr sz="1200"/>
            </a:lvl2pPr>
            <a:lvl3pPr>
              <a:buNone/>
              <a:defRPr sz="1000"/>
            </a:lvl3pPr>
            <a:lvl4pPr>
              <a:buNone/>
              <a:defRPr sz="900"/>
            </a:lvl4pPr>
            <a:lvl5pPr>
              <a:buNone/>
              <a:defRPr sz="900"/>
            </a:lvl5pPr>
            <a:extLst/>
          </a:lstStyle>
          <a:p>
            <a:pPr lvl="0"/>
            <a:r>
              <a:rPr lang="en-US"/>
              <a:t>Click to edit Master text styles</a:t>
            </a:r>
          </a:p>
        </p:txBody>
      </p:sp>
      <p:sp>
        <p:nvSpPr>
          <p:cNvPr id="4" name="Content Placeholder 3"/>
          <p:cNvSpPr>
            <a:spLocks noGrp="1"/>
          </p:cNvSpPr>
          <p:nvPr>
            <p:ph sz="half" idx="1"/>
          </p:nvPr>
        </p:nvSpPr>
        <p:spPr>
          <a:xfrm>
            <a:off x="4572000" y="1435100"/>
            <a:ext cx="7315200" cy="4572000"/>
          </a:xfrm>
        </p:spPr>
        <p:txBody>
          <a:bodyPr/>
          <a:lstStyle>
            <a:lvl1pPr>
              <a:defRPr sz="3200"/>
            </a:lvl1pPr>
            <a:lvl2pPr>
              <a:defRPr sz="2800"/>
            </a:lvl2pPr>
            <a:lvl3pPr>
              <a:defRPr sz="2400"/>
            </a:lvl3pPr>
            <a:lvl4pPr>
              <a:defRPr sz="2000"/>
            </a:lvl4pPr>
            <a:lvl5pPr>
              <a:defRPr sz="2000"/>
            </a:lvl5pPr>
            <a:extLs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a:extLst>
              <a:ext uri="{FF2B5EF4-FFF2-40B4-BE49-F238E27FC236}">
                <a16:creationId xmlns:a16="http://schemas.microsoft.com/office/drawing/2014/main" id="{AD18ADA7-525D-2630-368C-346F9E1F46F2}"/>
              </a:ext>
            </a:extLst>
          </p:cNvPr>
          <p:cNvSpPr>
            <a:spLocks noGrp="1"/>
          </p:cNvSpPr>
          <p:nvPr>
            <p:ph type="dt" sz="half" idx="10"/>
          </p:nvPr>
        </p:nvSpPr>
        <p:spPr/>
        <p:txBody>
          <a:bodyPr/>
          <a:lstStyle>
            <a:lvl1pPr>
              <a:defRPr/>
            </a:lvl1pPr>
          </a:lstStyle>
          <a:p>
            <a:pPr>
              <a:defRPr/>
            </a:pPr>
            <a:fld id="{D0097758-8658-4372-908D-E145857C1448}" type="datetime1">
              <a:rPr lang="en-US"/>
              <a:pPr>
                <a:defRPr/>
              </a:pPr>
              <a:t>2/17/2025</a:t>
            </a:fld>
            <a:endParaRPr lang="en-US"/>
          </a:p>
        </p:txBody>
      </p:sp>
      <p:sp>
        <p:nvSpPr>
          <p:cNvPr id="6" name="Footer Placeholder 2">
            <a:extLst>
              <a:ext uri="{FF2B5EF4-FFF2-40B4-BE49-F238E27FC236}">
                <a16:creationId xmlns:a16="http://schemas.microsoft.com/office/drawing/2014/main" id="{A5D5D9E8-9EEF-99EA-79CD-DA55A97BCFCC}"/>
              </a:ext>
            </a:extLst>
          </p:cNvPr>
          <p:cNvSpPr>
            <a:spLocks noGrp="1"/>
          </p:cNvSpPr>
          <p:nvPr>
            <p:ph type="ftr" sz="quarter" idx="11"/>
          </p:nvPr>
        </p:nvSpPr>
        <p:spPr/>
        <p:txBody>
          <a:bodyPr/>
          <a:lstStyle>
            <a:lvl1pPr>
              <a:defRPr/>
            </a:lvl1pPr>
          </a:lstStyle>
          <a:p>
            <a:endParaRPr lang="en-US" altLang="en-US"/>
          </a:p>
        </p:txBody>
      </p:sp>
      <p:sp>
        <p:nvSpPr>
          <p:cNvPr id="7" name="Slide Number Placeholder 22">
            <a:extLst>
              <a:ext uri="{FF2B5EF4-FFF2-40B4-BE49-F238E27FC236}">
                <a16:creationId xmlns:a16="http://schemas.microsoft.com/office/drawing/2014/main" id="{50B88542-2B69-0C67-FCE2-8D32470BC4ED}"/>
              </a:ext>
            </a:extLst>
          </p:cNvPr>
          <p:cNvSpPr>
            <a:spLocks noGrp="1"/>
          </p:cNvSpPr>
          <p:nvPr>
            <p:ph type="sldNum" sz="quarter" idx="12"/>
          </p:nvPr>
        </p:nvSpPr>
        <p:spPr/>
        <p:txBody>
          <a:bodyPr/>
          <a:lstStyle>
            <a:lvl1pPr>
              <a:defRPr/>
            </a:lvl1pPr>
          </a:lstStyle>
          <a:p>
            <a:fld id="{6D3AA99D-FB96-4289-914A-33A9679771DE}" type="slidenum">
              <a:rPr lang="en-US" altLang="en-US"/>
              <a:pPr/>
              <a:t>‹#›</a:t>
            </a:fld>
            <a:endParaRPr lang="en-US" altLang="en-US"/>
          </a:p>
        </p:txBody>
      </p:sp>
    </p:spTree>
    <p:extLst>
      <p:ext uri="{BB962C8B-B14F-4D97-AF65-F5344CB8AC3E}">
        <p14:creationId xmlns:p14="http://schemas.microsoft.com/office/powerpoint/2010/main" val="255331460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66B7F3-A28F-4F12-5F4E-6865FCEDCBD7}"/>
              </a:ext>
            </a:extLst>
          </p:cNvPr>
          <p:cNvSpPr/>
          <p:nvPr/>
        </p:nvSpPr>
        <p:spPr>
          <a:xfrm>
            <a:off x="491067" y="0"/>
            <a:ext cx="11703051" cy="1878013"/>
          </a:xfrm>
          <a:prstGeom prst="rect">
            <a:avLst/>
          </a:prstGeom>
          <a:solidFill>
            <a:srgbClr val="000000">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cxnSp>
        <p:nvCxnSpPr>
          <p:cNvPr id="6" name="Straight Connector 5">
            <a:extLst>
              <a:ext uri="{FF2B5EF4-FFF2-40B4-BE49-F238E27FC236}">
                <a16:creationId xmlns:a16="http://schemas.microsoft.com/office/drawing/2014/main" id="{00D1360A-92FD-1970-668D-5B239DA29C8D}"/>
              </a:ext>
            </a:extLst>
          </p:cNvPr>
          <p:cNvCxnSpPr/>
          <p:nvPr/>
        </p:nvCxnSpPr>
        <p:spPr>
          <a:xfrm flipV="1">
            <a:off x="484717" y="1884363"/>
            <a:ext cx="11709400" cy="0"/>
          </a:xfrm>
          <a:prstGeom prst="line">
            <a:avLst/>
          </a:prstGeom>
          <a:noFill/>
          <a:ln w="19050" cap="flat" cmpd="sng" algn="ctr">
            <a:solidFill>
              <a:srgbClr val="FFFFFF">
                <a:alpha val="100000"/>
              </a:srgbClr>
            </a:solidFill>
            <a:prstDash val="solid"/>
            <a:miter lim="800000"/>
          </a:ln>
          <a:effectLst/>
        </p:spPr>
        <p:style>
          <a:lnRef idx="2">
            <a:schemeClr val="accent1"/>
          </a:lnRef>
          <a:fillRef idx="0">
            <a:schemeClr val="accent1"/>
          </a:fillRef>
          <a:effectRef idx="1">
            <a:schemeClr val="accent1"/>
          </a:effectRef>
          <a:fontRef idx="minor">
            <a:schemeClr val="tx1"/>
          </a:fontRef>
        </p:style>
      </p:cxnSp>
      <p:grpSp>
        <p:nvGrpSpPr>
          <p:cNvPr id="7" name="Group 19">
            <a:extLst>
              <a:ext uri="{FF2B5EF4-FFF2-40B4-BE49-F238E27FC236}">
                <a16:creationId xmlns:a16="http://schemas.microsoft.com/office/drawing/2014/main" id="{D132611A-E1A9-795F-370F-04E5552F7B9E}"/>
              </a:ext>
            </a:extLst>
          </p:cNvPr>
          <p:cNvGrpSpPr>
            <a:grpSpLocks/>
          </p:cNvGrpSpPr>
          <p:nvPr/>
        </p:nvGrpSpPr>
        <p:grpSpPr bwMode="auto">
          <a:xfrm rot="5400000">
            <a:off x="11375762" y="1197770"/>
            <a:ext cx="131762" cy="171449"/>
            <a:chOff x="6668087" y="1297746"/>
            <a:chExt cx="161840" cy="156602"/>
          </a:xfrm>
        </p:grpSpPr>
        <p:cxnSp>
          <p:nvCxnSpPr>
            <p:cNvPr id="8" name="Straight Connector 7">
              <a:extLst>
                <a:ext uri="{FF2B5EF4-FFF2-40B4-BE49-F238E27FC236}">
                  <a16:creationId xmlns:a16="http://schemas.microsoft.com/office/drawing/2014/main" id="{C047B9AD-B03A-4743-EE37-C2830A85D8CF}"/>
                </a:ext>
              </a:extLst>
            </p:cNvPr>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8381BDC-28DD-6E15-0CEA-E5192DD675C2}"/>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83F5C8D2-1784-091E-A911-D613419ABD61}"/>
                </a:ext>
              </a:extLst>
            </p:cNvPr>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1" name="Group 25">
            <a:extLst>
              <a:ext uri="{FF2B5EF4-FFF2-40B4-BE49-F238E27FC236}">
                <a16:creationId xmlns:a16="http://schemas.microsoft.com/office/drawing/2014/main" id="{D4C87841-F73F-CC29-D6BB-FD082CBD0A36}"/>
              </a:ext>
            </a:extLst>
          </p:cNvPr>
          <p:cNvGrpSpPr>
            <a:grpSpLocks/>
          </p:cNvGrpSpPr>
          <p:nvPr/>
        </p:nvGrpSpPr>
        <p:grpSpPr bwMode="auto">
          <a:xfrm rot="5400000">
            <a:off x="11578962" y="1350170"/>
            <a:ext cx="131762" cy="171449"/>
            <a:chOff x="6668087" y="1297746"/>
            <a:chExt cx="161840" cy="156602"/>
          </a:xfrm>
        </p:grpSpPr>
        <p:cxnSp>
          <p:nvCxnSpPr>
            <p:cNvPr id="12" name="Straight Connector 11">
              <a:extLst>
                <a:ext uri="{FF2B5EF4-FFF2-40B4-BE49-F238E27FC236}">
                  <a16:creationId xmlns:a16="http://schemas.microsoft.com/office/drawing/2014/main" id="{FD89EECF-B471-D356-A123-45E85F3D306E}"/>
                </a:ext>
              </a:extLst>
            </p:cNvPr>
            <p:cNvCxnSpPr/>
            <p:nvPr/>
          </p:nvCxnSpPr>
          <p:spPr>
            <a:xfrm rot="16200000">
              <a:off x="6663593" y="1296441"/>
              <a:ext cx="88935"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3965C9D9-B14F-6494-3A80-B89F2A0524E6}"/>
                </a:ext>
              </a:extLst>
            </p:cNvPr>
            <p:cNvCxnSpPr/>
            <p:nvPr/>
          </p:nvCxnSpPr>
          <p:spPr>
            <a:xfrm rot="16200000" flipV="1">
              <a:off x="6685198" y="1391515"/>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848B116-41D1-D405-4BDD-CC9341581C77}"/>
                </a:ext>
              </a:extLst>
            </p:cNvPr>
            <p:cNvCxnSpPr/>
            <p:nvPr/>
          </p:nvCxnSpPr>
          <p:spPr>
            <a:xfrm rot="5400000" flipH="1">
              <a:off x="6744513" y="1295466"/>
              <a:ext cx="88935"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grpSp>
        <p:nvGrpSpPr>
          <p:cNvPr id="15" name="Group 29">
            <a:extLst>
              <a:ext uri="{FF2B5EF4-FFF2-40B4-BE49-F238E27FC236}">
                <a16:creationId xmlns:a16="http://schemas.microsoft.com/office/drawing/2014/main" id="{D67E4788-5B29-0616-EBAD-8800B9E16BE0}"/>
              </a:ext>
            </a:extLst>
          </p:cNvPr>
          <p:cNvGrpSpPr>
            <a:grpSpLocks/>
          </p:cNvGrpSpPr>
          <p:nvPr/>
        </p:nvGrpSpPr>
        <p:grpSpPr bwMode="auto">
          <a:xfrm rot="5400000">
            <a:off x="11115411" y="1453357"/>
            <a:ext cx="131763" cy="171451"/>
            <a:chOff x="6668087" y="1297746"/>
            <a:chExt cx="161840" cy="156602"/>
          </a:xfrm>
        </p:grpSpPr>
        <p:cxnSp>
          <p:nvCxnSpPr>
            <p:cNvPr id="16" name="Straight Connector 15">
              <a:extLst>
                <a:ext uri="{FF2B5EF4-FFF2-40B4-BE49-F238E27FC236}">
                  <a16:creationId xmlns:a16="http://schemas.microsoft.com/office/drawing/2014/main" id="{761AB116-FDD7-C3D8-1825-1AD852F2EE7A}"/>
                </a:ext>
              </a:extLst>
            </p:cNvPr>
            <p:cNvCxnSpPr/>
            <p:nvPr/>
          </p:nvCxnSpPr>
          <p:spPr>
            <a:xfrm rot="16200000">
              <a:off x="6663592" y="1296440"/>
              <a:ext cx="88934" cy="7994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D9051558-B870-CC06-16A2-3B2038DBB479}"/>
                </a:ext>
              </a:extLst>
            </p:cNvPr>
            <p:cNvCxnSpPr/>
            <p:nvPr/>
          </p:nvCxnSpPr>
          <p:spPr>
            <a:xfrm rot="16200000" flipV="1">
              <a:off x="6685198" y="1391513"/>
              <a:ext cx="125668" cy="0"/>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1825B5D7-E790-2140-3395-2C16CAC3DEB6}"/>
                </a:ext>
              </a:extLst>
            </p:cNvPr>
            <p:cNvCxnSpPr/>
            <p:nvPr/>
          </p:nvCxnSpPr>
          <p:spPr>
            <a:xfrm rot="5400000" flipH="1">
              <a:off x="6744512" y="1295466"/>
              <a:ext cx="88934" cy="81895"/>
            </a:xfrm>
            <a:prstGeom prst="line">
              <a:avLst/>
            </a:prstGeom>
            <a:noFill/>
            <a:ln w="25400" cap="rnd" cmpd="sng" algn="ctr">
              <a:solidFill>
                <a:srgbClr val="FFFFFF">
                  <a:alpha val="100000"/>
                </a:srgbClr>
              </a:solidFill>
              <a:prstDash val="solid"/>
            </a:ln>
            <a:effectLst/>
          </p:spPr>
          <p:style>
            <a:lnRef idx="2">
              <a:schemeClr val="accent1"/>
            </a:lnRef>
            <a:fillRef idx="0">
              <a:schemeClr val="accent1"/>
            </a:fillRef>
            <a:effectRef idx="1">
              <a:schemeClr val="accent1"/>
            </a:effectRef>
            <a:fontRef idx="minor">
              <a:schemeClr val="tx1"/>
            </a:fontRef>
          </p:style>
        </p:cxnSp>
      </p:grpSp>
      <p:sp>
        <p:nvSpPr>
          <p:cNvPr id="2" name="Title 1"/>
          <p:cNvSpPr>
            <a:spLocks noGrp="1"/>
          </p:cNvSpPr>
          <p:nvPr>
            <p:ph type="title"/>
          </p:nvPr>
        </p:nvSpPr>
        <p:spPr bwMode="grayWhite">
          <a:xfrm>
            <a:off x="1219200" y="441252"/>
            <a:ext cx="9144000" cy="701749"/>
          </a:xfrm>
        </p:spPr>
        <p:txBody>
          <a:bodyPr anchor="b"/>
          <a:lstStyle>
            <a:lvl1pPr algn="l">
              <a:buNone/>
              <a:defRPr sz="2100" b="0"/>
            </a:lvl1pPr>
            <a:extLst/>
          </a:lstStyle>
          <a:p>
            <a:r>
              <a:rPr lang="en-US"/>
              <a:t>Click to edit Master title style</a:t>
            </a:r>
          </a:p>
        </p:txBody>
      </p:sp>
      <p:sp>
        <p:nvSpPr>
          <p:cNvPr id="3" name="Picture Placeholder 2"/>
          <p:cNvSpPr>
            <a:spLocks noGrp="1"/>
          </p:cNvSpPr>
          <p:nvPr>
            <p:ph type="pic" idx="1"/>
          </p:nvPr>
        </p:nvSpPr>
        <p:spPr>
          <a:xfrm>
            <a:off x="490709" y="1893781"/>
            <a:ext cx="11704320" cy="4960144"/>
          </a:xfrm>
          <a:solidFill>
            <a:schemeClr val="bg2"/>
          </a:solidFill>
        </p:spPr>
        <p:txBody>
          <a:bodyPr>
            <a:normAutofit/>
          </a:bodyPr>
          <a:lstStyle>
            <a:lvl1pPr marL="0" indent="0">
              <a:buNone/>
              <a:defRPr sz="3200"/>
            </a:lvl1pPr>
            <a:extLst/>
          </a:lstStyle>
          <a:p>
            <a:pPr lvl="0"/>
            <a:r>
              <a:rPr lang="en-US" noProof="0"/>
              <a:t>Click icon to add picture</a:t>
            </a:r>
          </a:p>
        </p:txBody>
      </p:sp>
      <p:sp>
        <p:nvSpPr>
          <p:cNvPr id="4" name="Text Placeholder 3"/>
          <p:cNvSpPr>
            <a:spLocks noGrp="1"/>
          </p:cNvSpPr>
          <p:nvPr>
            <p:ph type="body" sz="half" idx="2"/>
          </p:nvPr>
        </p:nvSpPr>
        <p:spPr bwMode="grayWhite">
          <a:xfrm>
            <a:off x="1219200" y="1150144"/>
            <a:ext cx="9144000" cy="685800"/>
          </a:xfrm>
        </p:spPr>
        <p:txBody>
          <a:bodyPr/>
          <a:lstStyle>
            <a:lvl1pPr marL="27432" indent="0">
              <a:spcBef>
                <a:spcPts val="0"/>
              </a:spcBef>
              <a:buNone/>
              <a:defRPr sz="1400">
                <a:solidFill>
                  <a:srgbClr val="FFFFFF"/>
                </a:solidFill>
              </a:defRPr>
            </a:lvl1pPr>
            <a:lvl2pPr>
              <a:defRPr sz="1200"/>
            </a:lvl2pPr>
            <a:lvl3pPr>
              <a:defRPr sz="1000"/>
            </a:lvl3pPr>
            <a:lvl4pPr>
              <a:defRPr sz="900"/>
            </a:lvl4pPr>
            <a:lvl5pPr>
              <a:defRPr sz="900"/>
            </a:lvl5pPr>
            <a:extLst/>
          </a:lstStyle>
          <a:p>
            <a:pPr lvl="0"/>
            <a:r>
              <a:rPr lang="en-US"/>
              <a:t>Click to edit Master text styles</a:t>
            </a:r>
          </a:p>
        </p:txBody>
      </p:sp>
      <p:sp>
        <p:nvSpPr>
          <p:cNvPr id="19" name="Date Placeholder 4">
            <a:extLst>
              <a:ext uri="{FF2B5EF4-FFF2-40B4-BE49-F238E27FC236}">
                <a16:creationId xmlns:a16="http://schemas.microsoft.com/office/drawing/2014/main" id="{F6080A8A-35A3-E215-27D0-377718730862}"/>
              </a:ext>
            </a:extLst>
          </p:cNvPr>
          <p:cNvSpPr>
            <a:spLocks noGrp="1"/>
          </p:cNvSpPr>
          <p:nvPr>
            <p:ph type="dt" sz="half" idx="10"/>
          </p:nvPr>
        </p:nvSpPr>
        <p:spPr>
          <a:xfrm>
            <a:off x="8636000" y="55563"/>
            <a:ext cx="2844800" cy="365125"/>
          </a:xfrm>
        </p:spPr>
        <p:txBody>
          <a:bodyPr/>
          <a:lstStyle>
            <a:lvl1pPr>
              <a:defRPr/>
            </a:lvl1pPr>
            <a:extLst/>
          </a:lstStyle>
          <a:p>
            <a:pPr>
              <a:defRPr/>
            </a:pPr>
            <a:fld id="{1101F103-9C21-4467-99AB-2DAC1C4AB723}" type="datetime1">
              <a:rPr lang="en-US"/>
              <a:pPr>
                <a:defRPr/>
              </a:pPr>
              <a:t>2/17/2025</a:t>
            </a:fld>
            <a:endParaRPr lang="en-US"/>
          </a:p>
        </p:txBody>
      </p:sp>
      <p:sp>
        <p:nvSpPr>
          <p:cNvPr id="20" name="Footer Placeholder 5">
            <a:extLst>
              <a:ext uri="{FF2B5EF4-FFF2-40B4-BE49-F238E27FC236}">
                <a16:creationId xmlns:a16="http://schemas.microsoft.com/office/drawing/2014/main" id="{55CD67F1-734E-8794-D335-5129CB15EE37}"/>
              </a:ext>
            </a:extLst>
          </p:cNvPr>
          <p:cNvSpPr>
            <a:spLocks noGrp="1"/>
          </p:cNvSpPr>
          <p:nvPr>
            <p:ph type="ftr" sz="quarter" idx="11"/>
          </p:nvPr>
        </p:nvSpPr>
        <p:spPr>
          <a:xfrm>
            <a:off x="1219200" y="55563"/>
            <a:ext cx="7416800" cy="365125"/>
          </a:xfrm>
        </p:spPr>
        <p:txBody>
          <a:bodyPr/>
          <a:lstStyle>
            <a:lvl1pPr>
              <a:defRPr/>
            </a:lvl1pPr>
          </a:lstStyle>
          <a:p>
            <a:endParaRPr lang="en-US" altLang="en-US"/>
          </a:p>
        </p:txBody>
      </p:sp>
      <p:sp>
        <p:nvSpPr>
          <p:cNvPr id="21" name="Slide Number Placeholder 6">
            <a:extLst>
              <a:ext uri="{FF2B5EF4-FFF2-40B4-BE49-F238E27FC236}">
                <a16:creationId xmlns:a16="http://schemas.microsoft.com/office/drawing/2014/main" id="{02CDEA4D-807E-5765-DCB3-366585ADB278}"/>
              </a:ext>
            </a:extLst>
          </p:cNvPr>
          <p:cNvSpPr>
            <a:spLocks noGrp="1"/>
          </p:cNvSpPr>
          <p:nvPr>
            <p:ph type="sldNum" sz="quarter" idx="12"/>
          </p:nvPr>
        </p:nvSpPr>
        <p:spPr>
          <a:xfrm>
            <a:off x="11480800" y="55563"/>
            <a:ext cx="609600" cy="365125"/>
          </a:xfrm>
        </p:spPr>
        <p:txBody>
          <a:bodyPr/>
          <a:lstStyle>
            <a:lvl1pPr>
              <a:defRPr/>
            </a:lvl1pPr>
          </a:lstStyle>
          <a:p>
            <a:fld id="{496CBAF0-9021-4AD5-854A-494A300608BC}" type="slidenum">
              <a:rPr lang="en-US" altLang="en-US"/>
              <a:pPr/>
              <a:t>‹#›</a:t>
            </a:fld>
            <a:endParaRPr lang="en-US" altLang="en-US"/>
          </a:p>
        </p:txBody>
      </p:sp>
    </p:spTree>
    <p:extLst>
      <p:ext uri="{BB962C8B-B14F-4D97-AF65-F5344CB8AC3E}">
        <p14:creationId xmlns:p14="http://schemas.microsoft.com/office/powerpoint/2010/main" val="29798071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EAFB2F8A-4D4E-A6BC-2A16-885F216E9060}"/>
              </a:ext>
            </a:extLst>
          </p:cNvPr>
          <p:cNvSpPr>
            <a:spLocks noGrp="1"/>
          </p:cNvSpPr>
          <p:nvPr>
            <p:ph type="dt" sz="half" idx="10"/>
          </p:nvPr>
        </p:nvSpPr>
        <p:spPr/>
        <p:txBody>
          <a:bodyPr/>
          <a:lstStyle>
            <a:lvl1pPr>
              <a:defRPr/>
            </a:lvl1pPr>
          </a:lstStyle>
          <a:p>
            <a:pPr>
              <a:defRPr/>
            </a:pPr>
            <a:fld id="{2D9368A7-F567-45F3-ABD2-F4A53299B9C6}" type="datetime1">
              <a:rPr lang="en-US"/>
              <a:pPr>
                <a:defRPr/>
              </a:pPr>
              <a:t>2/17/2025</a:t>
            </a:fld>
            <a:endParaRPr lang="en-US"/>
          </a:p>
        </p:txBody>
      </p:sp>
      <p:sp>
        <p:nvSpPr>
          <p:cNvPr id="5" name="Footer Placeholder 2">
            <a:extLst>
              <a:ext uri="{FF2B5EF4-FFF2-40B4-BE49-F238E27FC236}">
                <a16:creationId xmlns:a16="http://schemas.microsoft.com/office/drawing/2014/main" id="{3F13FEDE-A26A-9B0D-6D0C-7E479CB6B324}"/>
              </a:ext>
            </a:extLst>
          </p:cNvPr>
          <p:cNvSpPr>
            <a:spLocks noGrp="1"/>
          </p:cNvSpPr>
          <p:nvPr>
            <p:ph type="ftr" sz="quarter" idx="11"/>
          </p:nvPr>
        </p:nvSpPr>
        <p:spPr/>
        <p:txBody>
          <a:bodyPr/>
          <a:lstStyle>
            <a:lvl1pPr>
              <a:defRPr/>
            </a:lvl1pPr>
          </a:lstStyle>
          <a:p>
            <a:endParaRPr lang="en-US" altLang="en-US"/>
          </a:p>
        </p:txBody>
      </p:sp>
      <p:sp>
        <p:nvSpPr>
          <p:cNvPr id="6" name="Slide Number Placeholder 22">
            <a:extLst>
              <a:ext uri="{FF2B5EF4-FFF2-40B4-BE49-F238E27FC236}">
                <a16:creationId xmlns:a16="http://schemas.microsoft.com/office/drawing/2014/main" id="{21053298-CDBF-7217-24A8-B820785DC301}"/>
              </a:ext>
            </a:extLst>
          </p:cNvPr>
          <p:cNvSpPr>
            <a:spLocks noGrp="1"/>
          </p:cNvSpPr>
          <p:nvPr>
            <p:ph type="sldNum" sz="quarter" idx="12"/>
          </p:nvPr>
        </p:nvSpPr>
        <p:spPr/>
        <p:txBody>
          <a:bodyPr/>
          <a:lstStyle>
            <a:lvl1pPr>
              <a:defRPr/>
            </a:lvl1pPr>
          </a:lstStyle>
          <a:p>
            <a:fld id="{F4C1B336-8DB7-460B-9C6D-0880DCA6B137}" type="slidenum">
              <a:rPr lang="en-US" altLang="en-US"/>
              <a:pPr/>
              <a:t>‹#›</a:t>
            </a:fld>
            <a:endParaRPr lang="en-US" altLang="en-US"/>
          </a:p>
        </p:txBody>
      </p:sp>
    </p:spTree>
    <p:extLst>
      <p:ext uri="{BB962C8B-B14F-4D97-AF65-F5344CB8AC3E}">
        <p14:creationId xmlns:p14="http://schemas.microsoft.com/office/powerpoint/2010/main" val="8563929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BBA015-FF86-68BC-EEBD-89547E4E7649}"/>
              </a:ext>
            </a:extLst>
          </p:cNvPr>
          <p:cNvSpPr>
            <a:spLocks noGrp="1"/>
          </p:cNvSpPr>
          <p:nvPr>
            <p:ph/>
          </p:nvPr>
        </p:nvSpPr>
        <p:spPr>
          <a:xfrm>
            <a:off x="609600" y="381000"/>
            <a:ext cx="10972800" cy="5715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55E87FA1-8DB4-6798-13FC-DFB8326677E7}"/>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DD542CAF-D417-57E2-296E-F08AF62CEF3A}"/>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7F1B98B-D40B-C71D-F1AA-FB3875473848}"/>
              </a:ext>
            </a:extLst>
          </p:cNvPr>
          <p:cNvSpPr>
            <a:spLocks noGrp="1"/>
          </p:cNvSpPr>
          <p:nvPr>
            <p:ph type="sldNum" sz="quarter" idx="12"/>
          </p:nvPr>
        </p:nvSpPr>
        <p:spPr>
          <a:xfrm>
            <a:off x="8737600" y="6245225"/>
            <a:ext cx="2844800" cy="476250"/>
          </a:xfrm>
        </p:spPr>
        <p:txBody>
          <a:bodyPr/>
          <a:lstStyle>
            <a:lvl1pPr>
              <a:defRPr/>
            </a:lvl1pPr>
          </a:lstStyle>
          <a:p>
            <a:fld id="{041CDEC0-7F83-4BBB-AD39-B54D7D6B77F0}" type="slidenum">
              <a:rPr lang="en-US" altLang="en-US"/>
              <a:pPr/>
              <a:t>‹#›</a:t>
            </a:fld>
            <a:endParaRPr lang="en-US" altLang="en-US"/>
          </a:p>
        </p:txBody>
      </p:sp>
    </p:spTree>
    <p:extLst>
      <p:ext uri="{BB962C8B-B14F-4D97-AF65-F5344CB8AC3E}">
        <p14:creationId xmlns:p14="http://schemas.microsoft.com/office/powerpoint/2010/main" val="1443576741"/>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641600" cy="5851525"/>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812800" y="274640"/>
            <a:ext cx="7823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a:extLst>
              <a:ext uri="{FF2B5EF4-FFF2-40B4-BE49-F238E27FC236}">
                <a16:creationId xmlns:a16="http://schemas.microsoft.com/office/drawing/2014/main" id="{0610D375-981C-E12E-D2D5-3EA1F1A22CB4}"/>
              </a:ext>
            </a:extLst>
          </p:cNvPr>
          <p:cNvSpPr>
            <a:spLocks noGrp="1"/>
          </p:cNvSpPr>
          <p:nvPr>
            <p:ph type="dt" sz="half" idx="10"/>
          </p:nvPr>
        </p:nvSpPr>
        <p:spPr/>
        <p:txBody>
          <a:bodyPr/>
          <a:lstStyle>
            <a:lvl1pPr>
              <a:defRPr/>
            </a:lvl1pPr>
          </a:lstStyle>
          <a:p>
            <a:pPr>
              <a:defRPr/>
            </a:pPr>
            <a:fld id="{5BC74157-652A-4437-AF62-686E675567FA}" type="datetime1">
              <a:rPr lang="en-US"/>
              <a:pPr>
                <a:defRPr/>
              </a:pPr>
              <a:t>2/17/2025</a:t>
            </a:fld>
            <a:endParaRPr lang="en-US"/>
          </a:p>
        </p:txBody>
      </p:sp>
      <p:sp>
        <p:nvSpPr>
          <p:cNvPr id="5" name="Footer Placeholder 2">
            <a:extLst>
              <a:ext uri="{FF2B5EF4-FFF2-40B4-BE49-F238E27FC236}">
                <a16:creationId xmlns:a16="http://schemas.microsoft.com/office/drawing/2014/main" id="{A87316D5-FF0D-C152-4481-C7846487A701}"/>
              </a:ext>
            </a:extLst>
          </p:cNvPr>
          <p:cNvSpPr>
            <a:spLocks noGrp="1"/>
          </p:cNvSpPr>
          <p:nvPr>
            <p:ph type="ftr" sz="quarter" idx="11"/>
          </p:nvPr>
        </p:nvSpPr>
        <p:spPr/>
        <p:txBody>
          <a:bodyPr/>
          <a:lstStyle>
            <a:lvl1pPr>
              <a:defRPr/>
            </a:lvl1pPr>
          </a:lstStyle>
          <a:p>
            <a:endParaRPr lang="en-US" altLang="en-US"/>
          </a:p>
        </p:txBody>
      </p:sp>
      <p:sp>
        <p:nvSpPr>
          <p:cNvPr id="6" name="Slide Number Placeholder 22">
            <a:extLst>
              <a:ext uri="{FF2B5EF4-FFF2-40B4-BE49-F238E27FC236}">
                <a16:creationId xmlns:a16="http://schemas.microsoft.com/office/drawing/2014/main" id="{D9A292ED-FD51-6788-53CF-A9E69015C9BB}"/>
              </a:ext>
            </a:extLst>
          </p:cNvPr>
          <p:cNvSpPr>
            <a:spLocks noGrp="1"/>
          </p:cNvSpPr>
          <p:nvPr>
            <p:ph type="sldNum" sz="quarter" idx="12"/>
          </p:nvPr>
        </p:nvSpPr>
        <p:spPr/>
        <p:txBody>
          <a:bodyPr/>
          <a:lstStyle>
            <a:lvl1pPr>
              <a:defRPr/>
            </a:lvl1pPr>
          </a:lstStyle>
          <a:p>
            <a:fld id="{9E080D5C-7724-4FCB-9A3F-0D81ABCC7B84}" type="slidenum">
              <a:rPr lang="en-US" altLang="en-US"/>
              <a:pPr/>
              <a:t>‹#›</a:t>
            </a:fld>
            <a:endParaRPr lang="en-US" altLang="en-US"/>
          </a:p>
        </p:txBody>
      </p:sp>
    </p:spTree>
    <p:extLst>
      <p:ext uri="{BB962C8B-B14F-4D97-AF65-F5344CB8AC3E}">
        <p14:creationId xmlns:p14="http://schemas.microsoft.com/office/powerpoint/2010/main" val="257829652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6A251-8A87-1AC4-EF0D-8B7EE4AD857C}"/>
              </a:ext>
            </a:extLst>
          </p:cNvPr>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28107CAD-2219-9648-DC0A-3DF7120644B3}"/>
              </a:ext>
            </a:extLst>
          </p:cNvPr>
          <p:cNvSpPr>
            <a:spLocks noGrp="1"/>
          </p:cNvSpPr>
          <p:nvPr>
            <p:ph sz="half" idx="1"/>
          </p:nvPr>
        </p:nvSpPr>
        <p:spPr>
          <a:xfrm>
            <a:off x="1219200" y="178435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F3BE7F6-9DD7-5B0B-7199-5108A13DF336}"/>
              </a:ext>
            </a:extLst>
          </p:cNvPr>
          <p:cNvSpPr>
            <a:spLocks noGrp="1"/>
          </p:cNvSpPr>
          <p:nvPr>
            <p:ph sz="half" idx="2"/>
          </p:nvPr>
        </p:nvSpPr>
        <p:spPr>
          <a:xfrm>
            <a:off x="6502400" y="178435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B135E9F-FD33-4E2B-2C4E-3E0883B5FAEB}"/>
              </a:ext>
            </a:extLst>
          </p:cNvPr>
          <p:cNvSpPr>
            <a:spLocks noGrp="1"/>
          </p:cNvSpPr>
          <p:nvPr>
            <p:ph type="dt" sz="half" idx="10"/>
          </p:nvPr>
        </p:nvSpPr>
        <p:spPr>
          <a:xfrm>
            <a:off x="8636000" y="6416676"/>
            <a:ext cx="2844800" cy="365125"/>
          </a:xfrm>
        </p:spPr>
        <p:txBody>
          <a:bodyPr/>
          <a:lstStyle>
            <a:lvl1pPr>
              <a:defRPr smtClean="0"/>
            </a:lvl1pPr>
          </a:lstStyle>
          <a:p>
            <a:pPr>
              <a:defRPr/>
            </a:pPr>
            <a:fld id="{29D8BC0A-4233-496A-BDF5-E6683A5646D2}" type="datetime1">
              <a:rPr lang="en-US"/>
              <a:pPr>
                <a:defRPr/>
              </a:pPr>
              <a:t>2/17/2025</a:t>
            </a:fld>
            <a:endParaRPr lang="en-US"/>
          </a:p>
        </p:txBody>
      </p:sp>
      <p:sp>
        <p:nvSpPr>
          <p:cNvPr id="6" name="Footer Placeholder 5">
            <a:extLst>
              <a:ext uri="{FF2B5EF4-FFF2-40B4-BE49-F238E27FC236}">
                <a16:creationId xmlns:a16="http://schemas.microsoft.com/office/drawing/2014/main" id="{D2100E4A-763F-1DB3-D5C3-7E743D4BF853}"/>
              </a:ext>
            </a:extLst>
          </p:cNvPr>
          <p:cNvSpPr>
            <a:spLocks noGrp="1"/>
          </p:cNvSpPr>
          <p:nvPr>
            <p:ph type="ftr" sz="quarter" idx="11"/>
          </p:nvPr>
        </p:nvSpPr>
        <p:spPr>
          <a:xfrm>
            <a:off x="1219200" y="6416676"/>
            <a:ext cx="7416800" cy="365125"/>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5170879-F34E-41D2-77F2-22A628145865}"/>
              </a:ext>
            </a:extLst>
          </p:cNvPr>
          <p:cNvSpPr>
            <a:spLocks noGrp="1"/>
          </p:cNvSpPr>
          <p:nvPr>
            <p:ph type="sldNum" sz="quarter" idx="12"/>
          </p:nvPr>
        </p:nvSpPr>
        <p:spPr>
          <a:xfrm>
            <a:off x="11480800" y="6416676"/>
            <a:ext cx="609600" cy="365125"/>
          </a:xfrm>
        </p:spPr>
        <p:txBody>
          <a:bodyPr/>
          <a:lstStyle>
            <a:lvl1pPr>
              <a:defRPr/>
            </a:lvl1pPr>
          </a:lstStyle>
          <a:p>
            <a:fld id="{66CC9FC6-BC96-4781-A1BB-06965C4CED57}" type="slidenum">
              <a:rPr lang="en-US" altLang="en-US"/>
              <a:pPr/>
              <a:t>‹#›</a:t>
            </a:fld>
            <a:endParaRPr lang="en-US" altLang="en-US"/>
          </a:p>
        </p:txBody>
      </p:sp>
    </p:spTree>
    <p:extLst>
      <p:ext uri="{BB962C8B-B14F-4D97-AF65-F5344CB8AC3E}">
        <p14:creationId xmlns:p14="http://schemas.microsoft.com/office/powerpoint/2010/main" val="71223878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CDB240-58BA-C51C-1B64-80B42EB9B083}"/>
              </a:ext>
            </a:extLst>
          </p:cNvPr>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516038EC-9A6C-2892-22D9-8AA3B9BF807D}"/>
              </a:ext>
            </a:extLst>
          </p:cNvPr>
          <p:cNvSpPr>
            <a:spLocks noGrp="1"/>
          </p:cNvSpPr>
          <p:nvPr>
            <p:ph sz="half" idx="1"/>
          </p:nvPr>
        </p:nvSpPr>
        <p:spPr>
          <a:xfrm>
            <a:off x="1219200" y="178435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EFE8291-59AC-5F04-9031-A974DA3B4B98}"/>
              </a:ext>
            </a:extLst>
          </p:cNvPr>
          <p:cNvSpPr>
            <a:spLocks noGrp="1"/>
          </p:cNvSpPr>
          <p:nvPr>
            <p:ph type="body" sz="half" idx="2"/>
          </p:nvPr>
        </p:nvSpPr>
        <p:spPr>
          <a:xfrm>
            <a:off x="6502400" y="178435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311EFA-12ED-EDB9-FB0A-2ADE43800ABE}"/>
              </a:ext>
            </a:extLst>
          </p:cNvPr>
          <p:cNvSpPr>
            <a:spLocks noGrp="1"/>
          </p:cNvSpPr>
          <p:nvPr>
            <p:ph type="dt" sz="half" idx="10"/>
          </p:nvPr>
        </p:nvSpPr>
        <p:spPr>
          <a:xfrm>
            <a:off x="8636000" y="6416676"/>
            <a:ext cx="2844800" cy="365125"/>
          </a:xfrm>
        </p:spPr>
        <p:txBody>
          <a:bodyPr/>
          <a:lstStyle>
            <a:lvl1pPr>
              <a:defRPr smtClean="0"/>
            </a:lvl1pPr>
          </a:lstStyle>
          <a:p>
            <a:pPr>
              <a:defRPr/>
            </a:pPr>
            <a:fld id="{5773B766-6EE6-444A-8A3D-FCCF9500890E}" type="datetime1">
              <a:rPr lang="en-US"/>
              <a:pPr>
                <a:defRPr/>
              </a:pPr>
              <a:t>2/17/2025</a:t>
            </a:fld>
            <a:endParaRPr lang="en-US"/>
          </a:p>
        </p:txBody>
      </p:sp>
      <p:sp>
        <p:nvSpPr>
          <p:cNvPr id="6" name="Footer Placeholder 5">
            <a:extLst>
              <a:ext uri="{FF2B5EF4-FFF2-40B4-BE49-F238E27FC236}">
                <a16:creationId xmlns:a16="http://schemas.microsoft.com/office/drawing/2014/main" id="{16E54B3C-859B-C67D-CF7A-DFAC8C12F654}"/>
              </a:ext>
            </a:extLst>
          </p:cNvPr>
          <p:cNvSpPr>
            <a:spLocks noGrp="1"/>
          </p:cNvSpPr>
          <p:nvPr>
            <p:ph type="ftr" sz="quarter" idx="11"/>
          </p:nvPr>
        </p:nvSpPr>
        <p:spPr>
          <a:xfrm>
            <a:off x="1219200" y="6416676"/>
            <a:ext cx="7416800" cy="365125"/>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AC87057-D2F7-C421-A657-1CE787015587}"/>
              </a:ext>
            </a:extLst>
          </p:cNvPr>
          <p:cNvSpPr>
            <a:spLocks noGrp="1"/>
          </p:cNvSpPr>
          <p:nvPr>
            <p:ph type="sldNum" sz="quarter" idx="12"/>
          </p:nvPr>
        </p:nvSpPr>
        <p:spPr>
          <a:xfrm>
            <a:off x="11480800" y="6416676"/>
            <a:ext cx="609600" cy="365125"/>
          </a:xfrm>
        </p:spPr>
        <p:txBody>
          <a:bodyPr/>
          <a:lstStyle>
            <a:lvl1pPr>
              <a:defRPr/>
            </a:lvl1pPr>
          </a:lstStyle>
          <a:p>
            <a:fld id="{12B8F5B5-A45D-4E37-A691-5536ECC9BCB7}" type="slidenum">
              <a:rPr lang="en-US" altLang="en-US"/>
              <a:pPr/>
              <a:t>‹#›</a:t>
            </a:fld>
            <a:endParaRPr lang="en-US" altLang="en-US"/>
          </a:p>
        </p:txBody>
      </p:sp>
    </p:spTree>
    <p:extLst>
      <p:ext uri="{BB962C8B-B14F-4D97-AF65-F5344CB8AC3E}">
        <p14:creationId xmlns:p14="http://schemas.microsoft.com/office/powerpoint/2010/main" val="2979344122"/>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D41D4-2DC5-1D6C-55D6-4384F0409662}"/>
              </a:ext>
            </a:extLst>
          </p:cNvPr>
          <p:cNvSpPr>
            <a:spLocks noGrp="1"/>
          </p:cNvSpPr>
          <p:nvPr>
            <p:ph type="title"/>
          </p:nvPr>
        </p:nvSpPr>
        <p:spPr>
          <a:xfrm>
            <a:off x="1219200" y="512763"/>
            <a:ext cx="10363200" cy="9144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859EC56E-2A02-D1B3-2049-EE452C25EA35}"/>
              </a:ext>
            </a:extLst>
          </p:cNvPr>
          <p:cNvSpPr>
            <a:spLocks noGrp="1"/>
          </p:cNvSpPr>
          <p:nvPr>
            <p:ph type="body" sz="half" idx="1"/>
          </p:nvPr>
        </p:nvSpPr>
        <p:spPr>
          <a:xfrm>
            <a:off x="1219200" y="178435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14E80D9-15B9-A5AE-E624-12B17E694BCC}"/>
              </a:ext>
            </a:extLst>
          </p:cNvPr>
          <p:cNvSpPr>
            <a:spLocks noGrp="1"/>
          </p:cNvSpPr>
          <p:nvPr>
            <p:ph sz="half" idx="2"/>
          </p:nvPr>
        </p:nvSpPr>
        <p:spPr>
          <a:xfrm>
            <a:off x="6502400" y="178435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B88D85-8591-E58F-32D1-65E4171331F4}"/>
              </a:ext>
            </a:extLst>
          </p:cNvPr>
          <p:cNvSpPr>
            <a:spLocks noGrp="1"/>
          </p:cNvSpPr>
          <p:nvPr>
            <p:ph type="dt" sz="half" idx="10"/>
          </p:nvPr>
        </p:nvSpPr>
        <p:spPr>
          <a:xfrm>
            <a:off x="8636000" y="6416676"/>
            <a:ext cx="2844800" cy="365125"/>
          </a:xfrm>
        </p:spPr>
        <p:txBody>
          <a:bodyPr/>
          <a:lstStyle>
            <a:lvl1pPr>
              <a:defRPr smtClean="0"/>
            </a:lvl1pPr>
          </a:lstStyle>
          <a:p>
            <a:pPr>
              <a:defRPr/>
            </a:pPr>
            <a:fld id="{D42ABE1F-883F-4544-9A40-BE3C82ED5427}" type="datetime1">
              <a:rPr lang="en-US"/>
              <a:pPr>
                <a:defRPr/>
              </a:pPr>
              <a:t>2/17/2025</a:t>
            </a:fld>
            <a:endParaRPr lang="en-US"/>
          </a:p>
        </p:txBody>
      </p:sp>
      <p:sp>
        <p:nvSpPr>
          <p:cNvPr id="6" name="Footer Placeholder 5">
            <a:extLst>
              <a:ext uri="{FF2B5EF4-FFF2-40B4-BE49-F238E27FC236}">
                <a16:creationId xmlns:a16="http://schemas.microsoft.com/office/drawing/2014/main" id="{3A1CA869-2580-3DD5-7114-8C1D443C4890}"/>
              </a:ext>
            </a:extLst>
          </p:cNvPr>
          <p:cNvSpPr>
            <a:spLocks noGrp="1"/>
          </p:cNvSpPr>
          <p:nvPr>
            <p:ph type="ftr" sz="quarter" idx="11"/>
          </p:nvPr>
        </p:nvSpPr>
        <p:spPr>
          <a:xfrm>
            <a:off x="1219200" y="6416676"/>
            <a:ext cx="7416800" cy="365125"/>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F91434A-5100-D912-22BA-E48A3CEBCF48}"/>
              </a:ext>
            </a:extLst>
          </p:cNvPr>
          <p:cNvSpPr>
            <a:spLocks noGrp="1"/>
          </p:cNvSpPr>
          <p:nvPr>
            <p:ph type="sldNum" sz="quarter" idx="12"/>
          </p:nvPr>
        </p:nvSpPr>
        <p:spPr>
          <a:xfrm>
            <a:off x="11480800" y="6416676"/>
            <a:ext cx="609600" cy="365125"/>
          </a:xfrm>
        </p:spPr>
        <p:txBody>
          <a:bodyPr/>
          <a:lstStyle>
            <a:lvl1pPr>
              <a:defRPr/>
            </a:lvl1pPr>
          </a:lstStyle>
          <a:p>
            <a:fld id="{22DACC05-CC01-4FAD-A02C-C22DC0DE2313}" type="slidenum">
              <a:rPr lang="en-US" altLang="en-US"/>
              <a:pPr/>
              <a:t>‹#›</a:t>
            </a:fld>
            <a:endParaRPr lang="en-US" altLang="en-US"/>
          </a:p>
        </p:txBody>
      </p:sp>
    </p:spTree>
    <p:extLst>
      <p:ext uri="{BB962C8B-B14F-4D97-AF65-F5344CB8AC3E}">
        <p14:creationId xmlns:p14="http://schemas.microsoft.com/office/powerpoint/2010/main" val="3224923484"/>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EB710C3-0866-010C-BD5E-AD1E189DBDBE}"/>
              </a:ext>
            </a:extLst>
          </p:cNvPr>
          <p:cNvSpPr>
            <a:spLocks noGrp="1"/>
          </p:cNvSpPr>
          <p:nvPr>
            <p:ph/>
          </p:nvPr>
        </p:nvSpPr>
        <p:spPr>
          <a:xfrm>
            <a:off x="1219200" y="512764"/>
            <a:ext cx="10363200" cy="58435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C7C823EA-1861-3A80-4324-7A64E1200F6C}"/>
              </a:ext>
            </a:extLst>
          </p:cNvPr>
          <p:cNvSpPr>
            <a:spLocks noGrp="1"/>
          </p:cNvSpPr>
          <p:nvPr>
            <p:ph type="dt" sz="half" idx="10"/>
          </p:nvPr>
        </p:nvSpPr>
        <p:spPr>
          <a:xfrm>
            <a:off x="8636000" y="6416676"/>
            <a:ext cx="2844800" cy="365125"/>
          </a:xfrm>
        </p:spPr>
        <p:txBody>
          <a:bodyPr/>
          <a:lstStyle>
            <a:lvl1pPr>
              <a:defRPr smtClean="0"/>
            </a:lvl1pPr>
          </a:lstStyle>
          <a:p>
            <a:pPr>
              <a:defRPr/>
            </a:pPr>
            <a:fld id="{188745AB-2FA0-47FA-B4FD-29493CAF8BFD}" type="datetime1">
              <a:rPr lang="en-US"/>
              <a:pPr>
                <a:defRPr/>
              </a:pPr>
              <a:t>2/17/2025</a:t>
            </a:fld>
            <a:endParaRPr lang="en-US"/>
          </a:p>
        </p:txBody>
      </p:sp>
      <p:sp>
        <p:nvSpPr>
          <p:cNvPr id="4" name="Footer Placeholder 3">
            <a:extLst>
              <a:ext uri="{FF2B5EF4-FFF2-40B4-BE49-F238E27FC236}">
                <a16:creationId xmlns:a16="http://schemas.microsoft.com/office/drawing/2014/main" id="{89E2A539-7C9C-F5FD-E1F0-A7CC81607DFE}"/>
              </a:ext>
            </a:extLst>
          </p:cNvPr>
          <p:cNvSpPr>
            <a:spLocks noGrp="1"/>
          </p:cNvSpPr>
          <p:nvPr>
            <p:ph type="ftr" sz="quarter" idx="11"/>
          </p:nvPr>
        </p:nvSpPr>
        <p:spPr>
          <a:xfrm>
            <a:off x="1219200" y="6416676"/>
            <a:ext cx="7416800" cy="365125"/>
          </a:xfrm>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9716671C-10BA-3A00-2F3C-DFA979CD1054}"/>
              </a:ext>
            </a:extLst>
          </p:cNvPr>
          <p:cNvSpPr>
            <a:spLocks noGrp="1"/>
          </p:cNvSpPr>
          <p:nvPr>
            <p:ph type="sldNum" sz="quarter" idx="12"/>
          </p:nvPr>
        </p:nvSpPr>
        <p:spPr>
          <a:xfrm>
            <a:off x="11480800" y="6416676"/>
            <a:ext cx="609600" cy="365125"/>
          </a:xfrm>
        </p:spPr>
        <p:txBody>
          <a:bodyPr/>
          <a:lstStyle>
            <a:lvl1pPr>
              <a:defRPr/>
            </a:lvl1pPr>
          </a:lstStyle>
          <a:p>
            <a:fld id="{413E29FB-3FE9-4FBE-9791-2E6266942B20}" type="slidenum">
              <a:rPr lang="en-US" altLang="en-US"/>
              <a:pPr/>
              <a:t>‹#›</a:t>
            </a:fld>
            <a:endParaRPr lang="en-US" altLang="en-US"/>
          </a:p>
        </p:txBody>
      </p:sp>
    </p:spTree>
    <p:extLst>
      <p:ext uri="{BB962C8B-B14F-4D97-AF65-F5344CB8AC3E}">
        <p14:creationId xmlns:p14="http://schemas.microsoft.com/office/powerpoint/2010/main" val="343835349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D5711BC-1744-DAE4-8B37-94E3320711A5}"/>
              </a:ext>
            </a:extLst>
          </p:cNvPr>
          <p:cNvSpPr>
            <a:spLocks noGrp="1"/>
          </p:cNvSpPr>
          <p:nvPr>
            <p:ph type="dt" sz="half" idx="10"/>
          </p:nvPr>
        </p:nvSpPr>
        <p:spPr>
          <a:xfrm>
            <a:off x="8636000" y="6416676"/>
            <a:ext cx="2844800" cy="365125"/>
          </a:xfrm>
        </p:spPr>
        <p:txBody>
          <a:bodyPr/>
          <a:lstStyle>
            <a:lvl1pPr>
              <a:defRPr smtClean="0"/>
            </a:lvl1pPr>
          </a:lstStyle>
          <a:p>
            <a:pPr>
              <a:defRPr/>
            </a:pPr>
            <a:fld id="{286607E3-D262-4C1D-B161-146022BFD12A}" type="datetime1">
              <a:rPr lang="en-US"/>
              <a:pPr>
                <a:defRPr/>
              </a:pPr>
              <a:t>2/17/2025</a:t>
            </a:fld>
            <a:endParaRPr lang="en-US"/>
          </a:p>
        </p:txBody>
      </p:sp>
      <p:sp>
        <p:nvSpPr>
          <p:cNvPr id="3" name="Footer Placeholder 2">
            <a:extLst>
              <a:ext uri="{FF2B5EF4-FFF2-40B4-BE49-F238E27FC236}">
                <a16:creationId xmlns:a16="http://schemas.microsoft.com/office/drawing/2014/main" id="{549D0BB9-7D66-A821-7F7C-F6CAC6625E30}"/>
              </a:ext>
            </a:extLst>
          </p:cNvPr>
          <p:cNvSpPr>
            <a:spLocks noGrp="1"/>
          </p:cNvSpPr>
          <p:nvPr>
            <p:ph type="ftr" sz="quarter" idx="11"/>
          </p:nvPr>
        </p:nvSpPr>
        <p:spPr>
          <a:xfrm>
            <a:off x="1219200" y="6416676"/>
            <a:ext cx="7416800" cy="365125"/>
          </a:xfrm>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B606235-0A56-7ACC-CFCE-43EB0CD26E9E}"/>
              </a:ext>
            </a:extLst>
          </p:cNvPr>
          <p:cNvSpPr>
            <a:spLocks noGrp="1"/>
          </p:cNvSpPr>
          <p:nvPr>
            <p:ph type="sldNum" sz="quarter" idx="12"/>
          </p:nvPr>
        </p:nvSpPr>
        <p:spPr>
          <a:xfrm>
            <a:off x="11480800" y="6416676"/>
            <a:ext cx="609600" cy="365125"/>
          </a:xfrm>
        </p:spPr>
        <p:txBody>
          <a:bodyPr/>
          <a:lstStyle>
            <a:lvl1pPr>
              <a:defRPr/>
            </a:lvl1pPr>
          </a:lstStyle>
          <a:p>
            <a:fld id="{24E51BEA-641C-42F1-9E2D-E640FAEFCF15}" type="slidenum">
              <a:rPr lang="en-US" altLang="en-US"/>
              <a:pPr/>
              <a:t>‹#›</a:t>
            </a:fld>
            <a:endParaRPr lang="en-US" altLang="en-US"/>
          </a:p>
        </p:txBody>
      </p:sp>
    </p:spTree>
    <p:extLst>
      <p:ext uri="{BB962C8B-B14F-4D97-AF65-F5344CB8AC3E}">
        <p14:creationId xmlns:p14="http://schemas.microsoft.com/office/powerpoint/2010/main" val="7668508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985DE-5DDB-9169-A159-1D6B7EAF733C}"/>
              </a:ext>
            </a:extLst>
          </p:cNvPr>
          <p:cNvSpPr>
            <a:spLocks noGrp="1"/>
          </p:cNvSpPr>
          <p:nvPr>
            <p:ph type="title"/>
          </p:nvPr>
        </p:nvSpPr>
        <p:spPr>
          <a:xfrm>
            <a:off x="1219200" y="512763"/>
            <a:ext cx="10363200" cy="9144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DC1788A0-0059-F00D-92CE-B4577768D23E}"/>
              </a:ext>
            </a:extLst>
          </p:cNvPr>
          <p:cNvSpPr>
            <a:spLocks noGrp="1"/>
          </p:cNvSpPr>
          <p:nvPr>
            <p:ph sz="quarter" idx="1"/>
          </p:nvPr>
        </p:nvSpPr>
        <p:spPr>
          <a:xfrm>
            <a:off x="1219200" y="1784350"/>
            <a:ext cx="508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0D227DC-C242-6D4B-BBB9-60B2859BC789}"/>
              </a:ext>
            </a:extLst>
          </p:cNvPr>
          <p:cNvSpPr>
            <a:spLocks noGrp="1"/>
          </p:cNvSpPr>
          <p:nvPr>
            <p:ph sz="quarter" idx="2"/>
          </p:nvPr>
        </p:nvSpPr>
        <p:spPr>
          <a:xfrm>
            <a:off x="1219200" y="4146550"/>
            <a:ext cx="5080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E8A671-7138-8E7E-3B4E-4E8FE523EB8E}"/>
              </a:ext>
            </a:extLst>
          </p:cNvPr>
          <p:cNvSpPr>
            <a:spLocks noGrp="1"/>
          </p:cNvSpPr>
          <p:nvPr>
            <p:ph type="body" sz="half" idx="3"/>
          </p:nvPr>
        </p:nvSpPr>
        <p:spPr>
          <a:xfrm>
            <a:off x="6502400" y="1784350"/>
            <a:ext cx="50800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698DAAA1-25B9-E1BB-59E7-A4EBCB836D1C}"/>
              </a:ext>
            </a:extLst>
          </p:cNvPr>
          <p:cNvSpPr>
            <a:spLocks noGrp="1"/>
          </p:cNvSpPr>
          <p:nvPr>
            <p:ph type="dt" sz="half" idx="10"/>
          </p:nvPr>
        </p:nvSpPr>
        <p:spPr>
          <a:xfrm>
            <a:off x="8636000" y="6416676"/>
            <a:ext cx="2844800" cy="365125"/>
          </a:xfrm>
        </p:spPr>
        <p:txBody>
          <a:bodyPr/>
          <a:lstStyle>
            <a:lvl1pPr>
              <a:defRPr smtClean="0"/>
            </a:lvl1pPr>
          </a:lstStyle>
          <a:p>
            <a:pPr>
              <a:defRPr/>
            </a:pPr>
            <a:fld id="{9405905E-8C33-4175-8968-4884190FC2A3}" type="datetime1">
              <a:rPr lang="en-US"/>
              <a:pPr>
                <a:defRPr/>
              </a:pPr>
              <a:t>2/17/2025</a:t>
            </a:fld>
            <a:endParaRPr lang="en-US"/>
          </a:p>
        </p:txBody>
      </p:sp>
      <p:sp>
        <p:nvSpPr>
          <p:cNvPr id="7" name="Footer Placeholder 6">
            <a:extLst>
              <a:ext uri="{FF2B5EF4-FFF2-40B4-BE49-F238E27FC236}">
                <a16:creationId xmlns:a16="http://schemas.microsoft.com/office/drawing/2014/main" id="{2507CA05-A2A8-1DF2-A1B1-E3FEBF060AA0}"/>
              </a:ext>
            </a:extLst>
          </p:cNvPr>
          <p:cNvSpPr>
            <a:spLocks noGrp="1"/>
          </p:cNvSpPr>
          <p:nvPr>
            <p:ph type="ftr" sz="quarter" idx="11"/>
          </p:nvPr>
        </p:nvSpPr>
        <p:spPr>
          <a:xfrm>
            <a:off x="1219200" y="6416676"/>
            <a:ext cx="7416800" cy="365125"/>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946772A-7E17-72A5-5CA6-34B94525F421}"/>
              </a:ext>
            </a:extLst>
          </p:cNvPr>
          <p:cNvSpPr>
            <a:spLocks noGrp="1"/>
          </p:cNvSpPr>
          <p:nvPr>
            <p:ph type="sldNum" sz="quarter" idx="12"/>
          </p:nvPr>
        </p:nvSpPr>
        <p:spPr>
          <a:xfrm>
            <a:off x="11480800" y="6416676"/>
            <a:ext cx="609600" cy="365125"/>
          </a:xfrm>
        </p:spPr>
        <p:txBody>
          <a:bodyPr/>
          <a:lstStyle>
            <a:lvl1pPr>
              <a:defRPr/>
            </a:lvl1pPr>
          </a:lstStyle>
          <a:p>
            <a:fld id="{77EF750D-38FE-4553-AD5C-1BBFF09A902B}" type="slidenum">
              <a:rPr lang="en-US" altLang="en-US"/>
              <a:pPr/>
              <a:t>‹#›</a:t>
            </a:fld>
            <a:endParaRPr lang="en-US" altLang="en-US"/>
          </a:p>
        </p:txBody>
      </p:sp>
    </p:spTree>
    <p:extLst>
      <p:ext uri="{BB962C8B-B14F-4D97-AF65-F5344CB8AC3E}">
        <p14:creationId xmlns:p14="http://schemas.microsoft.com/office/powerpoint/2010/main" val="231172120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19810" name="Group 2">
            <a:extLst>
              <a:ext uri="{FF2B5EF4-FFF2-40B4-BE49-F238E27FC236}">
                <a16:creationId xmlns:a16="http://schemas.microsoft.com/office/drawing/2014/main" id="{55F56C5E-5501-4A2D-1545-D8CA98B793CF}"/>
              </a:ext>
            </a:extLst>
          </p:cNvPr>
          <p:cNvGrpSpPr>
            <a:grpSpLocks/>
          </p:cNvGrpSpPr>
          <p:nvPr/>
        </p:nvGrpSpPr>
        <p:grpSpPr bwMode="auto">
          <a:xfrm>
            <a:off x="0" y="0"/>
            <a:ext cx="11277600" cy="5943600"/>
            <a:chOff x="0" y="0"/>
            <a:chExt cx="5328" cy="3744"/>
          </a:xfrm>
        </p:grpSpPr>
        <p:sp>
          <p:nvSpPr>
            <p:cNvPr id="119811" name="Freeform 3">
              <a:extLst>
                <a:ext uri="{FF2B5EF4-FFF2-40B4-BE49-F238E27FC236}">
                  <a16:creationId xmlns:a16="http://schemas.microsoft.com/office/drawing/2014/main" id="{0EC7633A-4FF6-271E-0784-6DB87BAE9CBC}"/>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19812" name="Freeform 4">
              <a:extLst>
                <a:ext uri="{FF2B5EF4-FFF2-40B4-BE49-F238E27FC236}">
                  <a16:creationId xmlns:a16="http://schemas.microsoft.com/office/drawing/2014/main" id="{47071644-7900-09C9-2D76-8821FFD94012}"/>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119813" name="Rectangle 5">
            <a:extLst>
              <a:ext uri="{FF2B5EF4-FFF2-40B4-BE49-F238E27FC236}">
                <a16:creationId xmlns:a16="http://schemas.microsoft.com/office/drawing/2014/main" id="{CC16159A-23EA-1941-E4A3-063B812E3E6C}"/>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19814" name="Rectangle 6">
            <a:extLst>
              <a:ext uri="{FF2B5EF4-FFF2-40B4-BE49-F238E27FC236}">
                <a16:creationId xmlns:a16="http://schemas.microsoft.com/office/drawing/2014/main" id="{C2260B60-B58C-B7F4-87D0-EDC879249F47}"/>
              </a:ext>
            </a:extLst>
          </p:cNvPr>
          <p:cNvSpPr>
            <a:spLocks noGrp="1" noChangeArrowheads="1"/>
          </p:cNvSpPr>
          <p:nvPr>
            <p:ph type="dt" sz="quarter" idx="2"/>
          </p:nvPr>
        </p:nvSpPr>
        <p:spPr/>
        <p:txBody>
          <a:bodyPr/>
          <a:lstStyle>
            <a:lvl1pPr>
              <a:defRPr/>
            </a:lvl1pPr>
          </a:lstStyle>
          <a:p>
            <a:endParaRPr lang="en-US" altLang="en-US"/>
          </a:p>
        </p:txBody>
      </p:sp>
      <p:sp>
        <p:nvSpPr>
          <p:cNvPr id="119815" name="Rectangle 7">
            <a:extLst>
              <a:ext uri="{FF2B5EF4-FFF2-40B4-BE49-F238E27FC236}">
                <a16:creationId xmlns:a16="http://schemas.microsoft.com/office/drawing/2014/main" id="{CDC81D0A-80E6-ACE3-7980-0C9A1B54CB8A}"/>
              </a:ext>
            </a:extLst>
          </p:cNvPr>
          <p:cNvSpPr>
            <a:spLocks noGrp="1" noChangeArrowheads="1"/>
          </p:cNvSpPr>
          <p:nvPr>
            <p:ph type="ftr" sz="quarter" idx="3"/>
          </p:nvPr>
        </p:nvSpPr>
        <p:spPr/>
        <p:txBody>
          <a:bodyPr/>
          <a:lstStyle>
            <a:lvl1pPr>
              <a:defRPr/>
            </a:lvl1pPr>
          </a:lstStyle>
          <a:p>
            <a:endParaRPr lang="en-US" altLang="en-US"/>
          </a:p>
        </p:txBody>
      </p:sp>
      <p:sp>
        <p:nvSpPr>
          <p:cNvPr id="119816" name="Rectangle 8">
            <a:extLst>
              <a:ext uri="{FF2B5EF4-FFF2-40B4-BE49-F238E27FC236}">
                <a16:creationId xmlns:a16="http://schemas.microsoft.com/office/drawing/2014/main" id="{8C9DAA33-4EF0-02C8-45F9-FD524612FAAA}"/>
              </a:ext>
            </a:extLst>
          </p:cNvPr>
          <p:cNvSpPr>
            <a:spLocks noGrp="1" noChangeArrowheads="1"/>
          </p:cNvSpPr>
          <p:nvPr>
            <p:ph type="sldNum" sz="quarter" idx="4"/>
          </p:nvPr>
        </p:nvSpPr>
        <p:spPr/>
        <p:txBody>
          <a:bodyPr/>
          <a:lstStyle>
            <a:lvl1pPr>
              <a:defRPr/>
            </a:lvl1pPr>
          </a:lstStyle>
          <a:p>
            <a:fld id="{AADF0DE4-745C-40BF-AF18-38F2CDBBF400}" type="slidenum">
              <a:rPr lang="en-US" altLang="en-US"/>
              <a:pPr/>
              <a:t>‹#›</a:t>
            </a:fld>
            <a:endParaRPr lang="en-US" altLang="en-US"/>
          </a:p>
        </p:txBody>
      </p:sp>
      <p:sp>
        <p:nvSpPr>
          <p:cNvPr id="119817" name="Rectangle 9">
            <a:extLst>
              <a:ext uri="{FF2B5EF4-FFF2-40B4-BE49-F238E27FC236}">
                <a16:creationId xmlns:a16="http://schemas.microsoft.com/office/drawing/2014/main" id="{5BB6E9A3-221B-A16A-0F2D-29F944CD4F78}"/>
              </a:ext>
            </a:extLst>
          </p:cNvPr>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3028502099"/>
      </p:ext>
    </p:extLst>
  </p:cSld>
  <p:clrMapOvr>
    <a:masterClrMapping/>
  </p:clrMapOvr>
  <p:transition>
    <p:wipe dir="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12BF3C-0C84-2002-1A05-6674AFD9458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312FE9-981B-C260-1265-0F5D315999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080D06-F609-A896-04F2-286695BFFAE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F6BA103-0792-8268-96E0-FDA94AB49E0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1AC5D85-AAE0-E241-BDCA-141F00D67405}"/>
              </a:ext>
            </a:extLst>
          </p:cNvPr>
          <p:cNvSpPr>
            <a:spLocks noGrp="1"/>
          </p:cNvSpPr>
          <p:nvPr>
            <p:ph type="sldNum" sz="quarter" idx="12"/>
          </p:nvPr>
        </p:nvSpPr>
        <p:spPr/>
        <p:txBody>
          <a:bodyPr/>
          <a:lstStyle>
            <a:lvl1pPr>
              <a:defRPr/>
            </a:lvl1pPr>
          </a:lstStyle>
          <a:p>
            <a:fld id="{BBC30EAA-06D6-410D-AD0E-5B1C068A7191}" type="slidenum">
              <a:rPr lang="en-US" altLang="en-US"/>
              <a:pPr/>
              <a:t>‹#›</a:t>
            </a:fld>
            <a:endParaRPr lang="en-US" altLang="en-US"/>
          </a:p>
        </p:txBody>
      </p:sp>
    </p:spTree>
    <p:extLst>
      <p:ext uri="{BB962C8B-B14F-4D97-AF65-F5344CB8AC3E}">
        <p14:creationId xmlns:p14="http://schemas.microsoft.com/office/powerpoint/2010/main" val="2317118860"/>
      </p:ext>
    </p:extLst>
  </p:cSld>
  <p:clrMapOvr>
    <a:masterClrMapping/>
  </p:clrMapOvr>
  <p:transition>
    <p:wipe dir="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9AB16-DA97-BBAB-89AD-D42F72A4D2C6}"/>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39A1446-B384-6E47-FF73-BA50821564BC}"/>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44577E2D-9551-3B43-B7EC-0ACDDFE7173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B124289-2EDA-2979-A86D-293E12FA59F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13AE510-67BB-436D-CFC7-F54912DC6A0F}"/>
              </a:ext>
            </a:extLst>
          </p:cNvPr>
          <p:cNvSpPr>
            <a:spLocks noGrp="1"/>
          </p:cNvSpPr>
          <p:nvPr>
            <p:ph type="sldNum" sz="quarter" idx="12"/>
          </p:nvPr>
        </p:nvSpPr>
        <p:spPr/>
        <p:txBody>
          <a:bodyPr/>
          <a:lstStyle>
            <a:lvl1pPr>
              <a:defRPr/>
            </a:lvl1pPr>
          </a:lstStyle>
          <a:p>
            <a:fld id="{43F063FB-F368-4AA5-877F-2A0487D56DC8}" type="slidenum">
              <a:rPr lang="en-US" altLang="en-US"/>
              <a:pPr/>
              <a:t>‹#›</a:t>
            </a:fld>
            <a:endParaRPr lang="en-US" altLang="en-US"/>
          </a:p>
        </p:txBody>
      </p:sp>
    </p:spTree>
    <p:extLst>
      <p:ext uri="{BB962C8B-B14F-4D97-AF65-F5344CB8AC3E}">
        <p14:creationId xmlns:p14="http://schemas.microsoft.com/office/powerpoint/2010/main" val="3383920488"/>
      </p:ext>
    </p:extLst>
  </p:cSld>
  <p:clrMapOvr>
    <a:masterClrMapping/>
  </p:clrMapOvr>
  <p:transition>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84007-8946-D826-691C-B8481BE92587}"/>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71FEE9-FD39-256F-C52F-A4D2E348216E}"/>
              </a:ext>
            </a:extLst>
          </p:cNvPr>
          <p:cNvSpPr>
            <a:spLocks noGrp="1"/>
          </p:cNvSpPr>
          <p:nvPr>
            <p:ph type="body"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5CAD42-D248-D2F7-63D4-5982C277820A}"/>
              </a:ext>
            </a:extLst>
          </p:cNvPr>
          <p:cNvSpPr>
            <a:spLocks noGrp="1"/>
          </p:cNvSpPr>
          <p:nvPr>
            <p:ph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754836-B5D0-1364-C369-2E6D111D90E5}"/>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49CB12B-A297-6254-890B-3C0B45B7A43E}"/>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BAE9DE7-8435-2931-590C-0E7067E67DA3}"/>
              </a:ext>
            </a:extLst>
          </p:cNvPr>
          <p:cNvSpPr>
            <a:spLocks noGrp="1"/>
          </p:cNvSpPr>
          <p:nvPr>
            <p:ph type="sldNum" sz="quarter" idx="12"/>
          </p:nvPr>
        </p:nvSpPr>
        <p:spPr>
          <a:xfrm>
            <a:off x="8737600" y="6245225"/>
            <a:ext cx="2844800" cy="476250"/>
          </a:xfrm>
        </p:spPr>
        <p:txBody>
          <a:bodyPr/>
          <a:lstStyle>
            <a:lvl1pPr>
              <a:defRPr/>
            </a:lvl1pPr>
          </a:lstStyle>
          <a:p>
            <a:fld id="{5C56A95C-BBB6-482D-BF94-AEFB856BF4F6}" type="slidenum">
              <a:rPr lang="en-US" altLang="en-US"/>
              <a:pPr/>
              <a:t>‹#›</a:t>
            </a:fld>
            <a:endParaRPr lang="en-US" altLang="en-US"/>
          </a:p>
        </p:txBody>
      </p:sp>
    </p:spTree>
    <p:extLst>
      <p:ext uri="{BB962C8B-B14F-4D97-AF65-F5344CB8AC3E}">
        <p14:creationId xmlns:p14="http://schemas.microsoft.com/office/powerpoint/2010/main" val="31504326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C8D1A-8E83-14EA-6D03-3E3C69BF95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8AD79B-BF54-E6D2-4C6C-4011D2A5619C}"/>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C69CFD1-F928-6119-B959-03701894DDA3}"/>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B0509B-34F9-EB1F-490F-71B65599164F}"/>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BA22FC3-783C-ADB7-BF22-BC83C6AB609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A856636-46C8-F212-BD11-BADAA510F12B}"/>
              </a:ext>
            </a:extLst>
          </p:cNvPr>
          <p:cNvSpPr>
            <a:spLocks noGrp="1"/>
          </p:cNvSpPr>
          <p:nvPr>
            <p:ph type="sldNum" sz="quarter" idx="12"/>
          </p:nvPr>
        </p:nvSpPr>
        <p:spPr/>
        <p:txBody>
          <a:bodyPr/>
          <a:lstStyle>
            <a:lvl1pPr>
              <a:defRPr/>
            </a:lvl1pPr>
          </a:lstStyle>
          <a:p>
            <a:fld id="{2212294E-38DF-4270-9352-2BD2AF0C4318}" type="slidenum">
              <a:rPr lang="en-US" altLang="en-US"/>
              <a:pPr/>
              <a:t>‹#›</a:t>
            </a:fld>
            <a:endParaRPr lang="en-US" altLang="en-US"/>
          </a:p>
        </p:txBody>
      </p:sp>
    </p:spTree>
    <p:extLst>
      <p:ext uri="{BB962C8B-B14F-4D97-AF65-F5344CB8AC3E}">
        <p14:creationId xmlns:p14="http://schemas.microsoft.com/office/powerpoint/2010/main" val="45645500"/>
      </p:ext>
    </p:extLst>
  </p:cSld>
  <p:clrMapOvr>
    <a:masterClrMapping/>
  </p:clrMapOvr>
  <p:transition>
    <p:wipe dir="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4D13-566D-DC4D-112A-E871F032C36A}"/>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7B377B-4044-64CD-6C5A-1CC1410BBC47}"/>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E5ED10F-B5C5-9F15-A3BC-04A0D9C5ABCF}"/>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BE76D8-AA7D-4A95-D08A-62C730C8CC14}"/>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09D95ED-6B52-1BC3-AD89-6AD4DA860B01}"/>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A34094-4EC4-D29A-E191-7C1B914709BE}"/>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0D6AC9B-141D-A00A-9FA7-F0C7D4ABB2C1}"/>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7DAFA9D-8E71-547D-6057-9C4623663B0F}"/>
              </a:ext>
            </a:extLst>
          </p:cNvPr>
          <p:cNvSpPr>
            <a:spLocks noGrp="1"/>
          </p:cNvSpPr>
          <p:nvPr>
            <p:ph type="sldNum" sz="quarter" idx="12"/>
          </p:nvPr>
        </p:nvSpPr>
        <p:spPr/>
        <p:txBody>
          <a:bodyPr/>
          <a:lstStyle>
            <a:lvl1pPr>
              <a:defRPr/>
            </a:lvl1pPr>
          </a:lstStyle>
          <a:p>
            <a:fld id="{CBEC7099-3564-4F66-A3B4-58513FCF2563}" type="slidenum">
              <a:rPr lang="en-US" altLang="en-US"/>
              <a:pPr/>
              <a:t>‹#›</a:t>
            </a:fld>
            <a:endParaRPr lang="en-US" altLang="en-US"/>
          </a:p>
        </p:txBody>
      </p:sp>
    </p:spTree>
    <p:extLst>
      <p:ext uri="{BB962C8B-B14F-4D97-AF65-F5344CB8AC3E}">
        <p14:creationId xmlns:p14="http://schemas.microsoft.com/office/powerpoint/2010/main" val="1689418098"/>
      </p:ext>
    </p:extLst>
  </p:cSld>
  <p:clrMapOvr>
    <a:masterClrMapping/>
  </p:clrMapOvr>
  <p:transition>
    <p:wipe dir="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D0307-5E4F-8CAF-5B73-EED1FA6DA53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B5DA2F-9B1F-3507-14AC-79A81B5ABE10}"/>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FDAE6C81-DF85-CE50-FECE-BD1E2B3D2B5F}"/>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B7E36C2-F1D2-373A-70E0-AD9BE042640C}"/>
              </a:ext>
            </a:extLst>
          </p:cNvPr>
          <p:cNvSpPr>
            <a:spLocks noGrp="1"/>
          </p:cNvSpPr>
          <p:nvPr>
            <p:ph type="sldNum" sz="quarter" idx="12"/>
          </p:nvPr>
        </p:nvSpPr>
        <p:spPr/>
        <p:txBody>
          <a:bodyPr/>
          <a:lstStyle>
            <a:lvl1pPr>
              <a:defRPr/>
            </a:lvl1pPr>
          </a:lstStyle>
          <a:p>
            <a:fld id="{C95474DC-71E0-41CB-A077-514AEFD20B30}" type="slidenum">
              <a:rPr lang="en-US" altLang="en-US"/>
              <a:pPr/>
              <a:t>‹#›</a:t>
            </a:fld>
            <a:endParaRPr lang="en-US" altLang="en-US"/>
          </a:p>
        </p:txBody>
      </p:sp>
    </p:spTree>
    <p:extLst>
      <p:ext uri="{BB962C8B-B14F-4D97-AF65-F5344CB8AC3E}">
        <p14:creationId xmlns:p14="http://schemas.microsoft.com/office/powerpoint/2010/main" val="2729665536"/>
      </p:ext>
    </p:extLst>
  </p:cSld>
  <p:clrMapOvr>
    <a:masterClrMapping/>
  </p:clrMapOvr>
  <p:transition>
    <p:wipe dir="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6623F1-0771-3C04-B8D0-A72E20B9AC7F}"/>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587BA0BA-F8BB-398A-80B1-3834C8627003}"/>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1BDC328A-E0CB-6DE2-C704-5D58D4E76B33}"/>
              </a:ext>
            </a:extLst>
          </p:cNvPr>
          <p:cNvSpPr>
            <a:spLocks noGrp="1"/>
          </p:cNvSpPr>
          <p:nvPr>
            <p:ph type="sldNum" sz="quarter" idx="12"/>
          </p:nvPr>
        </p:nvSpPr>
        <p:spPr/>
        <p:txBody>
          <a:bodyPr/>
          <a:lstStyle>
            <a:lvl1pPr>
              <a:defRPr/>
            </a:lvl1pPr>
          </a:lstStyle>
          <a:p>
            <a:fld id="{2BF577D3-6C4E-44D2-9A22-FAB5209B3F94}" type="slidenum">
              <a:rPr lang="en-US" altLang="en-US"/>
              <a:pPr/>
              <a:t>‹#›</a:t>
            </a:fld>
            <a:endParaRPr lang="en-US" altLang="en-US"/>
          </a:p>
        </p:txBody>
      </p:sp>
    </p:spTree>
    <p:extLst>
      <p:ext uri="{BB962C8B-B14F-4D97-AF65-F5344CB8AC3E}">
        <p14:creationId xmlns:p14="http://schemas.microsoft.com/office/powerpoint/2010/main" val="927982715"/>
      </p:ext>
    </p:extLst>
  </p:cSld>
  <p:clrMapOvr>
    <a:masterClrMapping/>
  </p:clrMapOvr>
  <p:transition>
    <p:wipe dir="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62F4C-53D5-7FA0-24FD-CD3FEDF5A293}"/>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06C8803-68FA-86C5-2DBA-50C6F6DB926A}"/>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4FE0A98-061B-55E1-AA0A-C17B33C0C17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8CFA9B-38D6-2243-71B8-77ECCA5B6E4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B728B2C-BCA5-144D-763F-6AFBB875462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AC764CEF-DC88-340C-E80D-058B5A17C4C7}"/>
              </a:ext>
            </a:extLst>
          </p:cNvPr>
          <p:cNvSpPr>
            <a:spLocks noGrp="1"/>
          </p:cNvSpPr>
          <p:nvPr>
            <p:ph type="sldNum" sz="quarter" idx="12"/>
          </p:nvPr>
        </p:nvSpPr>
        <p:spPr/>
        <p:txBody>
          <a:bodyPr/>
          <a:lstStyle>
            <a:lvl1pPr>
              <a:defRPr/>
            </a:lvl1pPr>
          </a:lstStyle>
          <a:p>
            <a:fld id="{F627E36C-937B-44CC-8E46-3ED6860CD088}" type="slidenum">
              <a:rPr lang="en-US" altLang="en-US"/>
              <a:pPr/>
              <a:t>‹#›</a:t>
            </a:fld>
            <a:endParaRPr lang="en-US" altLang="en-US"/>
          </a:p>
        </p:txBody>
      </p:sp>
    </p:spTree>
    <p:extLst>
      <p:ext uri="{BB962C8B-B14F-4D97-AF65-F5344CB8AC3E}">
        <p14:creationId xmlns:p14="http://schemas.microsoft.com/office/powerpoint/2010/main" val="2389963379"/>
      </p:ext>
    </p:extLst>
  </p:cSld>
  <p:clrMapOvr>
    <a:masterClrMapping/>
  </p:clrMapOvr>
  <p:transition>
    <p:wipe dir="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768CF-CB8C-55E7-124C-C70F6B933B14}"/>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113C5AA-6ED0-5435-CDF5-AEAC95BC424C}"/>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FB53F0-D582-3F49-6A35-BCE146A44631}"/>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D4F879-7FCE-64CD-54F0-5DD8637C989E}"/>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675EE4B-5CBA-9DDE-E9E2-EE62C78C6CFB}"/>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3214B5B-6AA9-76A8-B325-82E322A7A662}"/>
              </a:ext>
            </a:extLst>
          </p:cNvPr>
          <p:cNvSpPr>
            <a:spLocks noGrp="1"/>
          </p:cNvSpPr>
          <p:nvPr>
            <p:ph type="sldNum" sz="quarter" idx="12"/>
          </p:nvPr>
        </p:nvSpPr>
        <p:spPr/>
        <p:txBody>
          <a:bodyPr/>
          <a:lstStyle>
            <a:lvl1pPr>
              <a:defRPr/>
            </a:lvl1pPr>
          </a:lstStyle>
          <a:p>
            <a:fld id="{4E2AE9F1-5E1C-4A49-B657-BCD29120056E}" type="slidenum">
              <a:rPr lang="en-US" altLang="en-US"/>
              <a:pPr/>
              <a:t>‹#›</a:t>
            </a:fld>
            <a:endParaRPr lang="en-US" altLang="en-US"/>
          </a:p>
        </p:txBody>
      </p:sp>
    </p:spTree>
    <p:extLst>
      <p:ext uri="{BB962C8B-B14F-4D97-AF65-F5344CB8AC3E}">
        <p14:creationId xmlns:p14="http://schemas.microsoft.com/office/powerpoint/2010/main" val="161220346"/>
      </p:ext>
    </p:extLst>
  </p:cSld>
  <p:clrMapOvr>
    <a:masterClrMapping/>
  </p:clrMapOvr>
  <p:transition>
    <p:wipe dir="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B4CE6-B534-161F-CCE7-1680D3D099A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CE30CD-592C-4F97-12E5-0BCA84FB42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AAA5B7-C942-40A8-5384-4F2C12EF12A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5E46CD35-8A2E-A5F1-EF6F-1C942DBD367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0C2CA3D-5BA5-707D-F156-03E86C5BA6BB}"/>
              </a:ext>
            </a:extLst>
          </p:cNvPr>
          <p:cNvSpPr>
            <a:spLocks noGrp="1"/>
          </p:cNvSpPr>
          <p:nvPr>
            <p:ph type="sldNum" sz="quarter" idx="12"/>
          </p:nvPr>
        </p:nvSpPr>
        <p:spPr/>
        <p:txBody>
          <a:bodyPr/>
          <a:lstStyle>
            <a:lvl1pPr>
              <a:defRPr/>
            </a:lvl1pPr>
          </a:lstStyle>
          <a:p>
            <a:fld id="{B9251BA1-6314-43D2-8421-B0B78574D3D1}" type="slidenum">
              <a:rPr lang="en-US" altLang="en-US"/>
              <a:pPr/>
              <a:t>‹#›</a:t>
            </a:fld>
            <a:endParaRPr lang="en-US" altLang="en-US"/>
          </a:p>
        </p:txBody>
      </p:sp>
    </p:spTree>
    <p:extLst>
      <p:ext uri="{BB962C8B-B14F-4D97-AF65-F5344CB8AC3E}">
        <p14:creationId xmlns:p14="http://schemas.microsoft.com/office/powerpoint/2010/main" val="567234103"/>
      </p:ext>
    </p:extLst>
  </p:cSld>
  <p:clrMapOvr>
    <a:masterClrMapping/>
  </p:clrMapOvr>
  <p:transition>
    <p:wipe dir="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46C99-28A6-202A-E8A3-00AD8BAAF04C}"/>
              </a:ext>
            </a:extLst>
          </p:cNvPr>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ABA0124-C90B-0900-CEBF-A60997ADBA9D}"/>
              </a:ext>
            </a:extLst>
          </p:cNvPr>
          <p:cNvSpPr>
            <a:spLocks noGrp="1"/>
          </p:cNvSpPr>
          <p:nvPr>
            <p:ph type="body" orient="vert" idx="1"/>
          </p:nvPr>
        </p:nvSpPr>
        <p:spPr>
          <a:xfrm>
            <a:off x="609600" y="274638"/>
            <a:ext cx="80264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9C930-79F8-A6A5-A5D1-30B2C8B367F1}"/>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153170F1-7264-097A-9C33-80908282703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A6074D5-4948-8B5C-125F-E76F1E057795}"/>
              </a:ext>
            </a:extLst>
          </p:cNvPr>
          <p:cNvSpPr>
            <a:spLocks noGrp="1"/>
          </p:cNvSpPr>
          <p:nvPr>
            <p:ph type="sldNum" sz="quarter" idx="12"/>
          </p:nvPr>
        </p:nvSpPr>
        <p:spPr/>
        <p:txBody>
          <a:bodyPr/>
          <a:lstStyle>
            <a:lvl1pPr>
              <a:defRPr/>
            </a:lvl1pPr>
          </a:lstStyle>
          <a:p>
            <a:fld id="{92C94979-27BF-4914-A84C-22E0E207EE88}" type="slidenum">
              <a:rPr lang="en-US" altLang="en-US"/>
              <a:pPr/>
              <a:t>‹#›</a:t>
            </a:fld>
            <a:endParaRPr lang="en-US" altLang="en-US"/>
          </a:p>
        </p:txBody>
      </p:sp>
    </p:spTree>
    <p:extLst>
      <p:ext uri="{BB962C8B-B14F-4D97-AF65-F5344CB8AC3E}">
        <p14:creationId xmlns:p14="http://schemas.microsoft.com/office/powerpoint/2010/main" val="1108044462"/>
      </p:ext>
    </p:extLst>
  </p:cSld>
  <p:clrMapOvr>
    <a:masterClrMapping/>
  </p:clrMapOvr>
  <p:transition>
    <p:wipe dir="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76ED5-6130-7D09-CFC9-9938F04CE22D}"/>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FDEBDB7-C399-CE1D-CF0A-A7D572839DCC}"/>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5470F8D-40BE-A530-BCBC-2CB999E0E118}"/>
              </a:ext>
            </a:extLst>
          </p:cNvPr>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E46300-1DEB-CAA8-CE60-4B0478BC121C}"/>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94DA9A4-C5F8-96BD-C7FB-F793D7461274}"/>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C2B29F2-C8CE-FC61-CF8F-868B9B019909}"/>
              </a:ext>
            </a:extLst>
          </p:cNvPr>
          <p:cNvSpPr>
            <a:spLocks noGrp="1"/>
          </p:cNvSpPr>
          <p:nvPr>
            <p:ph type="sldNum" sz="quarter" idx="12"/>
          </p:nvPr>
        </p:nvSpPr>
        <p:spPr>
          <a:xfrm>
            <a:off x="8737600" y="6248400"/>
            <a:ext cx="2844800" cy="457200"/>
          </a:xfrm>
        </p:spPr>
        <p:txBody>
          <a:bodyPr/>
          <a:lstStyle>
            <a:lvl1pPr>
              <a:defRPr/>
            </a:lvl1pPr>
          </a:lstStyle>
          <a:p>
            <a:fld id="{03EE3EDC-EC11-4D68-BD6A-24075CBF5C53}" type="slidenum">
              <a:rPr lang="en-US" altLang="en-US"/>
              <a:pPr/>
              <a:t>‹#›</a:t>
            </a:fld>
            <a:endParaRPr lang="en-US" altLang="en-US"/>
          </a:p>
        </p:txBody>
      </p:sp>
    </p:spTree>
    <p:extLst>
      <p:ext uri="{BB962C8B-B14F-4D97-AF65-F5344CB8AC3E}">
        <p14:creationId xmlns:p14="http://schemas.microsoft.com/office/powerpoint/2010/main" val="2705078963"/>
      </p:ext>
    </p:extLst>
  </p:cSld>
  <p:clrMapOvr>
    <a:masterClrMapping/>
  </p:clrMapOvr>
  <p:transition>
    <p:wipe dir="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E3EDD-8987-B22C-0A0D-67EE6527B241}"/>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5A9865-FDCD-DAB7-6083-18F2EEA503BA}"/>
              </a:ext>
            </a:extLst>
          </p:cNvPr>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958D12-499A-5D81-06D0-216F71D76C1A}"/>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C0BFA90-6A50-A8D7-54B3-C3CF76092B23}"/>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74B4D066-379B-C2FE-0224-851F84DB61FD}"/>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9D78614-6867-7345-524D-DB77CD5C1C74}"/>
              </a:ext>
            </a:extLst>
          </p:cNvPr>
          <p:cNvSpPr>
            <a:spLocks noGrp="1"/>
          </p:cNvSpPr>
          <p:nvPr>
            <p:ph type="sldNum" sz="quarter" idx="12"/>
          </p:nvPr>
        </p:nvSpPr>
        <p:spPr>
          <a:xfrm>
            <a:off x="8737600" y="6248400"/>
            <a:ext cx="2844800" cy="457200"/>
          </a:xfrm>
        </p:spPr>
        <p:txBody>
          <a:bodyPr/>
          <a:lstStyle>
            <a:lvl1pPr>
              <a:defRPr/>
            </a:lvl1pPr>
          </a:lstStyle>
          <a:p>
            <a:fld id="{92C56522-056D-4664-949F-A9565D959D02}" type="slidenum">
              <a:rPr lang="en-US" altLang="en-US"/>
              <a:pPr/>
              <a:t>‹#›</a:t>
            </a:fld>
            <a:endParaRPr lang="en-US" altLang="en-US"/>
          </a:p>
        </p:txBody>
      </p:sp>
    </p:spTree>
    <p:extLst>
      <p:ext uri="{BB962C8B-B14F-4D97-AF65-F5344CB8AC3E}">
        <p14:creationId xmlns:p14="http://schemas.microsoft.com/office/powerpoint/2010/main" val="3767243440"/>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3B5E8D-F054-7D53-905C-C82A2EC5011E}"/>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4368CFE5-6095-E7FC-79E1-7FE559288130}"/>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C00345-971B-2405-F098-6CC98E81347A}"/>
              </a:ext>
            </a:extLst>
          </p:cNvPr>
          <p:cNvSpPr>
            <a:spLocks noGrp="1"/>
          </p:cNvSpPr>
          <p:nvPr>
            <p:ph type="body" sz="half" idx="2"/>
          </p:nvPr>
        </p:nvSpPr>
        <p:spPr>
          <a:xfrm>
            <a:off x="6197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8CD0408-1AAF-6CAE-4758-B71A3CB18DB1}"/>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95EB7B17-27C6-C6BB-397F-0272E8D01A91}"/>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C194A0B-6901-A567-0CD0-DC45EB306586}"/>
              </a:ext>
            </a:extLst>
          </p:cNvPr>
          <p:cNvSpPr>
            <a:spLocks noGrp="1"/>
          </p:cNvSpPr>
          <p:nvPr>
            <p:ph type="sldNum" sz="quarter" idx="12"/>
          </p:nvPr>
        </p:nvSpPr>
        <p:spPr>
          <a:xfrm>
            <a:off x="8737600" y="6245225"/>
            <a:ext cx="2844800" cy="476250"/>
          </a:xfrm>
        </p:spPr>
        <p:txBody>
          <a:bodyPr/>
          <a:lstStyle>
            <a:lvl1pPr>
              <a:defRPr/>
            </a:lvl1pPr>
          </a:lstStyle>
          <a:p>
            <a:fld id="{3CFD2296-BCCF-474A-9619-7AA4D78EE653}" type="slidenum">
              <a:rPr lang="en-US" altLang="en-US"/>
              <a:pPr/>
              <a:t>‹#›</a:t>
            </a:fld>
            <a:endParaRPr lang="en-US" altLang="en-US"/>
          </a:p>
        </p:txBody>
      </p:sp>
    </p:spTree>
    <p:extLst>
      <p:ext uri="{BB962C8B-B14F-4D97-AF65-F5344CB8AC3E}">
        <p14:creationId xmlns:p14="http://schemas.microsoft.com/office/powerpoint/2010/main" val="219227990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98A8F-6B36-C980-D4A5-836A63DF85E7}"/>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D66BAF7-A376-C016-8A68-06D853BFA4B2}"/>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E908AAB-9D13-2E9B-57E9-2173F3D2D1A7}"/>
              </a:ext>
            </a:extLst>
          </p:cNvPr>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03CC677E-51C5-A6C2-6CBA-A44E0136E774}"/>
              </a:ext>
            </a:extLst>
          </p:cNvPr>
          <p:cNvSpPr>
            <a:spLocks noGrp="1"/>
          </p:cNvSpPr>
          <p:nvPr>
            <p:ph sz="quarter" idx="3"/>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EE126315-8421-BFA4-5505-414D748BE65A}"/>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608FEA53-154A-8073-3BBE-D3593A40C517}"/>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92CBDA5-C36E-6D3D-1A05-9CDBEC1BB0B6}"/>
              </a:ext>
            </a:extLst>
          </p:cNvPr>
          <p:cNvSpPr>
            <a:spLocks noGrp="1"/>
          </p:cNvSpPr>
          <p:nvPr>
            <p:ph type="sldNum" sz="quarter" idx="12"/>
          </p:nvPr>
        </p:nvSpPr>
        <p:spPr>
          <a:xfrm>
            <a:off x="8737600" y="6248400"/>
            <a:ext cx="2844800" cy="457200"/>
          </a:xfrm>
        </p:spPr>
        <p:txBody>
          <a:bodyPr/>
          <a:lstStyle>
            <a:lvl1pPr>
              <a:defRPr/>
            </a:lvl1pPr>
          </a:lstStyle>
          <a:p>
            <a:fld id="{8EC2B2DE-FECC-4C5B-BC47-4880C630CC9A}" type="slidenum">
              <a:rPr lang="en-US" altLang="en-US"/>
              <a:pPr/>
              <a:t>‹#›</a:t>
            </a:fld>
            <a:endParaRPr lang="en-US" altLang="en-US"/>
          </a:p>
        </p:txBody>
      </p:sp>
    </p:spTree>
    <p:extLst>
      <p:ext uri="{BB962C8B-B14F-4D97-AF65-F5344CB8AC3E}">
        <p14:creationId xmlns:p14="http://schemas.microsoft.com/office/powerpoint/2010/main" val="1901134493"/>
      </p:ext>
    </p:extLst>
  </p:cSld>
  <p:clrMapOvr>
    <a:masterClrMapping/>
  </p:clrMapOvr>
  <p:transition>
    <p:wipe dir="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E2438-BB5C-0CBD-8AF8-E8B5A86C9F65}"/>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D718E334-ED26-6CB5-9B56-3C1ED45E4A6B}"/>
              </a:ext>
            </a:extLst>
          </p:cNvPr>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26BD84-07A5-698F-04F5-20E7CA14A96B}"/>
              </a:ext>
            </a:extLst>
          </p:cNvPr>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E5AB6E53-6B93-A18F-5067-5A4B567AEE57}"/>
              </a:ext>
            </a:extLst>
          </p:cNvPr>
          <p:cNvSpPr>
            <a:spLocks noGrp="1"/>
          </p:cNvSpPr>
          <p:nvPr>
            <p:ph sz="quarter" idx="3"/>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04EC0C9A-8371-CD70-FAF7-B0EDD3B6CE60}"/>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D339219F-197A-843A-E92A-F075C37C9ECA}"/>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46737F5B-6FCE-CFD6-337E-6D38235AC78C}"/>
              </a:ext>
            </a:extLst>
          </p:cNvPr>
          <p:cNvSpPr>
            <a:spLocks noGrp="1"/>
          </p:cNvSpPr>
          <p:nvPr>
            <p:ph type="sldNum" sz="quarter" idx="12"/>
          </p:nvPr>
        </p:nvSpPr>
        <p:spPr>
          <a:xfrm>
            <a:off x="8737600" y="6248400"/>
            <a:ext cx="2844800" cy="457200"/>
          </a:xfrm>
        </p:spPr>
        <p:txBody>
          <a:bodyPr/>
          <a:lstStyle>
            <a:lvl1pPr>
              <a:defRPr/>
            </a:lvl1pPr>
          </a:lstStyle>
          <a:p>
            <a:fld id="{2352D949-2B15-4168-82DE-22433C02B232}" type="slidenum">
              <a:rPr lang="en-US" altLang="en-US"/>
              <a:pPr/>
              <a:t>‹#›</a:t>
            </a:fld>
            <a:endParaRPr lang="en-US" altLang="en-US"/>
          </a:p>
        </p:txBody>
      </p:sp>
    </p:spTree>
    <p:extLst>
      <p:ext uri="{BB962C8B-B14F-4D97-AF65-F5344CB8AC3E}">
        <p14:creationId xmlns:p14="http://schemas.microsoft.com/office/powerpoint/2010/main" val="786950067"/>
      </p:ext>
    </p:extLst>
  </p:cSld>
  <p:clrMapOvr>
    <a:masterClrMapping/>
  </p:clrMapOvr>
  <p:transition>
    <p:wipe dir="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F80FD-41D1-33CA-C00E-065EC6B7D36E}"/>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5B2995A-93AB-2DF9-15A4-801780E454BB}"/>
              </a:ext>
            </a:extLst>
          </p:cNvPr>
          <p:cNvSpPr>
            <a:spLocks noGrp="1"/>
          </p:cNvSpPr>
          <p:nvPr>
            <p:ph sz="quarter" idx="1"/>
          </p:nvPr>
        </p:nvSpPr>
        <p:spPr>
          <a:xfrm>
            <a:off x="609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520A1F-7DA0-CB42-AE64-8479DE82AC1F}"/>
              </a:ext>
            </a:extLst>
          </p:cNvPr>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AED44D4A-BCBF-8A49-6F9D-C8E15AF236CE}"/>
              </a:ext>
            </a:extLst>
          </p:cNvPr>
          <p:cNvSpPr>
            <a:spLocks noGrp="1"/>
          </p:cNvSpPr>
          <p:nvPr>
            <p:ph sz="quarter" idx="3"/>
          </p:nvPr>
        </p:nvSpPr>
        <p:spPr>
          <a:xfrm>
            <a:off x="609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D014126-BE7E-9A5D-9D7F-279A51E006D0}"/>
              </a:ext>
            </a:extLst>
          </p:cNvPr>
          <p:cNvSpPr>
            <a:spLocks noGrp="1"/>
          </p:cNvSpPr>
          <p:nvPr>
            <p:ph sz="quarter" idx="4"/>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1E898C6-8A16-03C1-B528-6DAA1EEBB8B8}"/>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FEBF77CC-7306-090C-E696-D99610BA1CD8}"/>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7325EB9D-86DC-097B-6531-D7B288274DB6}"/>
              </a:ext>
            </a:extLst>
          </p:cNvPr>
          <p:cNvSpPr>
            <a:spLocks noGrp="1"/>
          </p:cNvSpPr>
          <p:nvPr>
            <p:ph type="sldNum" sz="quarter" idx="12"/>
          </p:nvPr>
        </p:nvSpPr>
        <p:spPr>
          <a:xfrm>
            <a:off x="8737600" y="6248400"/>
            <a:ext cx="2844800" cy="457200"/>
          </a:xfrm>
        </p:spPr>
        <p:txBody>
          <a:bodyPr/>
          <a:lstStyle>
            <a:lvl1pPr>
              <a:defRPr/>
            </a:lvl1pPr>
          </a:lstStyle>
          <a:p>
            <a:fld id="{B65818DC-18B1-485C-86B5-F343650D95D1}" type="slidenum">
              <a:rPr lang="en-US" altLang="en-US"/>
              <a:pPr/>
              <a:t>‹#›</a:t>
            </a:fld>
            <a:endParaRPr lang="en-US" altLang="en-US"/>
          </a:p>
        </p:txBody>
      </p:sp>
    </p:spTree>
    <p:extLst>
      <p:ext uri="{BB962C8B-B14F-4D97-AF65-F5344CB8AC3E}">
        <p14:creationId xmlns:p14="http://schemas.microsoft.com/office/powerpoint/2010/main" val="1097224320"/>
      </p:ext>
    </p:extLst>
  </p:cSld>
  <p:clrMapOvr>
    <a:masterClrMapping/>
  </p:clrMapOvr>
  <p:transition>
    <p:wipe dir="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170" name="Group 2">
            <a:extLst>
              <a:ext uri="{FF2B5EF4-FFF2-40B4-BE49-F238E27FC236}">
                <a16:creationId xmlns:a16="http://schemas.microsoft.com/office/drawing/2014/main" id="{29E60F0C-05E1-4FCD-2413-256AF619B25B}"/>
              </a:ext>
            </a:extLst>
          </p:cNvPr>
          <p:cNvGrpSpPr>
            <a:grpSpLocks/>
          </p:cNvGrpSpPr>
          <p:nvPr/>
        </p:nvGrpSpPr>
        <p:grpSpPr bwMode="auto">
          <a:xfrm>
            <a:off x="0" y="0"/>
            <a:ext cx="11277600" cy="5943600"/>
            <a:chOff x="0" y="0"/>
            <a:chExt cx="5328" cy="3744"/>
          </a:xfrm>
        </p:grpSpPr>
        <p:sp>
          <p:nvSpPr>
            <p:cNvPr id="7171" name="Freeform 3">
              <a:extLst>
                <a:ext uri="{FF2B5EF4-FFF2-40B4-BE49-F238E27FC236}">
                  <a16:creationId xmlns:a16="http://schemas.microsoft.com/office/drawing/2014/main" id="{16FA913E-39CC-5220-5968-87F51FFA5C38}"/>
                </a:ext>
              </a:extLst>
            </p:cNvPr>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172" name="Freeform 4">
              <a:extLst>
                <a:ext uri="{FF2B5EF4-FFF2-40B4-BE49-F238E27FC236}">
                  <a16:creationId xmlns:a16="http://schemas.microsoft.com/office/drawing/2014/main" id="{F8E96FD8-AE3D-AE16-2631-083420D695D0}"/>
                </a:ext>
              </a:extLst>
            </p:cNvPr>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Lst>
              <a:ahLst/>
              <a:cxnLst>
                <a:cxn ang="0">
                  <a:pos x="T0" y="T1"/>
                </a:cxn>
                <a:cxn ang="0">
                  <a:pos x="T2" y="T3"/>
                </a:cxn>
                <a:cxn ang="0">
                  <a:pos x="T4" y="T5"/>
                </a:cxn>
                <a:cxn ang="0">
                  <a:pos x="T6" y="T7"/>
                </a:cxn>
                <a:cxn ang="0">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grpSp>
      <p:sp>
        <p:nvSpPr>
          <p:cNvPr id="7173" name="Rectangle 5">
            <a:extLst>
              <a:ext uri="{FF2B5EF4-FFF2-40B4-BE49-F238E27FC236}">
                <a16:creationId xmlns:a16="http://schemas.microsoft.com/office/drawing/2014/main" id="{0A30710E-78A0-7E9E-1535-83049DE64BA4}"/>
              </a:ext>
            </a:extLst>
          </p:cNvPr>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7174" name="Rectangle 6">
            <a:extLst>
              <a:ext uri="{FF2B5EF4-FFF2-40B4-BE49-F238E27FC236}">
                <a16:creationId xmlns:a16="http://schemas.microsoft.com/office/drawing/2014/main" id="{DC288E06-0DD8-0BEB-E3C3-8B0FA7D3D3CF}"/>
              </a:ext>
            </a:extLst>
          </p:cNvPr>
          <p:cNvSpPr>
            <a:spLocks noGrp="1" noChangeArrowheads="1"/>
          </p:cNvSpPr>
          <p:nvPr>
            <p:ph type="dt" sz="quarter" idx="2"/>
          </p:nvPr>
        </p:nvSpPr>
        <p:spPr/>
        <p:txBody>
          <a:bodyPr/>
          <a:lstStyle>
            <a:lvl1pPr>
              <a:defRPr/>
            </a:lvl1pPr>
          </a:lstStyle>
          <a:p>
            <a:endParaRPr lang="en-US" altLang="en-US"/>
          </a:p>
        </p:txBody>
      </p:sp>
      <p:sp>
        <p:nvSpPr>
          <p:cNvPr id="7175" name="Rectangle 7">
            <a:extLst>
              <a:ext uri="{FF2B5EF4-FFF2-40B4-BE49-F238E27FC236}">
                <a16:creationId xmlns:a16="http://schemas.microsoft.com/office/drawing/2014/main" id="{C179633B-60F2-581E-0706-5697B83FD00D}"/>
              </a:ext>
            </a:extLst>
          </p:cNvPr>
          <p:cNvSpPr>
            <a:spLocks noGrp="1" noChangeArrowheads="1"/>
          </p:cNvSpPr>
          <p:nvPr>
            <p:ph type="ftr" sz="quarter" idx="3"/>
          </p:nvPr>
        </p:nvSpPr>
        <p:spPr/>
        <p:txBody>
          <a:bodyPr/>
          <a:lstStyle>
            <a:lvl1pPr>
              <a:defRPr/>
            </a:lvl1pPr>
          </a:lstStyle>
          <a:p>
            <a:endParaRPr lang="en-US" altLang="en-US"/>
          </a:p>
        </p:txBody>
      </p:sp>
      <p:sp>
        <p:nvSpPr>
          <p:cNvPr id="7176" name="Rectangle 8">
            <a:extLst>
              <a:ext uri="{FF2B5EF4-FFF2-40B4-BE49-F238E27FC236}">
                <a16:creationId xmlns:a16="http://schemas.microsoft.com/office/drawing/2014/main" id="{C87322C6-8AE7-84A7-9585-698143814E01}"/>
              </a:ext>
            </a:extLst>
          </p:cNvPr>
          <p:cNvSpPr>
            <a:spLocks noGrp="1" noChangeArrowheads="1"/>
          </p:cNvSpPr>
          <p:nvPr>
            <p:ph type="sldNum" sz="quarter" idx="4"/>
          </p:nvPr>
        </p:nvSpPr>
        <p:spPr/>
        <p:txBody>
          <a:bodyPr/>
          <a:lstStyle>
            <a:lvl1pPr>
              <a:defRPr/>
            </a:lvl1pPr>
          </a:lstStyle>
          <a:p>
            <a:fld id="{CBCF83CE-ECDB-4312-8378-2E1CCD48EF36}" type="slidenum">
              <a:rPr lang="en-US" altLang="en-US"/>
              <a:pPr/>
              <a:t>‹#›</a:t>
            </a:fld>
            <a:endParaRPr lang="en-US" altLang="en-US"/>
          </a:p>
        </p:txBody>
      </p:sp>
      <p:sp>
        <p:nvSpPr>
          <p:cNvPr id="7177" name="Rectangle 9">
            <a:extLst>
              <a:ext uri="{FF2B5EF4-FFF2-40B4-BE49-F238E27FC236}">
                <a16:creationId xmlns:a16="http://schemas.microsoft.com/office/drawing/2014/main" id="{11DA40A3-8CEA-0AAE-7B56-250BACA16CAA}"/>
              </a:ext>
            </a:extLst>
          </p:cNvPr>
          <p:cNvSpPr>
            <a:spLocks noGrp="1" noChangeArrowheads="1"/>
          </p:cNvSpPr>
          <p:nvPr>
            <p:ph type="ctrTitle" sz="quarter"/>
          </p:nvPr>
        </p:nvSpPr>
        <p:spPr>
          <a:xfrm>
            <a:off x="914400" y="1768476"/>
            <a:ext cx="10363200" cy="1736725"/>
          </a:xfrm>
        </p:spPr>
        <p:txBody>
          <a:bodyPr anchor="b" anchorCtr="1"/>
          <a:lstStyle>
            <a:lvl1pPr>
              <a:defRPr sz="5400"/>
            </a:lvl1pPr>
          </a:lstStyle>
          <a:p>
            <a:pPr lvl="0"/>
            <a:r>
              <a:rPr lang="en-US" altLang="en-US" noProof="0"/>
              <a:t>Click to edit Master title style</a:t>
            </a:r>
          </a:p>
        </p:txBody>
      </p:sp>
    </p:spTree>
    <p:extLst>
      <p:ext uri="{BB962C8B-B14F-4D97-AF65-F5344CB8AC3E}">
        <p14:creationId xmlns:p14="http://schemas.microsoft.com/office/powerpoint/2010/main" val="321676035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51D61D-B93B-41E6-4135-667EACC612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7FF5ED-028A-8CAF-592D-41B1F25D406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F40C6-8B88-2CAD-989A-7098A3834712}"/>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475350A-4510-AC6E-95BA-2381D34FCBC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2D6E6F28-3F21-3B22-7613-7C52FAA65688}"/>
              </a:ext>
            </a:extLst>
          </p:cNvPr>
          <p:cNvSpPr>
            <a:spLocks noGrp="1"/>
          </p:cNvSpPr>
          <p:nvPr>
            <p:ph type="sldNum" sz="quarter" idx="12"/>
          </p:nvPr>
        </p:nvSpPr>
        <p:spPr/>
        <p:txBody>
          <a:bodyPr/>
          <a:lstStyle>
            <a:lvl1pPr>
              <a:defRPr/>
            </a:lvl1pPr>
          </a:lstStyle>
          <a:p>
            <a:fld id="{FC1092E0-CF87-4262-BE23-BFC00CBBBF9D}" type="slidenum">
              <a:rPr lang="en-US" altLang="en-US"/>
              <a:pPr/>
              <a:t>‹#›</a:t>
            </a:fld>
            <a:endParaRPr lang="en-US" altLang="en-US"/>
          </a:p>
        </p:txBody>
      </p:sp>
    </p:spTree>
    <p:extLst>
      <p:ext uri="{BB962C8B-B14F-4D97-AF65-F5344CB8AC3E}">
        <p14:creationId xmlns:p14="http://schemas.microsoft.com/office/powerpoint/2010/main" val="326435801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B581E-6619-9CB7-8228-CC9C547BD564}"/>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BED3466-582E-F9C9-C974-FB95C9C6389E}"/>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23CBD09D-D8E1-7553-7982-4262C2FC6D1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EB2D63CD-8E38-D170-A092-E927F85B5F9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F243339-4EF0-2F5B-4209-00936C2D9C8F}"/>
              </a:ext>
            </a:extLst>
          </p:cNvPr>
          <p:cNvSpPr>
            <a:spLocks noGrp="1"/>
          </p:cNvSpPr>
          <p:nvPr>
            <p:ph type="sldNum" sz="quarter" idx="12"/>
          </p:nvPr>
        </p:nvSpPr>
        <p:spPr/>
        <p:txBody>
          <a:bodyPr/>
          <a:lstStyle>
            <a:lvl1pPr>
              <a:defRPr/>
            </a:lvl1pPr>
          </a:lstStyle>
          <a:p>
            <a:fld id="{43470849-6FE7-47BD-BDC4-3ECC6472DDA5}" type="slidenum">
              <a:rPr lang="en-US" altLang="en-US"/>
              <a:pPr/>
              <a:t>‹#›</a:t>
            </a:fld>
            <a:endParaRPr lang="en-US" altLang="en-US"/>
          </a:p>
        </p:txBody>
      </p:sp>
    </p:spTree>
    <p:extLst>
      <p:ext uri="{BB962C8B-B14F-4D97-AF65-F5344CB8AC3E}">
        <p14:creationId xmlns:p14="http://schemas.microsoft.com/office/powerpoint/2010/main" val="705260964"/>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0D7605-47EF-5269-014E-1E06645595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100217-70BD-0506-A857-A200CFD4A9D6}"/>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2E4F85-8EBA-13C9-FF35-28F9CA1718A1}"/>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6896405-47BA-6EDE-41FF-B798CBBE1B31}"/>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69D2D70-F736-8998-34C6-E039DE203BD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4658D236-678D-64AA-14E7-115E0C4DE683}"/>
              </a:ext>
            </a:extLst>
          </p:cNvPr>
          <p:cNvSpPr>
            <a:spLocks noGrp="1"/>
          </p:cNvSpPr>
          <p:nvPr>
            <p:ph type="sldNum" sz="quarter" idx="12"/>
          </p:nvPr>
        </p:nvSpPr>
        <p:spPr/>
        <p:txBody>
          <a:bodyPr/>
          <a:lstStyle>
            <a:lvl1pPr>
              <a:defRPr/>
            </a:lvl1pPr>
          </a:lstStyle>
          <a:p>
            <a:fld id="{AA80BAE3-E56D-4479-93CA-FA842BF31CF7}" type="slidenum">
              <a:rPr lang="en-US" altLang="en-US"/>
              <a:pPr/>
              <a:t>‹#›</a:t>
            </a:fld>
            <a:endParaRPr lang="en-US" altLang="en-US"/>
          </a:p>
        </p:txBody>
      </p:sp>
    </p:spTree>
    <p:extLst>
      <p:ext uri="{BB962C8B-B14F-4D97-AF65-F5344CB8AC3E}">
        <p14:creationId xmlns:p14="http://schemas.microsoft.com/office/powerpoint/2010/main" val="1572175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E566E-27CE-FC73-A92D-67110ACDCC3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F8F1851-6200-6F07-F5B9-05106B2E275C}"/>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BD6D32-554E-384F-C5E9-D0F7C95E35F4}"/>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68A3B9-3975-46CB-E8AC-C543A0B83D7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E10835C-C001-1050-4E8B-CBD9781C1CEF}"/>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8669A8C-DBE3-9B3E-DB0C-EE35D413046B}"/>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A56C7DEA-AC4A-366D-1280-6B454A7B23DE}"/>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33E0070E-BB18-A369-9F8F-742C49A79BCC}"/>
              </a:ext>
            </a:extLst>
          </p:cNvPr>
          <p:cNvSpPr>
            <a:spLocks noGrp="1"/>
          </p:cNvSpPr>
          <p:nvPr>
            <p:ph type="sldNum" sz="quarter" idx="12"/>
          </p:nvPr>
        </p:nvSpPr>
        <p:spPr/>
        <p:txBody>
          <a:bodyPr/>
          <a:lstStyle>
            <a:lvl1pPr>
              <a:defRPr/>
            </a:lvl1pPr>
          </a:lstStyle>
          <a:p>
            <a:fld id="{47E15829-689D-48E9-BE54-FD46157F273F}" type="slidenum">
              <a:rPr lang="en-US" altLang="en-US"/>
              <a:pPr/>
              <a:t>‹#›</a:t>
            </a:fld>
            <a:endParaRPr lang="en-US" altLang="en-US"/>
          </a:p>
        </p:txBody>
      </p:sp>
    </p:spTree>
    <p:extLst>
      <p:ext uri="{BB962C8B-B14F-4D97-AF65-F5344CB8AC3E}">
        <p14:creationId xmlns:p14="http://schemas.microsoft.com/office/powerpoint/2010/main" val="16997639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E8854-D4B8-F9CE-70EB-DD7454B3898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B618089-D24C-4B30-A0D6-A7D1ECE0C954}"/>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28AC383D-DBCA-D05D-33CC-EBD38ACCA6FE}"/>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82A0A13-925A-C85F-0019-687EC753D9CC}"/>
              </a:ext>
            </a:extLst>
          </p:cNvPr>
          <p:cNvSpPr>
            <a:spLocks noGrp="1"/>
          </p:cNvSpPr>
          <p:nvPr>
            <p:ph type="sldNum" sz="quarter" idx="12"/>
          </p:nvPr>
        </p:nvSpPr>
        <p:spPr/>
        <p:txBody>
          <a:bodyPr/>
          <a:lstStyle>
            <a:lvl1pPr>
              <a:defRPr/>
            </a:lvl1pPr>
          </a:lstStyle>
          <a:p>
            <a:fld id="{70169C95-7EDA-49C1-A2A8-DCB0D16F0933}" type="slidenum">
              <a:rPr lang="en-US" altLang="en-US"/>
              <a:pPr/>
              <a:t>‹#›</a:t>
            </a:fld>
            <a:endParaRPr lang="en-US" altLang="en-US"/>
          </a:p>
        </p:txBody>
      </p:sp>
    </p:spTree>
    <p:extLst>
      <p:ext uri="{BB962C8B-B14F-4D97-AF65-F5344CB8AC3E}">
        <p14:creationId xmlns:p14="http://schemas.microsoft.com/office/powerpoint/2010/main" val="294194097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D9B8473-6090-B9C2-2FFC-54F55A48B71A}"/>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B770286C-072E-6223-051D-837642B6E4F7}"/>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CC66BED0-B70B-8D8B-1103-06022D4E22AB}"/>
              </a:ext>
            </a:extLst>
          </p:cNvPr>
          <p:cNvSpPr>
            <a:spLocks noGrp="1"/>
          </p:cNvSpPr>
          <p:nvPr>
            <p:ph type="sldNum" sz="quarter" idx="12"/>
          </p:nvPr>
        </p:nvSpPr>
        <p:spPr/>
        <p:txBody>
          <a:bodyPr/>
          <a:lstStyle>
            <a:lvl1pPr>
              <a:defRPr/>
            </a:lvl1pPr>
          </a:lstStyle>
          <a:p>
            <a:fld id="{9C77CCC8-FA3F-464E-BB2A-7E4A00A7AE73}" type="slidenum">
              <a:rPr lang="en-US" altLang="en-US"/>
              <a:pPr/>
              <a:t>‹#›</a:t>
            </a:fld>
            <a:endParaRPr lang="en-US" altLang="en-US"/>
          </a:p>
        </p:txBody>
      </p:sp>
    </p:spTree>
    <p:extLst>
      <p:ext uri="{BB962C8B-B14F-4D97-AF65-F5344CB8AC3E}">
        <p14:creationId xmlns:p14="http://schemas.microsoft.com/office/powerpoint/2010/main" val="21664228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B9906-446C-9B31-3E2D-EF0B4E777E5C}"/>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0041A57-35F6-541C-2444-BB932CA16D51}"/>
              </a:ext>
            </a:extLst>
          </p:cNvPr>
          <p:cNvSpPr>
            <a:spLocks noGrp="1"/>
          </p:cNvSpPr>
          <p:nvPr>
            <p:ph sz="half" idx="1"/>
          </p:nvPr>
        </p:nvSpPr>
        <p:spPr>
          <a:xfrm>
            <a:off x="609600" y="1981200"/>
            <a:ext cx="53848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8C243A3-D676-01FB-F59C-5470D22DEC1D}"/>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220F586A-3156-EE54-1B4A-D41BBC59C74C}"/>
              </a:ext>
            </a:extLst>
          </p:cNvPr>
          <p:cNvSpPr>
            <a:spLocks noGrp="1"/>
          </p:cNvSpPr>
          <p:nvPr>
            <p:ph sz="quarter" idx="3"/>
          </p:nvPr>
        </p:nvSpPr>
        <p:spPr>
          <a:xfrm>
            <a:off x="6197600" y="41148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9A7AC30F-4143-C7DB-F1A8-7B78960449AC}"/>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0876DBC1-95BC-6CE1-3385-E947C424161B}"/>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55EF2030-72C4-E306-78FC-86BDCF7D529A}"/>
              </a:ext>
            </a:extLst>
          </p:cNvPr>
          <p:cNvSpPr>
            <a:spLocks noGrp="1"/>
          </p:cNvSpPr>
          <p:nvPr>
            <p:ph type="sldNum" sz="quarter" idx="12"/>
          </p:nvPr>
        </p:nvSpPr>
        <p:spPr>
          <a:xfrm>
            <a:off x="8737600" y="6245225"/>
            <a:ext cx="2844800" cy="476250"/>
          </a:xfrm>
        </p:spPr>
        <p:txBody>
          <a:bodyPr/>
          <a:lstStyle>
            <a:lvl1pPr>
              <a:defRPr/>
            </a:lvl1pPr>
          </a:lstStyle>
          <a:p>
            <a:fld id="{04DC73C4-073C-45FC-802A-2EA13A0F4627}" type="slidenum">
              <a:rPr lang="en-US" altLang="en-US"/>
              <a:pPr/>
              <a:t>‹#›</a:t>
            </a:fld>
            <a:endParaRPr lang="en-US" altLang="en-US"/>
          </a:p>
        </p:txBody>
      </p:sp>
    </p:spTree>
    <p:extLst>
      <p:ext uri="{BB962C8B-B14F-4D97-AF65-F5344CB8AC3E}">
        <p14:creationId xmlns:p14="http://schemas.microsoft.com/office/powerpoint/2010/main" val="1193384924"/>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91D0D-6AC7-21EE-FC9A-76BAF1672106}"/>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CC4B094-6EF5-8570-D2B7-0DFACB407B15}"/>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67F045-70CD-BD0F-F4B2-72D2F03BA059}"/>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1F0965-DE13-5A61-2C00-0CF8DEE59649}"/>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2FBDCEF-2E56-0B95-D98C-B9196939E83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37DBC71A-3C65-BB39-B6D1-5322632D562A}"/>
              </a:ext>
            </a:extLst>
          </p:cNvPr>
          <p:cNvSpPr>
            <a:spLocks noGrp="1"/>
          </p:cNvSpPr>
          <p:nvPr>
            <p:ph type="sldNum" sz="quarter" idx="12"/>
          </p:nvPr>
        </p:nvSpPr>
        <p:spPr/>
        <p:txBody>
          <a:bodyPr/>
          <a:lstStyle>
            <a:lvl1pPr>
              <a:defRPr/>
            </a:lvl1pPr>
          </a:lstStyle>
          <a:p>
            <a:fld id="{126C89A2-D481-40C5-9C44-1834DC0D5277}" type="slidenum">
              <a:rPr lang="en-US" altLang="en-US"/>
              <a:pPr/>
              <a:t>‹#›</a:t>
            </a:fld>
            <a:endParaRPr lang="en-US" altLang="en-US"/>
          </a:p>
        </p:txBody>
      </p:sp>
    </p:spTree>
    <p:extLst>
      <p:ext uri="{BB962C8B-B14F-4D97-AF65-F5344CB8AC3E}">
        <p14:creationId xmlns:p14="http://schemas.microsoft.com/office/powerpoint/2010/main" val="184105868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FE2EA-867E-5ACE-7929-06FEAF83C33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3F71186-7F17-C111-0FF1-316813652687}"/>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FA1C51-E7F0-2625-D253-F23005588AA2}"/>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3E0439-23BD-DD3C-F983-301FE2CF77A7}"/>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68ACAC5-914C-4A4A-B43B-F524546CAD15}"/>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E2A6FBC-30A7-B8E8-C492-1E9340213DD8}"/>
              </a:ext>
            </a:extLst>
          </p:cNvPr>
          <p:cNvSpPr>
            <a:spLocks noGrp="1"/>
          </p:cNvSpPr>
          <p:nvPr>
            <p:ph type="sldNum" sz="quarter" idx="12"/>
          </p:nvPr>
        </p:nvSpPr>
        <p:spPr/>
        <p:txBody>
          <a:bodyPr/>
          <a:lstStyle>
            <a:lvl1pPr>
              <a:defRPr/>
            </a:lvl1pPr>
          </a:lstStyle>
          <a:p>
            <a:fld id="{F8A2A831-B160-47F1-AE0E-992156887886}" type="slidenum">
              <a:rPr lang="en-US" altLang="en-US"/>
              <a:pPr/>
              <a:t>‹#›</a:t>
            </a:fld>
            <a:endParaRPr lang="en-US" altLang="en-US"/>
          </a:p>
        </p:txBody>
      </p:sp>
    </p:spTree>
    <p:extLst>
      <p:ext uri="{BB962C8B-B14F-4D97-AF65-F5344CB8AC3E}">
        <p14:creationId xmlns:p14="http://schemas.microsoft.com/office/powerpoint/2010/main" val="8647437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E2BB3-DB04-6A60-7F04-4DBB5495F80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7015BA-DEEC-F4B5-C84F-7EF7C3B184C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ED5C3-B409-C771-6875-0277258E071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E7A8411-CC87-762A-FC3E-9560188498E5}"/>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310D211-05FB-9E1F-F32B-87B2EE2CC2EA}"/>
              </a:ext>
            </a:extLst>
          </p:cNvPr>
          <p:cNvSpPr>
            <a:spLocks noGrp="1"/>
          </p:cNvSpPr>
          <p:nvPr>
            <p:ph type="sldNum" sz="quarter" idx="12"/>
          </p:nvPr>
        </p:nvSpPr>
        <p:spPr/>
        <p:txBody>
          <a:bodyPr/>
          <a:lstStyle>
            <a:lvl1pPr>
              <a:defRPr/>
            </a:lvl1pPr>
          </a:lstStyle>
          <a:p>
            <a:fld id="{66A1CD57-F7A9-4117-A016-21778A625F84}" type="slidenum">
              <a:rPr lang="en-US" altLang="en-US"/>
              <a:pPr/>
              <a:t>‹#›</a:t>
            </a:fld>
            <a:endParaRPr lang="en-US" altLang="en-US"/>
          </a:p>
        </p:txBody>
      </p:sp>
    </p:spTree>
    <p:extLst>
      <p:ext uri="{BB962C8B-B14F-4D97-AF65-F5344CB8AC3E}">
        <p14:creationId xmlns:p14="http://schemas.microsoft.com/office/powerpoint/2010/main" val="397304288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195DBD7-810A-86AE-7E29-2FFEBB6ECABC}"/>
              </a:ext>
            </a:extLst>
          </p:cNvPr>
          <p:cNvSpPr>
            <a:spLocks noGrp="1"/>
          </p:cNvSpPr>
          <p:nvPr>
            <p:ph type="title" orient="vert"/>
          </p:nvPr>
        </p:nvSpPr>
        <p:spPr>
          <a:xfrm>
            <a:off x="8839200" y="274638"/>
            <a:ext cx="2743200" cy="5821362"/>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36BFFCF-5308-87DB-A92C-60BEEB2D8062}"/>
              </a:ext>
            </a:extLst>
          </p:cNvPr>
          <p:cNvSpPr>
            <a:spLocks noGrp="1"/>
          </p:cNvSpPr>
          <p:nvPr>
            <p:ph type="body" orient="vert" idx="1"/>
          </p:nvPr>
        </p:nvSpPr>
        <p:spPr>
          <a:xfrm>
            <a:off x="609600" y="274638"/>
            <a:ext cx="80264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FC2B8-45E6-38D8-EE6E-FC56E8D8ED84}"/>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26991F-474B-871A-7164-4C04AB8F7D03}"/>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820AF466-A7CD-7DB7-CB88-B37228AE65CF}"/>
              </a:ext>
            </a:extLst>
          </p:cNvPr>
          <p:cNvSpPr>
            <a:spLocks noGrp="1"/>
          </p:cNvSpPr>
          <p:nvPr>
            <p:ph type="sldNum" sz="quarter" idx="12"/>
          </p:nvPr>
        </p:nvSpPr>
        <p:spPr/>
        <p:txBody>
          <a:bodyPr/>
          <a:lstStyle>
            <a:lvl1pPr>
              <a:defRPr/>
            </a:lvl1pPr>
          </a:lstStyle>
          <a:p>
            <a:fld id="{842E817B-9073-4967-A29F-C9B9824BAB1E}" type="slidenum">
              <a:rPr lang="en-US" altLang="en-US"/>
              <a:pPr/>
              <a:t>‹#›</a:t>
            </a:fld>
            <a:endParaRPr lang="en-US" altLang="en-US"/>
          </a:p>
        </p:txBody>
      </p:sp>
    </p:spTree>
    <p:extLst>
      <p:ext uri="{BB962C8B-B14F-4D97-AF65-F5344CB8AC3E}">
        <p14:creationId xmlns:p14="http://schemas.microsoft.com/office/powerpoint/2010/main" val="30027420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1E9CF0-D60A-F3DA-BED9-CF7BB9DE3E3D}"/>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00391530-C4CF-B27D-9104-C817CF7EF456}"/>
              </a:ext>
            </a:extLst>
          </p:cNvPr>
          <p:cNvSpPr>
            <a:spLocks noGrp="1"/>
          </p:cNvSpPr>
          <p:nvPr>
            <p:ph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D12FC5-D8FD-24C2-7972-8D406AD49826}"/>
              </a:ext>
            </a:extLst>
          </p:cNvPr>
          <p:cNvSpPr>
            <a:spLocks noGrp="1"/>
          </p:cNvSpPr>
          <p:nvPr>
            <p:ph type="body"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9F3F8F-1EA7-F25D-2016-F9F2DA56B518}"/>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08826D4-0523-0C99-2D1C-BEEDF4990257}"/>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F5F16C83-7796-85DF-0D0B-D9DA239C1828}"/>
              </a:ext>
            </a:extLst>
          </p:cNvPr>
          <p:cNvSpPr>
            <a:spLocks noGrp="1"/>
          </p:cNvSpPr>
          <p:nvPr>
            <p:ph type="sldNum" sz="quarter" idx="12"/>
          </p:nvPr>
        </p:nvSpPr>
        <p:spPr>
          <a:xfrm>
            <a:off x="8737600" y="6248400"/>
            <a:ext cx="2844800" cy="457200"/>
          </a:xfrm>
        </p:spPr>
        <p:txBody>
          <a:bodyPr/>
          <a:lstStyle>
            <a:lvl1pPr>
              <a:defRPr/>
            </a:lvl1pPr>
          </a:lstStyle>
          <a:p>
            <a:fld id="{CA6129F1-A78B-49C9-94DD-B9B10E790AB6}" type="slidenum">
              <a:rPr lang="en-US" altLang="en-US"/>
              <a:pPr/>
              <a:t>‹#›</a:t>
            </a:fld>
            <a:endParaRPr lang="en-US" altLang="en-US"/>
          </a:p>
        </p:txBody>
      </p:sp>
    </p:spTree>
    <p:extLst>
      <p:ext uri="{BB962C8B-B14F-4D97-AF65-F5344CB8AC3E}">
        <p14:creationId xmlns:p14="http://schemas.microsoft.com/office/powerpoint/2010/main" val="2618034876"/>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31295-518E-4C19-AD32-6DE4208D8628}"/>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64BC64-FCBB-F64F-34C2-2C0FB68E5F51}"/>
              </a:ext>
            </a:extLst>
          </p:cNvPr>
          <p:cNvSpPr>
            <a:spLocks noGrp="1"/>
          </p:cNvSpPr>
          <p:nvPr>
            <p:ph type="body" sz="half" idx="1"/>
          </p:nvPr>
        </p:nvSpPr>
        <p:spPr>
          <a:xfrm>
            <a:off x="609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25075CB-9AFC-188A-DB7C-0A5D4CA5F6F0}"/>
              </a:ext>
            </a:extLst>
          </p:cNvPr>
          <p:cNvSpPr>
            <a:spLocks noGrp="1"/>
          </p:cNvSpPr>
          <p:nvPr>
            <p:ph sz="half" idx="2"/>
          </p:nvPr>
        </p:nvSpPr>
        <p:spPr>
          <a:xfrm>
            <a:off x="6197600" y="1600200"/>
            <a:ext cx="53848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392C2A-B9A2-15EE-E54C-0B2DAEF8E7FD}"/>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1D449B99-329E-850F-CDB1-EB4343569309}"/>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FFDDD85-3D6E-DC14-6FC9-9393880052A5}"/>
              </a:ext>
            </a:extLst>
          </p:cNvPr>
          <p:cNvSpPr>
            <a:spLocks noGrp="1"/>
          </p:cNvSpPr>
          <p:nvPr>
            <p:ph type="sldNum" sz="quarter" idx="12"/>
          </p:nvPr>
        </p:nvSpPr>
        <p:spPr>
          <a:xfrm>
            <a:off x="8737600" y="6248400"/>
            <a:ext cx="2844800" cy="457200"/>
          </a:xfrm>
        </p:spPr>
        <p:txBody>
          <a:bodyPr/>
          <a:lstStyle>
            <a:lvl1pPr>
              <a:defRPr/>
            </a:lvl1pPr>
          </a:lstStyle>
          <a:p>
            <a:fld id="{BA66FBE4-26C7-4FD1-836A-F63210849C8A}" type="slidenum">
              <a:rPr lang="en-US" altLang="en-US"/>
              <a:pPr/>
              <a:t>‹#›</a:t>
            </a:fld>
            <a:endParaRPr lang="en-US" altLang="en-US"/>
          </a:p>
        </p:txBody>
      </p:sp>
    </p:spTree>
    <p:extLst>
      <p:ext uri="{BB962C8B-B14F-4D97-AF65-F5344CB8AC3E}">
        <p14:creationId xmlns:p14="http://schemas.microsoft.com/office/powerpoint/2010/main" val="301952559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A0D93-A7DD-BA8C-BA4A-A0796E8AE83A}"/>
              </a:ext>
            </a:extLst>
          </p:cNvPr>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A8E7FF48-1A70-86E5-F0A9-CA463F07E81A}"/>
              </a:ext>
            </a:extLst>
          </p:cNvPr>
          <p:cNvSpPr>
            <a:spLocks noGrp="1"/>
          </p:cNvSpPr>
          <p:nvPr>
            <p:ph sz="quarter" idx="1"/>
          </p:nvPr>
        </p:nvSpPr>
        <p:spPr>
          <a:xfrm>
            <a:off x="609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34F390-7E83-5D2E-2ADF-624DD7A4F523}"/>
              </a:ext>
            </a:extLst>
          </p:cNvPr>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84F4C9-25A4-322C-F330-073CB55F221C}"/>
              </a:ext>
            </a:extLst>
          </p:cNvPr>
          <p:cNvSpPr>
            <a:spLocks noGrp="1"/>
          </p:cNvSpPr>
          <p:nvPr>
            <p:ph type="body" sz="half" idx="3"/>
          </p:nvPr>
        </p:nvSpPr>
        <p:spPr>
          <a:xfrm>
            <a:off x="609600" y="3924300"/>
            <a:ext cx="10972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3178C78F-9259-DC78-C068-A28D7F22BBCC}"/>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DFE45977-EED9-F7A4-1A0C-A825AD14D6DA}"/>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8345F0DC-BD95-1CAD-8FD2-1DFC956D4927}"/>
              </a:ext>
            </a:extLst>
          </p:cNvPr>
          <p:cNvSpPr>
            <a:spLocks noGrp="1"/>
          </p:cNvSpPr>
          <p:nvPr>
            <p:ph type="sldNum" sz="quarter" idx="12"/>
          </p:nvPr>
        </p:nvSpPr>
        <p:spPr>
          <a:xfrm>
            <a:off x="8737600" y="6248400"/>
            <a:ext cx="2844800" cy="457200"/>
          </a:xfrm>
        </p:spPr>
        <p:txBody>
          <a:bodyPr/>
          <a:lstStyle>
            <a:lvl1pPr>
              <a:defRPr/>
            </a:lvl1pPr>
          </a:lstStyle>
          <a:p>
            <a:fld id="{0A8E77B8-FE5C-495E-A387-2F0192C2E8D6}" type="slidenum">
              <a:rPr lang="en-US" altLang="en-US"/>
              <a:pPr/>
              <a:t>‹#›</a:t>
            </a:fld>
            <a:endParaRPr lang="en-US" altLang="en-US"/>
          </a:p>
        </p:txBody>
      </p:sp>
    </p:spTree>
    <p:extLst>
      <p:ext uri="{BB962C8B-B14F-4D97-AF65-F5344CB8AC3E}">
        <p14:creationId xmlns:p14="http://schemas.microsoft.com/office/powerpoint/2010/main" val="329593927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FE4A9-CE14-8D31-FC27-7C9B64632104}"/>
              </a:ext>
            </a:extLst>
          </p:cNvPr>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103F490F-C339-3E36-51D2-47992C09797E}"/>
              </a:ext>
            </a:extLst>
          </p:cNvPr>
          <p:cNvSpPr>
            <a:spLocks noGrp="1"/>
          </p:cNvSpPr>
          <p:nvPr>
            <p:ph sz="quarter" idx="1"/>
          </p:nvPr>
        </p:nvSpPr>
        <p:spPr>
          <a:xfrm>
            <a:off x="609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D5834AF-AFAC-6F3E-826A-4D5D3CDCC128}"/>
              </a:ext>
            </a:extLst>
          </p:cNvPr>
          <p:cNvSpPr>
            <a:spLocks noGrp="1"/>
          </p:cNvSpPr>
          <p:nvPr>
            <p:ph sz="quarter" idx="2"/>
          </p:nvPr>
        </p:nvSpPr>
        <p:spPr>
          <a:xfrm>
            <a:off x="6197600" y="16002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a:extLst>
              <a:ext uri="{FF2B5EF4-FFF2-40B4-BE49-F238E27FC236}">
                <a16:creationId xmlns:a16="http://schemas.microsoft.com/office/drawing/2014/main" id="{38A5C08A-EB4C-2A18-0358-D852648FF5D4}"/>
              </a:ext>
            </a:extLst>
          </p:cNvPr>
          <p:cNvSpPr>
            <a:spLocks noGrp="1"/>
          </p:cNvSpPr>
          <p:nvPr>
            <p:ph sz="quarter" idx="3"/>
          </p:nvPr>
        </p:nvSpPr>
        <p:spPr>
          <a:xfrm>
            <a:off x="609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84EC47FA-F78A-B7A8-1054-286FD499DB02}"/>
              </a:ext>
            </a:extLst>
          </p:cNvPr>
          <p:cNvSpPr>
            <a:spLocks noGrp="1"/>
          </p:cNvSpPr>
          <p:nvPr>
            <p:ph sz="quarter" idx="4"/>
          </p:nvPr>
        </p:nvSpPr>
        <p:spPr>
          <a:xfrm>
            <a:off x="6197600" y="3924300"/>
            <a:ext cx="53848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9E79E3-5ECA-396A-FBE6-A05D636F9561}"/>
              </a:ext>
            </a:extLst>
          </p:cNvPr>
          <p:cNvSpPr>
            <a:spLocks noGrp="1"/>
          </p:cNvSpPr>
          <p:nvPr>
            <p:ph type="dt" sz="half" idx="10"/>
          </p:nvPr>
        </p:nvSpPr>
        <p:spPr>
          <a:xfrm>
            <a:off x="609600" y="6248400"/>
            <a:ext cx="2844800" cy="457200"/>
          </a:xfrm>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B961BC9-5F52-6936-813B-1C5E333BE21A}"/>
              </a:ext>
            </a:extLst>
          </p:cNvPr>
          <p:cNvSpPr>
            <a:spLocks noGrp="1"/>
          </p:cNvSpPr>
          <p:nvPr>
            <p:ph type="ftr" sz="quarter" idx="11"/>
          </p:nvPr>
        </p:nvSpPr>
        <p:spPr>
          <a:xfrm>
            <a:off x="4165600" y="6248400"/>
            <a:ext cx="3860800" cy="457200"/>
          </a:xfrm>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42D8E44-9E66-4EB0-A87B-D8CF613C9FE3}"/>
              </a:ext>
            </a:extLst>
          </p:cNvPr>
          <p:cNvSpPr>
            <a:spLocks noGrp="1"/>
          </p:cNvSpPr>
          <p:nvPr>
            <p:ph type="sldNum" sz="quarter" idx="12"/>
          </p:nvPr>
        </p:nvSpPr>
        <p:spPr>
          <a:xfrm>
            <a:off x="8737600" y="6248400"/>
            <a:ext cx="2844800" cy="457200"/>
          </a:xfrm>
        </p:spPr>
        <p:txBody>
          <a:bodyPr/>
          <a:lstStyle>
            <a:lvl1pPr>
              <a:defRPr/>
            </a:lvl1pPr>
          </a:lstStyle>
          <a:p>
            <a:fld id="{F7BD0CC7-B439-4AB4-A135-F7603AFC4573}" type="slidenum">
              <a:rPr lang="en-US" altLang="en-US"/>
              <a:pPr/>
              <a:t>‹#›</a:t>
            </a:fld>
            <a:endParaRPr lang="en-US" altLang="en-US"/>
          </a:p>
        </p:txBody>
      </p:sp>
    </p:spTree>
    <p:extLst>
      <p:ext uri="{BB962C8B-B14F-4D97-AF65-F5344CB8AC3E}">
        <p14:creationId xmlns:p14="http://schemas.microsoft.com/office/powerpoint/2010/main" val="3972120719"/>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Freeform 4">
            <a:extLst>
              <a:ext uri="{FF2B5EF4-FFF2-40B4-BE49-F238E27FC236}">
                <a16:creationId xmlns:a16="http://schemas.microsoft.com/office/drawing/2014/main" id="{A1765123-812E-9674-2AAE-BB56E5B40F9B}"/>
              </a:ext>
            </a:extLst>
          </p:cNvPr>
          <p:cNvSpPr>
            <a:spLocks/>
          </p:cNvSpPr>
          <p:nvPr/>
        </p:nvSpPr>
        <p:spPr bwMode="auto">
          <a:xfrm>
            <a:off x="381000" y="2803525"/>
            <a:ext cx="2117" cy="3035300"/>
          </a:xfrm>
          <a:custGeom>
            <a:avLst/>
            <a:gdLst>
              <a:gd name="T0" fmla="*/ 0 w 1588"/>
              <a:gd name="T1" fmla="*/ 0 h 1912"/>
              <a:gd name="T2" fmla="*/ 0 w 1588"/>
              <a:gd name="T3" fmla="*/ 2147483646 h 1912"/>
              <a:gd name="T4" fmla="*/ 0 w 1588"/>
              <a:gd name="T5" fmla="*/ 2147483646 h 1912"/>
              <a:gd name="T6" fmla="*/ 0 w 1588"/>
              <a:gd name="T7" fmla="*/ 2147483646 h 1912"/>
              <a:gd name="T8" fmla="*/ 0 w 1588"/>
              <a:gd name="T9" fmla="*/ 2147483646 h 1912"/>
              <a:gd name="T10" fmla="*/ 0 w 1588"/>
              <a:gd name="T11" fmla="*/ 2147483646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5298" name="Rectangle 2"/>
          <p:cNvSpPr>
            <a:spLocks noGrp="1" noChangeArrowheads="1"/>
          </p:cNvSpPr>
          <p:nvPr>
            <p:ph type="ctrTitle" sz="quarter"/>
          </p:nvPr>
        </p:nvSpPr>
        <p:spPr>
          <a:xfrm>
            <a:off x="914400" y="1997076"/>
            <a:ext cx="10363200" cy="1431925"/>
          </a:xfrm>
        </p:spPr>
        <p:txBody>
          <a:bodyPr anchor="b" anchorCtr="1"/>
          <a:lstStyle>
            <a:lvl1pPr algn="ctr">
              <a:defRPr/>
            </a:lvl1pPr>
          </a:lstStyle>
          <a:p>
            <a:pPr lvl="0"/>
            <a:r>
              <a:rPr lang="en-US" altLang="en-US" noProof="0"/>
              <a:t>Click to edit Master title style</a:t>
            </a:r>
          </a:p>
        </p:txBody>
      </p:sp>
      <p:sp>
        <p:nvSpPr>
          <p:cNvPr id="55299" name="Rectangle 3"/>
          <p:cNvSpPr>
            <a:spLocks noGrp="1" noChangeArrowheads="1"/>
          </p:cNvSpPr>
          <p:nvPr>
            <p:ph type="subTitle" sz="quarter" idx="1"/>
          </p:nvPr>
        </p:nvSpPr>
        <p:spPr>
          <a:xfrm>
            <a:off x="1828800" y="3886200"/>
            <a:ext cx="8534400" cy="1752600"/>
          </a:xfrm>
        </p:spPr>
        <p:txBody>
          <a:bodyPr/>
          <a:lstStyle>
            <a:lvl1pPr marL="0" indent="0" algn="ctr">
              <a:buFontTx/>
              <a:buNone/>
              <a:defRPr/>
            </a:lvl1pPr>
          </a:lstStyle>
          <a:p>
            <a:pPr lvl="0"/>
            <a:r>
              <a:rPr lang="en-US" altLang="en-US" noProof="0"/>
              <a:t>Click to edit Master subtitle style</a:t>
            </a:r>
          </a:p>
        </p:txBody>
      </p:sp>
      <p:sp>
        <p:nvSpPr>
          <p:cNvPr id="3" name="Rectangle 5">
            <a:extLst>
              <a:ext uri="{FF2B5EF4-FFF2-40B4-BE49-F238E27FC236}">
                <a16:creationId xmlns:a16="http://schemas.microsoft.com/office/drawing/2014/main" id="{2E2C0568-0BDF-B540-24CC-4BD20AC89404}"/>
              </a:ext>
            </a:extLst>
          </p:cNvPr>
          <p:cNvSpPr>
            <a:spLocks noGrp="1" noChangeArrowheads="1"/>
          </p:cNvSpPr>
          <p:nvPr>
            <p:ph type="ftr" sz="quarter" idx="10"/>
          </p:nvPr>
        </p:nvSpPr>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D817983D-315F-87F1-4C11-2EB0F8460383}"/>
              </a:ext>
            </a:extLst>
          </p:cNvPr>
          <p:cNvSpPr>
            <a:spLocks noGrp="1" noChangeArrowheads="1"/>
          </p:cNvSpPr>
          <p:nvPr>
            <p:ph type="sldNum" sz="quarter" idx="11"/>
          </p:nvPr>
        </p:nvSpPr>
        <p:spPr/>
        <p:txBody>
          <a:bodyPr/>
          <a:lstStyle>
            <a:lvl1pPr>
              <a:defRPr/>
            </a:lvl1pPr>
          </a:lstStyle>
          <a:p>
            <a:pPr>
              <a:defRPr/>
            </a:pPr>
            <a:fld id="{AFF289BF-71D9-46FF-8039-3F4D2606CBD2}" type="slidenum">
              <a:rPr lang="en-US" altLang="en-US"/>
              <a:pPr>
                <a:defRPr/>
              </a:pPr>
              <a:t>‹#›</a:t>
            </a:fld>
            <a:endParaRPr lang="en-US" altLang="en-US"/>
          </a:p>
        </p:txBody>
      </p:sp>
      <p:sp>
        <p:nvSpPr>
          <p:cNvPr id="5" name="Rectangle 7">
            <a:extLst>
              <a:ext uri="{FF2B5EF4-FFF2-40B4-BE49-F238E27FC236}">
                <a16:creationId xmlns:a16="http://schemas.microsoft.com/office/drawing/2014/main" id="{7BD1329F-6FA9-B85C-D77C-ADD60DF007B8}"/>
              </a:ext>
            </a:extLst>
          </p:cNvPr>
          <p:cNvSpPr>
            <a:spLocks noGrp="1" noChangeArrowheads="1"/>
          </p:cNvSpPr>
          <p:nvPr>
            <p:ph type="dt" sz="quarter" idx="12"/>
          </p:nvPr>
        </p:nvSpPr>
        <p:spPr/>
        <p:txBody>
          <a:bodyPr/>
          <a:lstStyle>
            <a:lvl1pPr>
              <a:defRPr/>
            </a:lvl1pPr>
          </a:lstStyle>
          <a:p>
            <a:pPr>
              <a:defRPr/>
            </a:pPr>
            <a:endParaRPr lang="en-US" altLang="en-US"/>
          </a:p>
        </p:txBody>
      </p:sp>
    </p:spTree>
    <p:extLst>
      <p:ext uri="{BB962C8B-B14F-4D97-AF65-F5344CB8AC3E}">
        <p14:creationId xmlns:p14="http://schemas.microsoft.com/office/powerpoint/2010/main" val="27098910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5C28B02-85D0-1CCE-E4F9-251BA494BE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04C2D8EB-15E0-A652-59BA-E3296D7DCED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47BD730-B84E-A74E-6B85-98CC1FF5BA58}"/>
              </a:ext>
            </a:extLst>
          </p:cNvPr>
          <p:cNvSpPr>
            <a:spLocks noGrp="1" noChangeArrowheads="1"/>
          </p:cNvSpPr>
          <p:nvPr>
            <p:ph type="sldNum" sz="quarter" idx="12"/>
          </p:nvPr>
        </p:nvSpPr>
        <p:spPr>
          <a:ln/>
        </p:spPr>
        <p:txBody>
          <a:bodyPr/>
          <a:lstStyle>
            <a:lvl1pPr>
              <a:defRPr/>
            </a:lvl1pPr>
          </a:lstStyle>
          <a:p>
            <a:pPr>
              <a:defRPr/>
            </a:pPr>
            <a:fld id="{E57D00D8-662C-40D7-8B57-CA1D327FAE8B}" type="slidenum">
              <a:rPr lang="en-US" altLang="en-US"/>
              <a:pPr>
                <a:defRPr/>
              </a:pPr>
              <a:t>‹#›</a:t>
            </a:fld>
            <a:endParaRPr lang="en-US" altLang="en-US"/>
          </a:p>
        </p:txBody>
      </p:sp>
    </p:spTree>
    <p:extLst>
      <p:ext uri="{BB962C8B-B14F-4D97-AF65-F5344CB8AC3E}">
        <p14:creationId xmlns:p14="http://schemas.microsoft.com/office/powerpoint/2010/main" val="15240450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1DC55-699E-9C94-7035-C83953227D1C}"/>
              </a:ext>
            </a:extLst>
          </p:cNvPr>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35F1244E-5B85-3AF1-9681-564A2B740062}"/>
              </a:ext>
            </a:extLst>
          </p:cNvPr>
          <p:cNvSpPr>
            <a:spLocks noGrp="1"/>
          </p:cNvSpPr>
          <p:nvPr>
            <p:ph sz="quarter" idx="1"/>
          </p:nvPr>
        </p:nvSpPr>
        <p:spPr>
          <a:xfrm>
            <a:off x="609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9039BE-F3F6-9958-3D3B-3A4F2FC1FCE4}"/>
              </a:ext>
            </a:extLst>
          </p:cNvPr>
          <p:cNvSpPr>
            <a:spLocks noGrp="1"/>
          </p:cNvSpPr>
          <p:nvPr>
            <p:ph sz="quarter" idx="2"/>
          </p:nvPr>
        </p:nvSpPr>
        <p:spPr>
          <a:xfrm>
            <a:off x="6197600" y="1981200"/>
            <a:ext cx="5384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C9C7766-CF30-8AA6-E6DE-B87D42771D38}"/>
              </a:ext>
            </a:extLst>
          </p:cNvPr>
          <p:cNvSpPr>
            <a:spLocks noGrp="1"/>
          </p:cNvSpPr>
          <p:nvPr>
            <p:ph type="body" sz="half" idx="3"/>
          </p:nvPr>
        </p:nvSpPr>
        <p:spPr>
          <a:xfrm>
            <a:off x="609600" y="4114800"/>
            <a:ext cx="109728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a:extLst>
              <a:ext uri="{FF2B5EF4-FFF2-40B4-BE49-F238E27FC236}">
                <a16:creationId xmlns:a16="http://schemas.microsoft.com/office/drawing/2014/main" id="{28BFB256-AE96-80D3-728A-8330DDC53424}"/>
              </a:ext>
            </a:extLst>
          </p:cNvPr>
          <p:cNvSpPr>
            <a:spLocks noGrp="1"/>
          </p:cNvSpPr>
          <p:nvPr>
            <p:ph type="dt" sz="half" idx="10"/>
          </p:nvPr>
        </p:nvSpPr>
        <p:spPr>
          <a:xfrm>
            <a:off x="609600" y="6245225"/>
            <a:ext cx="2844800" cy="476250"/>
          </a:xfrm>
        </p:spPr>
        <p:txBody>
          <a:bodyPr/>
          <a:lstStyle>
            <a:lvl1pPr>
              <a:defRPr/>
            </a:lvl1pPr>
          </a:lstStyle>
          <a:p>
            <a:endParaRPr lang="en-US" altLang="en-US"/>
          </a:p>
        </p:txBody>
      </p:sp>
      <p:sp>
        <p:nvSpPr>
          <p:cNvPr id="7" name="Footer Placeholder 6">
            <a:extLst>
              <a:ext uri="{FF2B5EF4-FFF2-40B4-BE49-F238E27FC236}">
                <a16:creationId xmlns:a16="http://schemas.microsoft.com/office/drawing/2014/main" id="{C4552016-2DFC-6CE4-DF76-57173643D3AF}"/>
              </a:ext>
            </a:extLst>
          </p:cNvPr>
          <p:cNvSpPr>
            <a:spLocks noGrp="1"/>
          </p:cNvSpPr>
          <p:nvPr>
            <p:ph type="ftr" sz="quarter" idx="11"/>
          </p:nvPr>
        </p:nvSpPr>
        <p:spPr>
          <a:xfrm>
            <a:off x="4165600" y="6245225"/>
            <a:ext cx="3860800" cy="476250"/>
          </a:xfrm>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95849135-327C-1B57-646A-0FAF09241451}"/>
              </a:ext>
            </a:extLst>
          </p:cNvPr>
          <p:cNvSpPr>
            <a:spLocks noGrp="1"/>
          </p:cNvSpPr>
          <p:nvPr>
            <p:ph type="sldNum" sz="quarter" idx="12"/>
          </p:nvPr>
        </p:nvSpPr>
        <p:spPr>
          <a:xfrm>
            <a:off x="8737600" y="6245225"/>
            <a:ext cx="2844800" cy="476250"/>
          </a:xfrm>
        </p:spPr>
        <p:txBody>
          <a:bodyPr/>
          <a:lstStyle>
            <a:lvl1pPr>
              <a:defRPr/>
            </a:lvl1pPr>
          </a:lstStyle>
          <a:p>
            <a:fld id="{9957D69B-6ED1-459F-8D78-0F6A4498B52A}" type="slidenum">
              <a:rPr lang="en-US" altLang="en-US"/>
              <a:pPr/>
              <a:t>‹#›</a:t>
            </a:fld>
            <a:endParaRPr lang="en-US" altLang="en-US"/>
          </a:p>
        </p:txBody>
      </p:sp>
    </p:spTree>
    <p:extLst>
      <p:ext uri="{BB962C8B-B14F-4D97-AF65-F5344CB8AC3E}">
        <p14:creationId xmlns:p14="http://schemas.microsoft.com/office/powerpoint/2010/main" val="203733470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B06C9B70-1CF1-3745-0B3B-1A9690B00BF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A0221AE-0912-1DF7-842C-0F69741093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4C5B73CF-E908-6FA2-9786-8427F99E6A7D}"/>
              </a:ext>
            </a:extLst>
          </p:cNvPr>
          <p:cNvSpPr>
            <a:spLocks noGrp="1" noChangeArrowheads="1"/>
          </p:cNvSpPr>
          <p:nvPr>
            <p:ph type="sldNum" sz="quarter" idx="12"/>
          </p:nvPr>
        </p:nvSpPr>
        <p:spPr>
          <a:ln/>
        </p:spPr>
        <p:txBody>
          <a:bodyPr/>
          <a:lstStyle>
            <a:lvl1pPr>
              <a:defRPr/>
            </a:lvl1pPr>
          </a:lstStyle>
          <a:p>
            <a:pPr>
              <a:defRPr/>
            </a:pPr>
            <a:fld id="{DABD7A2F-1002-4726-9D75-DA58C50134E0}" type="slidenum">
              <a:rPr lang="en-US" altLang="en-US"/>
              <a:pPr>
                <a:defRPr/>
              </a:pPr>
              <a:t>‹#›</a:t>
            </a:fld>
            <a:endParaRPr lang="en-US" altLang="en-US"/>
          </a:p>
        </p:txBody>
      </p:sp>
    </p:spTree>
    <p:extLst>
      <p:ext uri="{BB962C8B-B14F-4D97-AF65-F5344CB8AC3E}">
        <p14:creationId xmlns:p14="http://schemas.microsoft.com/office/powerpoint/2010/main" val="74282788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96FA96E-B90C-065E-65E2-5097B8414F0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C21E795F-9EE6-73D4-0C00-95D6270661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E1614F1-C664-5943-31A5-3C809637A7C6}"/>
              </a:ext>
            </a:extLst>
          </p:cNvPr>
          <p:cNvSpPr>
            <a:spLocks noGrp="1" noChangeArrowheads="1"/>
          </p:cNvSpPr>
          <p:nvPr>
            <p:ph type="sldNum" sz="quarter" idx="12"/>
          </p:nvPr>
        </p:nvSpPr>
        <p:spPr>
          <a:ln/>
        </p:spPr>
        <p:txBody>
          <a:bodyPr/>
          <a:lstStyle>
            <a:lvl1pPr>
              <a:defRPr/>
            </a:lvl1pPr>
          </a:lstStyle>
          <a:p>
            <a:pPr>
              <a:defRPr/>
            </a:pPr>
            <a:fld id="{17C2E523-75D9-4286-8CE6-BA9B342C1A3A}" type="slidenum">
              <a:rPr lang="en-US" altLang="en-US"/>
              <a:pPr>
                <a:defRPr/>
              </a:pPr>
              <a:t>‹#›</a:t>
            </a:fld>
            <a:endParaRPr lang="en-US" altLang="en-US"/>
          </a:p>
        </p:txBody>
      </p:sp>
    </p:spTree>
    <p:extLst>
      <p:ext uri="{BB962C8B-B14F-4D97-AF65-F5344CB8AC3E}">
        <p14:creationId xmlns:p14="http://schemas.microsoft.com/office/powerpoint/2010/main" val="3121617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3A8FA4FA-CA45-04E4-8DB2-901B3D33CE5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C1E792A4-6A9F-5C10-9F68-59E3C057F55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95B28816-F6F1-A1E6-7F4C-0DC484B6833B}"/>
              </a:ext>
            </a:extLst>
          </p:cNvPr>
          <p:cNvSpPr>
            <a:spLocks noGrp="1" noChangeArrowheads="1"/>
          </p:cNvSpPr>
          <p:nvPr>
            <p:ph type="sldNum" sz="quarter" idx="12"/>
          </p:nvPr>
        </p:nvSpPr>
        <p:spPr>
          <a:ln/>
        </p:spPr>
        <p:txBody>
          <a:bodyPr/>
          <a:lstStyle>
            <a:lvl1pPr>
              <a:defRPr/>
            </a:lvl1pPr>
          </a:lstStyle>
          <a:p>
            <a:pPr>
              <a:defRPr/>
            </a:pPr>
            <a:fld id="{604B5A21-0B5E-4F78-8187-18BCD65148AE}" type="slidenum">
              <a:rPr lang="en-US" altLang="en-US"/>
              <a:pPr>
                <a:defRPr/>
              </a:pPr>
              <a:t>‹#›</a:t>
            </a:fld>
            <a:endParaRPr lang="en-US" altLang="en-US"/>
          </a:p>
        </p:txBody>
      </p:sp>
    </p:spTree>
    <p:extLst>
      <p:ext uri="{BB962C8B-B14F-4D97-AF65-F5344CB8AC3E}">
        <p14:creationId xmlns:p14="http://schemas.microsoft.com/office/powerpoint/2010/main" val="271567054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FD736D15-265A-DB21-4C71-F9983C5C4AE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AD1BE31-53BE-D3AE-FB33-805764975D4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6E596E2-815F-3201-E3AC-1D16E2E1DA5C}"/>
              </a:ext>
            </a:extLst>
          </p:cNvPr>
          <p:cNvSpPr>
            <a:spLocks noGrp="1" noChangeArrowheads="1"/>
          </p:cNvSpPr>
          <p:nvPr>
            <p:ph type="sldNum" sz="quarter" idx="12"/>
          </p:nvPr>
        </p:nvSpPr>
        <p:spPr>
          <a:ln/>
        </p:spPr>
        <p:txBody>
          <a:bodyPr/>
          <a:lstStyle>
            <a:lvl1pPr>
              <a:defRPr/>
            </a:lvl1pPr>
          </a:lstStyle>
          <a:p>
            <a:pPr>
              <a:defRPr/>
            </a:pPr>
            <a:fld id="{40E9AA60-CA1A-4D58-B3FA-7ACCF7BAC294}" type="slidenum">
              <a:rPr lang="en-US" altLang="en-US"/>
              <a:pPr>
                <a:defRPr/>
              </a:pPr>
              <a:t>‹#›</a:t>
            </a:fld>
            <a:endParaRPr lang="en-US" altLang="en-US"/>
          </a:p>
        </p:txBody>
      </p:sp>
    </p:spTree>
    <p:extLst>
      <p:ext uri="{BB962C8B-B14F-4D97-AF65-F5344CB8AC3E}">
        <p14:creationId xmlns:p14="http://schemas.microsoft.com/office/powerpoint/2010/main" val="2732270033"/>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C43EDEA-430E-CB45-F115-576804D17C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91A4AAE-4063-922E-C58C-6E19D322BB4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957E368F-9179-0599-3E72-740A0A6CE0BF}"/>
              </a:ext>
            </a:extLst>
          </p:cNvPr>
          <p:cNvSpPr>
            <a:spLocks noGrp="1" noChangeArrowheads="1"/>
          </p:cNvSpPr>
          <p:nvPr>
            <p:ph type="sldNum" sz="quarter" idx="12"/>
          </p:nvPr>
        </p:nvSpPr>
        <p:spPr>
          <a:ln/>
        </p:spPr>
        <p:txBody>
          <a:bodyPr/>
          <a:lstStyle>
            <a:lvl1pPr>
              <a:defRPr/>
            </a:lvl1pPr>
          </a:lstStyle>
          <a:p>
            <a:pPr>
              <a:defRPr/>
            </a:pPr>
            <a:fld id="{C49DFA05-2D61-4EB0-A65B-8124B65049E2}" type="slidenum">
              <a:rPr lang="en-US" altLang="en-US"/>
              <a:pPr>
                <a:defRPr/>
              </a:pPr>
              <a:t>‹#›</a:t>
            </a:fld>
            <a:endParaRPr lang="en-US" altLang="en-US"/>
          </a:p>
        </p:txBody>
      </p:sp>
    </p:spTree>
    <p:extLst>
      <p:ext uri="{BB962C8B-B14F-4D97-AF65-F5344CB8AC3E}">
        <p14:creationId xmlns:p14="http://schemas.microsoft.com/office/powerpoint/2010/main" val="2003366211"/>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3F64955-3CA5-AE05-48BA-FC0E59B063C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A881D5E-ACB9-299E-9F65-3F15F4A22F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57BF761-40D0-12D6-F859-022AC48FFC8C}"/>
              </a:ext>
            </a:extLst>
          </p:cNvPr>
          <p:cNvSpPr>
            <a:spLocks noGrp="1" noChangeArrowheads="1"/>
          </p:cNvSpPr>
          <p:nvPr>
            <p:ph type="sldNum" sz="quarter" idx="12"/>
          </p:nvPr>
        </p:nvSpPr>
        <p:spPr>
          <a:ln/>
        </p:spPr>
        <p:txBody>
          <a:bodyPr/>
          <a:lstStyle>
            <a:lvl1pPr>
              <a:defRPr/>
            </a:lvl1pPr>
          </a:lstStyle>
          <a:p>
            <a:pPr>
              <a:defRPr/>
            </a:pPr>
            <a:fld id="{07402895-DDC7-4E4A-9FA6-61A297BFAE97}" type="slidenum">
              <a:rPr lang="en-US" altLang="en-US"/>
              <a:pPr>
                <a:defRPr/>
              </a:pPr>
              <a:t>‹#›</a:t>
            </a:fld>
            <a:endParaRPr lang="en-US" altLang="en-US"/>
          </a:p>
        </p:txBody>
      </p:sp>
    </p:spTree>
    <p:extLst>
      <p:ext uri="{BB962C8B-B14F-4D97-AF65-F5344CB8AC3E}">
        <p14:creationId xmlns:p14="http://schemas.microsoft.com/office/powerpoint/2010/main" val="2319691826"/>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597D4179-BB59-69A0-8107-327C7765D0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36FCD8F4-6A02-7726-52B7-191ADD0E1E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4C95E23-5AD5-FE88-2593-81D737721818}"/>
              </a:ext>
            </a:extLst>
          </p:cNvPr>
          <p:cNvSpPr>
            <a:spLocks noGrp="1" noChangeArrowheads="1"/>
          </p:cNvSpPr>
          <p:nvPr>
            <p:ph type="sldNum" sz="quarter" idx="12"/>
          </p:nvPr>
        </p:nvSpPr>
        <p:spPr>
          <a:ln/>
        </p:spPr>
        <p:txBody>
          <a:bodyPr/>
          <a:lstStyle>
            <a:lvl1pPr>
              <a:defRPr/>
            </a:lvl1pPr>
          </a:lstStyle>
          <a:p>
            <a:pPr>
              <a:defRPr/>
            </a:pPr>
            <a:fld id="{D6CE7CD5-35AD-4CD2-B126-913E87D6386E}" type="slidenum">
              <a:rPr lang="en-US" altLang="en-US"/>
              <a:pPr>
                <a:defRPr/>
              </a:pPr>
              <a:t>‹#›</a:t>
            </a:fld>
            <a:endParaRPr lang="en-US" altLang="en-US"/>
          </a:p>
        </p:txBody>
      </p:sp>
    </p:spTree>
    <p:extLst>
      <p:ext uri="{BB962C8B-B14F-4D97-AF65-F5344CB8AC3E}">
        <p14:creationId xmlns:p14="http://schemas.microsoft.com/office/powerpoint/2010/main" val="64008863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BB949FB-6962-5D6A-207A-C5AB9C6A1E4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39D5CB7B-687C-A30A-3344-A70B40A39C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AAE14ED-1E3E-4BBE-7507-3071931A4E00}"/>
              </a:ext>
            </a:extLst>
          </p:cNvPr>
          <p:cNvSpPr>
            <a:spLocks noGrp="1" noChangeArrowheads="1"/>
          </p:cNvSpPr>
          <p:nvPr>
            <p:ph type="sldNum" sz="quarter" idx="12"/>
          </p:nvPr>
        </p:nvSpPr>
        <p:spPr>
          <a:ln/>
        </p:spPr>
        <p:txBody>
          <a:bodyPr/>
          <a:lstStyle>
            <a:lvl1pPr>
              <a:defRPr/>
            </a:lvl1pPr>
          </a:lstStyle>
          <a:p>
            <a:pPr>
              <a:defRPr/>
            </a:pPr>
            <a:fld id="{40DE6C74-A61E-4E48-93BE-4882BFEF5E54}" type="slidenum">
              <a:rPr lang="en-US" altLang="en-US"/>
              <a:pPr>
                <a:defRPr/>
              </a:pPr>
              <a:t>‹#›</a:t>
            </a:fld>
            <a:endParaRPr lang="en-US" altLang="en-US"/>
          </a:p>
        </p:txBody>
      </p:sp>
    </p:spTree>
    <p:extLst>
      <p:ext uri="{BB962C8B-B14F-4D97-AF65-F5344CB8AC3E}">
        <p14:creationId xmlns:p14="http://schemas.microsoft.com/office/powerpoint/2010/main" val="2381186736"/>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92100"/>
            <a:ext cx="27432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92100"/>
            <a:ext cx="8026400" cy="57277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597D3AB-EE2B-9709-F24C-AC0A899C4F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7B7E7A6-9FA6-2263-2500-17EE74BCCB7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5E4A8CE-8BFF-C52D-D1A2-4D47DC048C7F}"/>
              </a:ext>
            </a:extLst>
          </p:cNvPr>
          <p:cNvSpPr>
            <a:spLocks noGrp="1" noChangeArrowheads="1"/>
          </p:cNvSpPr>
          <p:nvPr>
            <p:ph type="sldNum" sz="quarter" idx="12"/>
          </p:nvPr>
        </p:nvSpPr>
        <p:spPr>
          <a:ln/>
        </p:spPr>
        <p:txBody>
          <a:bodyPr/>
          <a:lstStyle>
            <a:lvl1pPr>
              <a:defRPr/>
            </a:lvl1pPr>
          </a:lstStyle>
          <a:p>
            <a:pPr>
              <a:defRPr/>
            </a:pPr>
            <a:fld id="{825F9B06-A169-4E6A-8544-191DE5BC32CB}" type="slidenum">
              <a:rPr lang="en-US" altLang="en-US"/>
              <a:pPr>
                <a:defRPr/>
              </a:pPr>
              <a:t>‹#›</a:t>
            </a:fld>
            <a:endParaRPr lang="en-US" altLang="en-US"/>
          </a:p>
        </p:txBody>
      </p:sp>
    </p:spTree>
    <p:extLst>
      <p:ext uri="{BB962C8B-B14F-4D97-AF65-F5344CB8AC3E}">
        <p14:creationId xmlns:p14="http://schemas.microsoft.com/office/powerpoint/2010/main" val="2373212851"/>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0D0842-0891-5B8B-7971-D2E0F3097C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513CAC3-DF27-1FE5-D7F0-5C988B024D3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0D4EB4B-F760-11CB-D12C-CCA0BBAC617C}"/>
              </a:ext>
            </a:extLst>
          </p:cNvPr>
          <p:cNvSpPr>
            <a:spLocks noGrp="1" noChangeArrowheads="1"/>
          </p:cNvSpPr>
          <p:nvPr>
            <p:ph type="sldNum" sz="quarter" idx="12"/>
          </p:nvPr>
        </p:nvSpPr>
        <p:spPr>
          <a:ln/>
        </p:spPr>
        <p:txBody>
          <a:bodyPr/>
          <a:lstStyle>
            <a:lvl1pPr>
              <a:defRPr/>
            </a:lvl1pPr>
          </a:lstStyle>
          <a:p>
            <a:pPr>
              <a:defRPr/>
            </a:pPr>
            <a:fld id="{E8A0C909-924D-4A1E-8CA3-363B08F13F35}" type="slidenum">
              <a:rPr lang="en-US" altLang="en-US"/>
              <a:pPr>
                <a:defRPr/>
              </a:pPr>
              <a:t>‹#›</a:t>
            </a:fld>
            <a:endParaRPr lang="en-US" altLang="en-US"/>
          </a:p>
        </p:txBody>
      </p:sp>
    </p:spTree>
    <p:extLst>
      <p:ext uri="{BB962C8B-B14F-4D97-AF65-F5344CB8AC3E}">
        <p14:creationId xmlns:p14="http://schemas.microsoft.com/office/powerpoint/2010/main" val="22457691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E998263-6907-155C-215C-0C4C25DE42C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7A47DB2-CC8F-152C-A262-AD7FA325791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C2A50FF7-13F2-7B17-D29A-CD665BB86804}"/>
              </a:ext>
            </a:extLst>
          </p:cNvPr>
          <p:cNvSpPr>
            <a:spLocks noGrp="1"/>
          </p:cNvSpPr>
          <p:nvPr>
            <p:ph type="sldNum" sz="quarter" idx="12"/>
          </p:nvPr>
        </p:nvSpPr>
        <p:spPr/>
        <p:txBody>
          <a:bodyPr/>
          <a:lstStyle>
            <a:lvl1pPr>
              <a:defRPr/>
            </a:lvl1pPr>
          </a:lstStyle>
          <a:p>
            <a:pPr>
              <a:defRPr/>
            </a:pPr>
            <a:fld id="{FC1409E4-9457-4AC1-9FEA-E7F04B366FC6}" type="slidenum">
              <a:rPr lang="en-US" altLang="en-US"/>
              <a:pPr>
                <a:defRPr/>
              </a:pPr>
              <a:t>‹#›</a:t>
            </a:fld>
            <a:endParaRPr lang="en-US" altLang="en-US"/>
          </a:p>
        </p:txBody>
      </p:sp>
    </p:spTree>
    <p:extLst>
      <p:ext uri="{BB962C8B-B14F-4D97-AF65-F5344CB8AC3E}">
        <p14:creationId xmlns:p14="http://schemas.microsoft.com/office/powerpoint/2010/main" val="2540941189"/>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0"/>
            <a:ext cx="10972800" cy="5727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E612DA2-5F75-B049-9642-293D69504F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835C9AD-34FF-73B3-304A-D244B1E91C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D3CB2406-1E2A-5CFA-FB4C-289BDEE9E6F4}"/>
              </a:ext>
            </a:extLst>
          </p:cNvPr>
          <p:cNvSpPr>
            <a:spLocks noGrp="1" noChangeArrowheads="1"/>
          </p:cNvSpPr>
          <p:nvPr>
            <p:ph type="sldNum" sz="quarter" idx="12"/>
          </p:nvPr>
        </p:nvSpPr>
        <p:spPr>
          <a:ln/>
        </p:spPr>
        <p:txBody>
          <a:bodyPr/>
          <a:lstStyle>
            <a:lvl1pPr>
              <a:defRPr/>
            </a:lvl1pPr>
          </a:lstStyle>
          <a:p>
            <a:pPr>
              <a:defRPr/>
            </a:pPr>
            <a:fld id="{E6FF9C6D-C17B-4081-AE74-B44C9DF807AD}" type="slidenum">
              <a:rPr lang="en-US" altLang="en-US"/>
              <a:pPr>
                <a:defRPr/>
              </a:pPr>
              <a:t>‹#›</a:t>
            </a:fld>
            <a:endParaRPr lang="en-US" altLang="en-US"/>
          </a:p>
        </p:txBody>
      </p:sp>
    </p:spTree>
    <p:extLst>
      <p:ext uri="{BB962C8B-B14F-4D97-AF65-F5344CB8AC3E}">
        <p14:creationId xmlns:p14="http://schemas.microsoft.com/office/powerpoint/2010/main" val="323390258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9C3909-26C5-4305-0E49-513659EB0B2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44A87A8-2311-EE19-6AA7-511188A0688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49CE18C-0498-227D-04CE-2D7EE15D89D6}"/>
              </a:ext>
            </a:extLst>
          </p:cNvPr>
          <p:cNvSpPr>
            <a:spLocks noGrp="1" noChangeArrowheads="1"/>
          </p:cNvSpPr>
          <p:nvPr>
            <p:ph type="sldNum" sz="quarter" idx="12"/>
          </p:nvPr>
        </p:nvSpPr>
        <p:spPr>
          <a:ln/>
        </p:spPr>
        <p:txBody>
          <a:bodyPr/>
          <a:lstStyle>
            <a:lvl1pPr>
              <a:defRPr/>
            </a:lvl1pPr>
          </a:lstStyle>
          <a:p>
            <a:pPr>
              <a:defRPr/>
            </a:pPr>
            <a:fld id="{BFAE71BB-53B8-4929-93DD-95AADD84D343}" type="slidenum">
              <a:rPr lang="en-US" altLang="en-US"/>
              <a:pPr>
                <a:defRPr/>
              </a:pPr>
              <a:t>‹#›</a:t>
            </a:fld>
            <a:endParaRPr lang="en-US" altLang="en-US"/>
          </a:p>
        </p:txBody>
      </p:sp>
    </p:spTree>
    <p:extLst>
      <p:ext uri="{BB962C8B-B14F-4D97-AF65-F5344CB8AC3E}">
        <p14:creationId xmlns:p14="http://schemas.microsoft.com/office/powerpoint/2010/main" val="18473709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half" idx="1"/>
          </p:nvPr>
        </p:nvSpPr>
        <p:spPr>
          <a:xfrm>
            <a:off x="609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CD4BDBD-4D04-8299-DBDC-D856EC72A2F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56BB52D-7058-CD37-A1A0-A475991AA6D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908BC4FD-12E5-C5C2-2E18-DA9491162FEF}"/>
              </a:ext>
            </a:extLst>
          </p:cNvPr>
          <p:cNvSpPr>
            <a:spLocks noGrp="1" noChangeArrowheads="1"/>
          </p:cNvSpPr>
          <p:nvPr>
            <p:ph type="sldNum" sz="quarter" idx="12"/>
          </p:nvPr>
        </p:nvSpPr>
        <p:spPr>
          <a:ln/>
        </p:spPr>
        <p:txBody>
          <a:bodyPr/>
          <a:lstStyle>
            <a:lvl1pPr>
              <a:defRPr/>
            </a:lvl1pPr>
          </a:lstStyle>
          <a:p>
            <a:pPr>
              <a:defRPr/>
            </a:pPr>
            <a:fld id="{1AADDD4B-D06F-40B6-820F-A9E2F33441F5}" type="slidenum">
              <a:rPr lang="en-US" altLang="en-US"/>
              <a:pPr>
                <a:defRPr/>
              </a:pPr>
              <a:t>‹#›</a:t>
            </a:fld>
            <a:endParaRPr lang="en-US" altLang="en-US"/>
          </a:p>
        </p:txBody>
      </p:sp>
    </p:spTree>
    <p:extLst>
      <p:ext uri="{BB962C8B-B14F-4D97-AF65-F5344CB8AC3E}">
        <p14:creationId xmlns:p14="http://schemas.microsoft.com/office/powerpoint/2010/main" val="88991417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quarter" idx="1"/>
          </p:nvPr>
        </p:nvSpPr>
        <p:spPr>
          <a:xfrm>
            <a:off x="609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F2D3263B-A90A-2999-EBE9-2C6CBEEEACE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D4EE7F18-51FB-D690-52AA-3E473683F8F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0FC4BA24-CCBA-BBBD-DCA5-8E3B85A5B722}"/>
              </a:ext>
            </a:extLst>
          </p:cNvPr>
          <p:cNvSpPr>
            <a:spLocks noGrp="1" noChangeArrowheads="1"/>
          </p:cNvSpPr>
          <p:nvPr>
            <p:ph type="sldNum" sz="quarter" idx="12"/>
          </p:nvPr>
        </p:nvSpPr>
        <p:spPr>
          <a:ln/>
        </p:spPr>
        <p:txBody>
          <a:bodyPr/>
          <a:lstStyle>
            <a:lvl1pPr>
              <a:defRPr/>
            </a:lvl1pPr>
          </a:lstStyle>
          <a:p>
            <a:pPr>
              <a:defRPr/>
            </a:pPr>
            <a:fld id="{09662245-A90D-4130-AF60-B5E34E073952}" type="slidenum">
              <a:rPr lang="en-US" altLang="en-US"/>
              <a:pPr>
                <a:defRPr/>
              </a:pPr>
              <a:t>‹#›</a:t>
            </a:fld>
            <a:endParaRPr lang="en-US" altLang="en-US"/>
          </a:p>
        </p:txBody>
      </p:sp>
    </p:spTree>
    <p:extLst>
      <p:ext uri="{BB962C8B-B14F-4D97-AF65-F5344CB8AC3E}">
        <p14:creationId xmlns:p14="http://schemas.microsoft.com/office/powerpoint/2010/main" val="278909834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quarter" idx="1"/>
          </p:nvPr>
        </p:nvSpPr>
        <p:spPr>
          <a:xfrm>
            <a:off x="609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7D8106EB-3EE3-F53E-E030-5F48A8DE6AD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DCA93C95-8108-BB88-24B4-D86EC998982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A439BFD9-FF10-60F0-94BA-BC294DEC4E9A}"/>
              </a:ext>
            </a:extLst>
          </p:cNvPr>
          <p:cNvSpPr>
            <a:spLocks noGrp="1" noChangeArrowheads="1"/>
          </p:cNvSpPr>
          <p:nvPr>
            <p:ph type="sldNum" sz="quarter" idx="12"/>
          </p:nvPr>
        </p:nvSpPr>
        <p:spPr>
          <a:ln/>
        </p:spPr>
        <p:txBody>
          <a:bodyPr/>
          <a:lstStyle>
            <a:lvl1pPr>
              <a:defRPr/>
            </a:lvl1pPr>
          </a:lstStyle>
          <a:p>
            <a:pPr>
              <a:defRPr/>
            </a:pPr>
            <a:fld id="{26928601-FB72-42A8-8CE8-D2FC164D41B4}" type="slidenum">
              <a:rPr lang="en-US" altLang="en-US"/>
              <a:pPr>
                <a:defRPr/>
              </a:pPr>
              <a:t>‹#›</a:t>
            </a:fld>
            <a:endParaRPr lang="en-US" altLang="en-US"/>
          </a:p>
        </p:txBody>
      </p:sp>
    </p:spTree>
    <p:extLst>
      <p:ext uri="{BB962C8B-B14F-4D97-AF65-F5344CB8AC3E}">
        <p14:creationId xmlns:p14="http://schemas.microsoft.com/office/powerpoint/2010/main" val="306586359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half" idx="1"/>
          </p:nvPr>
        </p:nvSpPr>
        <p:spPr>
          <a:xfrm>
            <a:off x="609600" y="19050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0386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5B2E131-EA0E-E1AF-B0ED-B1509A981F3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6948ECA-CDCD-000C-838C-612D1EE771D2}"/>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03FB05E-930F-1A44-81D6-A23961B17185}"/>
              </a:ext>
            </a:extLst>
          </p:cNvPr>
          <p:cNvSpPr>
            <a:spLocks noGrp="1" noChangeArrowheads="1"/>
          </p:cNvSpPr>
          <p:nvPr>
            <p:ph type="sldNum" sz="quarter" idx="12"/>
          </p:nvPr>
        </p:nvSpPr>
        <p:spPr>
          <a:ln/>
        </p:spPr>
        <p:txBody>
          <a:bodyPr/>
          <a:lstStyle>
            <a:lvl1pPr>
              <a:defRPr/>
            </a:lvl1pPr>
          </a:lstStyle>
          <a:p>
            <a:pPr>
              <a:defRPr/>
            </a:pPr>
            <a:fld id="{09645690-EFF0-4ECC-AABB-829B82F7FD69}" type="slidenum">
              <a:rPr lang="en-US" altLang="en-US"/>
              <a:pPr>
                <a:defRPr/>
              </a:pPr>
              <a:t>‹#›</a:t>
            </a:fld>
            <a:endParaRPr lang="en-US" altLang="en-US"/>
          </a:p>
        </p:txBody>
      </p:sp>
    </p:spTree>
    <p:extLst>
      <p:ext uri="{BB962C8B-B14F-4D97-AF65-F5344CB8AC3E}">
        <p14:creationId xmlns:p14="http://schemas.microsoft.com/office/powerpoint/2010/main" val="2409998580"/>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Text Placeholder 2"/>
          <p:cNvSpPr>
            <a:spLocks noGrp="1"/>
          </p:cNvSpPr>
          <p:nvPr>
            <p:ph type="body" sz="half" idx="1"/>
          </p:nvPr>
        </p:nvSpPr>
        <p:spPr>
          <a:xfrm>
            <a:off x="609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A4051197-1090-F066-667D-0244566FD0B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3395B6B7-9734-4411-8F9C-6F6F47BBF8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1D72993E-3433-966C-56BE-9E8B53B46380}"/>
              </a:ext>
            </a:extLst>
          </p:cNvPr>
          <p:cNvSpPr>
            <a:spLocks noGrp="1" noChangeArrowheads="1"/>
          </p:cNvSpPr>
          <p:nvPr>
            <p:ph type="sldNum" sz="quarter" idx="12"/>
          </p:nvPr>
        </p:nvSpPr>
        <p:spPr>
          <a:ln/>
        </p:spPr>
        <p:txBody>
          <a:bodyPr/>
          <a:lstStyle>
            <a:lvl1pPr>
              <a:defRPr/>
            </a:lvl1pPr>
          </a:lstStyle>
          <a:p>
            <a:pPr>
              <a:defRPr/>
            </a:pPr>
            <a:fld id="{1E0F8767-012E-4CA3-841D-C45A6D97ABE7}" type="slidenum">
              <a:rPr lang="en-US" altLang="en-US"/>
              <a:pPr>
                <a:defRPr/>
              </a:pPr>
              <a:t>‹#›</a:t>
            </a:fld>
            <a:endParaRPr lang="en-US" altLang="en-US"/>
          </a:p>
        </p:txBody>
      </p:sp>
    </p:spTree>
    <p:extLst>
      <p:ext uri="{BB962C8B-B14F-4D97-AF65-F5344CB8AC3E}">
        <p14:creationId xmlns:p14="http://schemas.microsoft.com/office/powerpoint/2010/main" val="355639486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92100"/>
            <a:ext cx="10972800" cy="1384300"/>
          </a:xfrm>
        </p:spPr>
        <p:txBody>
          <a:bodyPr/>
          <a:lstStyle/>
          <a:p>
            <a:r>
              <a:rPr lang="en-US"/>
              <a:t>Click to edit Master title style</a:t>
            </a:r>
          </a:p>
        </p:txBody>
      </p:sp>
      <p:sp>
        <p:nvSpPr>
          <p:cNvPr id="3" name="Content Placeholder 2"/>
          <p:cNvSpPr>
            <a:spLocks noGrp="1"/>
          </p:cNvSpPr>
          <p:nvPr>
            <p:ph sz="quarter" idx="1"/>
          </p:nvPr>
        </p:nvSpPr>
        <p:spPr>
          <a:xfrm>
            <a:off x="609600" y="19050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0386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half" idx="3"/>
          </p:nvPr>
        </p:nvSpPr>
        <p:spPr>
          <a:xfrm>
            <a:off x="6197600" y="19050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6D6C9448-71C8-2837-34DB-68EE3D66E9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5AC3559E-290B-599A-AAAB-3A21D1AD3AF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629DCDFA-1294-AD5E-2B84-0DB142F85641}"/>
              </a:ext>
            </a:extLst>
          </p:cNvPr>
          <p:cNvSpPr>
            <a:spLocks noGrp="1" noChangeArrowheads="1"/>
          </p:cNvSpPr>
          <p:nvPr>
            <p:ph type="sldNum" sz="quarter" idx="12"/>
          </p:nvPr>
        </p:nvSpPr>
        <p:spPr>
          <a:ln/>
        </p:spPr>
        <p:txBody>
          <a:bodyPr/>
          <a:lstStyle>
            <a:lvl1pPr>
              <a:defRPr/>
            </a:lvl1pPr>
          </a:lstStyle>
          <a:p>
            <a:pPr>
              <a:defRPr/>
            </a:pPr>
            <a:fld id="{A9807CB8-57DE-4EEA-B06E-CC813A8A8E22}" type="slidenum">
              <a:rPr lang="en-US" altLang="en-US"/>
              <a:pPr>
                <a:defRPr/>
              </a:pPr>
              <a:t>‹#›</a:t>
            </a:fld>
            <a:endParaRPr lang="en-US" altLang="en-US"/>
          </a:p>
        </p:txBody>
      </p:sp>
    </p:spTree>
    <p:extLst>
      <p:ext uri="{BB962C8B-B14F-4D97-AF65-F5344CB8AC3E}">
        <p14:creationId xmlns:p14="http://schemas.microsoft.com/office/powerpoint/2010/main" val="2175131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7AC41B5-4341-073F-1218-FE5542320C7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235B1CFE-1903-6744-B7F0-A37E123458E7}"/>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3231636-2E01-65E4-2166-56CBCD63006D}"/>
              </a:ext>
            </a:extLst>
          </p:cNvPr>
          <p:cNvSpPr>
            <a:spLocks noGrp="1"/>
          </p:cNvSpPr>
          <p:nvPr>
            <p:ph type="sldNum" sz="quarter" idx="12"/>
          </p:nvPr>
        </p:nvSpPr>
        <p:spPr/>
        <p:txBody>
          <a:bodyPr/>
          <a:lstStyle>
            <a:lvl1pPr>
              <a:defRPr/>
            </a:lvl1pPr>
          </a:lstStyle>
          <a:p>
            <a:pPr>
              <a:defRPr/>
            </a:pPr>
            <a:fld id="{EE7171DA-B5BA-438B-8F6F-0DD66DAC4260}" type="slidenum">
              <a:rPr lang="en-US" altLang="en-US"/>
              <a:pPr>
                <a:defRPr/>
              </a:pPr>
              <a:t>‹#›</a:t>
            </a:fld>
            <a:endParaRPr lang="en-US" altLang="en-US"/>
          </a:p>
        </p:txBody>
      </p:sp>
    </p:spTree>
    <p:extLst>
      <p:ext uri="{BB962C8B-B14F-4D97-AF65-F5344CB8AC3E}">
        <p14:creationId xmlns:p14="http://schemas.microsoft.com/office/powerpoint/2010/main" val="8923304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D4E182-C160-6AE6-8955-0F17A170D45B}"/>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4CE5F183-5A8E-E146-3542-20E3061B339A}"/>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93E9E9-FF28-FFFA-AE29-0CBCDF0DF606}"/>
              </a:ext>
            </a:extLst>
          </p:cNvPr>
          <p:cNvSpPr>
            <a:spLocks noGrp="1"/>
          </p:cNvSpPr>
          <p:nvPr>
            <p:ph type="sldNum" sz="quarter" idx="12"/>
          </p:nvPr>
        </p:nvSpPr>
        <p:spPr/>
        <p:txBody>
          <a:bodyPr/>
          <a:lstStyle>
            <a:lvl1pPr>
              <a:defRPr/>
            </a:lvl1pPr>
          </a:lstStyle>
          <a:p>
            <a:pPr>
              <a:defRPr/>
            </a:pPr>
            <a:fld id="{7450E853-C829-48FD-9F2C-8018134932E0}" type="slidenum">
              <a:rPr lang="en-US" altLang="en-US"/>
              <a:pPr>
                <a:defRPr/>
              </a:pPr>
              <a:t>‹#›</a:t>
            </a:fld>
            <a:endParaRPr lang="en-US" altLang="en-US"/>
          </a:p>
        </p:txBody>
      </p:sp>
    </p:spTree>
    <p:extLst>
      <p:ext uri="{BB962C8B-B14F-4D97-AF65-F5344CB8AC3E}">
        <p14:creationId xmlns:p14="http://schemas.microsoft.com/office/powerpoint/2010/main" val="1617613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585C21A-8B93-4657-B5DF-7EAEAD3BE127}"/>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90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663440"/>
            <a:ext cx="10058400" cy="1143000"/>
          </a:xfrm>
        </p:spPr>
        <p:txBody>
          <a:bodyPr lIns="91440" rIns="91440" anchor="t" anchorCtr="0">
            <a:normAutofit/>
          </a:bodyPr>
          <a:lstStyle>
            <a:lvl1pPr marL="0" indent="0">
              <a:buNone/>
              <a:defRPr sz="2400" cap="all" spc="200" baseline="0">
                <a:solidFill>
                  <a:schemeClr val="tx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9" name="Straight Connector 8">
            <a:extLst>
              <a:ext uri="{FF2B5EF4-FFF2-40B4-BE49-F238E27FC236}">
                <a16:creationId xmlns:a16="http://schemas.microsoft.com/office/drawing/2014/main" id="{459DE2C1-4C52-40A3-8959-27B2C1BEBFF6}"/>
              </a:ext>
            </a:extLst>
          </p:cNvPr>
          <p:cNvCxnSpPr/>
          <p:nvPr/>
        </p:nvCxnSpPr>
        <p:spPr>
          <a:xfrm>
            <a:off x="1207658" y="4485132"/>
            <a:ext cx="987552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7" name="Date Placeholder 6">
            <a:extLst>
              <a:ext uri="{FF2B5EF4-FFF2-40B4-BE49-F238E27FC236}">
                <a16:creationId xmlns:a16="http://schemas.microsoft.com/office/drawing/2014/main" id="{AAF2E137-EC28-48F8-9198-1F02539029B6}"/>
              </a:ext>
            </a:extLst>
          </p:cNvPr>
          <p:cNvSpPr>
            <a:spLocks noGrp="1"/>
          </p:cNvSpPr>
          <p:nvPr>
            <p:ph type="dt" sz="half" idx="10"/>
          </p:nvPr>
        </p:nvSpPr>
        <p:spPr/>
        <p:txBody>
          <a:bodyPr/>
          <a:lstStyle/>
          <a:p>
            <a:fld id="{97669AF7-7BEB-44E4-9852-375E34362B5B}" type="datetime1">
              <a:rPr lang="en-US" smtClean="0"/>
              <a:t>2/17/2025</a:t>
            </a:fld>
            <a:endParaRPr lang="en-US" dirty="0"/>
          </a:p>
        </p:txBody>
      </p:sp>
      <p:sp>
        <p:nvSpPr>
          <p:cNvPr id="8" name="Footer Placeholder 7">
            <a:extLst>
              <a:ext uri="{FF2B5EF4-FFF2-40B4-BE49-F238E27FC236}">
                <a16:creationId xmlns:a16="http://schemas.microsoft.com/office/drawing/2014/main" id="{189422CD-6F62-4DD6-89EF-07A60B42D219}"/>
              </a:ext>
            </a:extLst>
          </p:cNvPr>
          <p:cNvSpPr>
            <a:spLocks noGrp="1"/>
          </p:cNvSpPr>
          <p:nvPr>
            <p:ph type="ftr" sz="quarter" idx="11"/>
          </p:nvPr>
        </p:nvSpPr>
        <p:spPr/>
        <p:txBody>
          <a:bodyPr/>
          <a:lstStyle/>
          <a:p>
            <a:endParaRPr lang="en-US" dirty="0"/>
          </a:p>
        </p:txBody>
      </p:sp>
      <p:sp>
        <p:nvSpPr>
          <p:cNvPr id="11" name="Slide Number Placeholder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45052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3D538A1A-6505-C7F1-5E22-0CFE6BABCED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B9776F75-E1A1-9292-ABFB-D5837D0730A0}"/>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967D03F8-8A5B-8BF5-2579-DE6EAF3BCAF8}"/>
              </a:ext>
            </a:extLst>
          </p:cNvPr>
          <p:cNvSpPr>
            <a:spLocks noGrp="1"/>
          </p:cNvSpPr>
          <p:nvPr>
            <p:ph type="sldNum" sz="quarter" idx="12"/>
          </p:nvPr>
        </p:nvSpPr>
        <p:spPr/>
        <p:txBody>
          <a:bodyPr/>
          <a:lstStyle>
            <a:lvl1pPr>
              <a:defRPr/>
            </a:lvl1pPr>
          </a:lstStyle>
          <a:p>
            <a:pPr>
              <a:defRPr/>
            </a:pPr>
            <a:fld id="{D8C6564C-19C9-4220-8DF5-FCAC7393BDFF}" type="slidenum">
              <a:rPr lang="en-US" altLang="en-US"/>
              <a:pPr>
                <a:defRPr/>
              </a:pPr>
              <a:t>‹#›</a:t>
            </a:fld>
            <a:endParaRPr lang="en-US" altLang="en-US"/>
          </a:p>
        </p:txBody>
      </p:sp>
    </p:spTree>
    <p:extLst>
      <p:ext uri="{BB962C8B-B14F-4D97-AF65-F5344CB8AC3E}">
        <p14:creationId xmlns:p14="http://schemas.microsoft.com/office/powerpoint/2010/main" val="39658426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201AEB9B-45A2-C3C1-271A-CCAE4AEED004}"/>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6E5F24EF-311A-26D1-5766-A330DC4575C7}"/>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D309F194-342A-BD09-CC98-5351D3CB3E86}"/>
              </a:ext>
            </a:extLst>
          </p:cNvPr>
          <p:cNvSpPr>
            <a:spLocks noGrp="1"/>
          </p:cNvSpPr>
          <p:nvPr>
            <p:ph type="sldNum" sz="quarter" idx="12"/>
          </p:nvPr>
        </p:nvSpPr>
        <p:spPr/>
        <p:txBody>
          <a:bodyPr/>
          <a:lstStyle>
            <a:lvl1pPr>
              <a:defRPr/>
            </a:lvl1pPr>
          </a:lstStyle>
          <a:p>
            <a:pPr>
              <a:defRPr/>
            </a:pPr>
            <a:fld id="{B4396991-D4C1-4F2E-9BC6-E7CE8215DBC7}" type="slidenum">
              <a:rPr lang="en-US" altLang="en-US"/>
              <a:pPr>
                <a:defRPr/>
              </a:pPr>
              <a:t>‹#›</a:t>
            </a:fld>
            <a:endParaRPr lang="en-US" altLang="en-US"/>
          </a:p>
        </p:txBody>
      </p:sp>
    </p:spTree>
    <p:extLst>
      <p:ext uri="{BB962C8B-B14F-4D97-AF65-F5344CB8AC3E}">
        <p14:creationId xmlns:p14="http://schemas.microsoft.com/office/powerpoint/2010/main" val="4148099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8E478413-CDE5-913D-DA9A-2C66FEAD3841}"/>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611B4A75-771C-0132-18D9-A09EF963F612}"/>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6159C464-C5A2-7E11-4950-6D6AFA8C0A2D}"/>
              </a:ext>
            </a:extLst>
          </p:cNvPr>
          <p:cNvSpPr>
            <a:spLocks noGrp="1"/>
          </p:cNvSpPr>
          <p:nvPr>
            <p:ph type="sldNum" sz="quarter" idx="12"/>
          </p:nvPr>
        </p:nvSpPr>
        <p:spPr/>
        <p:txBody>
          <a:bodyPr/>
          <a:lstStyle>
            <a:lvl1pPr>
              <a:defRPr/>
            </a:lvl1pPr>
          </a:lstStyle>
          <a:p>
            <a:pPr>
              <a:defRPr/>
            </a:pPr>
            <a:fld id="{3BA0A26D-9048-4A48-9DCE-208B61396146}" type="slidenum">
              <a:rPr lang="en-US" altLang="en-US"/>
              <a:pPr>
                <a:defRPr/>
              </a:pPr>
              <a:t>‹#›</a:t>
            </a:fld>
            <a:endParaRPr lang="en-US" altLang="en-US"/>
          </a:p>
        </p:txBody>
      </p:sp>
    </p:spTree>
    <p:extLst>
      <p:ext uri="{BB962C8B-B14F-4D97-AF65-F5344CB8AC3E}">
        <p14:creationId xmlns:p14="http://schemas.microsoft.com/office/powerpoint/2010/main" val="27758227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02607A7-5ACE-8DBF-4A9D-81EE0BE17C10}"/>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68DF29DC-DD56-0461-C947-AAB788652040}"/>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E59CB60A-5408-F5D2-9F80-E60AC4BF0852}"/>
              </a:ext>
            </a:extLst>
          </p:cNvPr>
          <p:cNvSpPr>
            <a:spLocks noGrp="1"/>
          </p:cNvSpPr>
          <p:nvPr>
            <p:ph type="sldNum" sz="quarter" idx="12"/>
          </p:nvPr>
        </p:nvSpPr>
        <p:spPr/>
        <p:txBody>
          <a:bodyPr/>
          <a:lstStyle>
            <a:lvl1pPr>
              <a:defRPr/>
            </a:lvl1pPr>
          </a:lstStyle>
          <a:p>
            <a:pPr>
              <a:defRPr/>
            </a:pPr>
            <a:fld id="{D0F0EC71-BEAB-47B8-AE5B-43BB29CEE3D7}" type="slidenum">
              <a:rPr lang="en-US" altLang="en-US"/>
              <a:pPr>
                <a:defRPr/>
              </a:pPr>
              <a:t>‹#›</a:t>
            </a:fld>
            <a:endParaRPr lang="en-US" altLang="en-US"/>
          </a:p>
        </p:txBody>
      </p:sp>
    </p:spTree>
    <p:extLst>
      <p:ext uri="{BB962C8B-B14F-4D97-AF65-F5344CB8AC3E}">
        <p14:creationId xmlns:p14="http://schemas.microsoft.com/office/powerpoint/2010/main" val="5932567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ADAAF3C-B4E2-D42D-2046-F3847B356DAA}"/>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8AD025FE-1525-C11F-F970-E41C75C53FF4}"/>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D7AA9E78-FF06-6741-92C3-255DF93ED030}"/>
              </a:ext>
            </a:extLst>
          </p:cNvPr>
          <p:cNvSpPr>
            <a:spLocks noGrp="1"/>
          </p:cNvSpPr>
          <p:nvPr>
            <p:ph type="sldNum" sz="quarter" idx="12"/>
          </p:nvPr>
        </p:nvSpPr>
        <p:spPr/>
        <p:txBody>
          <a:bodyPr/>
          <a:lstStyle>
            <a:lvl1pPr>
              <a:defRPr/>
            </a:lvl1pPr>
          </a:lstStyle>
          <a:p>
            <a:pPr>
              <a:defRPr/>
            </a:pPr>
            <a:fld id="{5FBC385D-9B5D-48F1-A586-500E24CFB8EE}" type="slidenum">
              <a:rPr lang="en-US" altLang="en-US"/>
              <a:pPr>
                <a:defRPr/>
              </a:pPr>
              <a:t>‹#›</a:t>
            </a:fld>
            <a:endParaRPr lang="en-US" altLang="en-US"/>
          </a:p>
        </p:txBody>
      </p:sp>
    </p:spTree>
    <p:extLst>
      <p:ext uri="{BB962C8B-B14F-4D97-AF65-F5344CB8AC3E}">
        <p14:creationId xmlns:p14="http://schemas.microsoft.com/office/powerpoint/2010/main" val="10594604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56A588FD-5A50-30D1-FBA1-440D3094967E}"/>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E83B972C-21BA-ED44-EE9F-756BAB370FE5}"/>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ED0768A3-31C8-E14F-AD66-923797BC293F}"/>
              </a:ext>
            </a:extLst>
          </p:cNvPr>
          <p:cNvSpPr>
            <a:spLocks noGrp="1"/>
          </p:cNvSpPr>
          <p:nvPr>
            <p:ph type="sldNum" sz="quarter" idx="12"/>
          </p:nvPr>
        </p:nvSpPr>
        <p:spPr/>
        <p:txBody>
          <a:bodyPr/>
          <a:lstStyle>
            <a:lvl1pPr>
              <a:defRPr/>
            </a:lvl1pPr>
          </a:lstStyle>
          <a:p>
            <a:pPr>
              <a:defRPr/>
            </a:pPr>
            <a:fld id="{07AA2EEA-E4EB-44C6-9DFF-83A09C10F122}" type="slidenum">
              <a:rPr lang="en-US" altLang="en-US"/>
              <a:pPr>
                <a:defRPr/>
              </a:pPr>
              <a:t>‹#›</a:t>
            </a:fld>
            <a:endParaRPr lang="en-US" altLang="en-US"/>
          </a:p>
        </p:txBody>
      </p:sp>
    </p:spTree>
    <p:extLst>
      <p:ext uri="{BB962C8B-B14F-4D97-AF65-F5344CB8AC3E}">
        <p14:creationId xmlns:p14="http://schemas.microsoft.com/office/powerpoint/2010/main" val="308416108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1C848F1-87B0-CD3D-79D7-8DE1ECE4D10D}"/>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B5CB7A04-6F60-F238-9E13-5BAF8DB7834D}"/>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557A825D-E5C0-0047-7004-43C2C2E74B9B}"/>
              </a:ext>
            </a:extLst>
          </p:cNvPr>
          <p:cNvSpPr>
            <a:spLocks noGrp="1"/>
          </p:cNvSpPr>
          <p:nvPr>
            <p:ph type="sldNum" sz="quarter" idx="12"/>
          </p:nvPr>
        </p:nvSpPr>
        <p:spPr/>
        <p:txBody>
          <a:bodyPr/>
          <a:lstStyle>
            <a:lvl1pPr>
              <a:defRPr/>
            </a:lvl1pPr>
          </a:lstStyle>
          <a:p>
            <a:pPr>
              <a:defRPr/>
            </a:pPr>
            <a:fld id="{36911724-3312-43EE-AB1A-64B26C2CF898}" type="slidenum">
              <a:rPr lang="en-US" altLang="en-US"/>
              <a:pPr>
                <a:defRPr/>
              </a:pPr>
              <a:t>‹#›</a:t>
            </a:fld>
            <a:endParaRPr lang="en-US" altLang="en-US"/>
          </a:p>
        </p:txBody>
      </p:sp>
    </p:spTree>
    <p:extLst>
      <p:ext uri="{BB962C8B-B14F-4D97-AF65-F5344CB8AC3E}">
        <p14:creationId xmlns:p14="http://schemas.microsoft.com/office/powerpoint/2010/main" val="3497951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8F8D1C8-7FAF-2D8C-27D9-5F034A6A9AD4}"/>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0D34526-B5D3-E912-7334-ACDB9DE9FC5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D6C7EAE-C45A-319E-D322-39B8327C801D}"/>
              </a:ext>
            </a:extLst>
          </p:cNvPr>
          <p:cNvSpPr>
            <a:spLocks noGrp="1"/>
          </p:cNvSpPr>
          <p:nvPr>
            <p:ph type="sldNum" sz="quarter" idx="12"/>
          </p:nvPr>
        </p:nvSpPr>
        <p:spPr/>
        <p:txBody>
          <a:bodyPr/>
          <a:lstStyle>
            <a:lvl1pPr>
              <a:defRPr/>
            </a:lvl1pPr>
          </a:lstStyle>
          <a:p>
            <a:pPr>
              <a:defRPr/>
            </a:pPr>
            <a:fld id="{12D47166-4251-416F-B1CD-1B53FAEF4220}" type="slidenum">
              <a:rPr lang="en-US" altLang="en-US"/>
              <a:pPr>
                <a:defRPr/>
              </a:pPr>
              <a:t>‹#›</a:t>
            </a:fld>
            <a:endParaRPr lang="en-US" altLang="en-US"/>
          </a:p>
        </p:txBody>
      </p:sp>
    </p:spTree>
    <p:extLst>
      <p:ext uri="{BB962C8B-B14F-4D97-AF65-F5344CB8AC3E}">
        <p14:creationId xmlns:p14="http://schemas.microsoft.com/office/powerpoint/2010/main" val="41525912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FC1DFFBC-C34C-1719-8DD0-C2631E2E0737}"/>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1A0B107-D863-C862-5ED5-66C27576486B}"/>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4C115F4B-BCE0-FD9C-664E-B9F7AFD4FBDD}"/>
              </a:ext>
            </a:extLst>
          </p:cNvPr>
          <p:cNvSpPr>
            <a:spLocks noGrp="1"/>
          </p:cNvSpPr>
          <p:nvPr>
            <p:ph type="sldNum" sz="quarter" idx="12"/>
          </p:nvPr>
        </p:nvSpPr>
        <p:spPr/>
        <p:txBody>
          <a:bodyPr/>
          <a:lstStyle>
            <a:lvl1pPr>
              <a:defRPr/>
            </a:lvl1pPr>
          </a:lstStyle>
          <a:p>
            <a:pPr>
              <a:defRPr/>
            </a:pPr>
            <a:fld id="{43AD283B-A7BF-4BAE-954C-EF5E4B4CD441}" type="slidenum">
              <a:rPr lang="en-US" altLang="en-US"/>
              <a:pPr>
                <a:defRPr/>
              </a:pPr>
              <a:t>‹#›</a:t>
            </a:fld>
            <a:endParaRPr lang="en-US" altLang="en-US"/>
          </a:p>
        </p:txBody>
      </p:sp>
    </p:spTree>
    <p:extLst>
      <p:ext uri="{BB962C8B-B14F-4D97-AF65-F5344CB8AC3E}">
        <p14:creationId xmlns:p14="http://schemas.microsoft.com/office/powerpoint/2010/main" val="3443795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43985A3F-CB7D-61BC-45D0-30F12681D02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53054C6A-2628-62D6-83B7-A44C558D5EE2}"/>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824B0EA7-8AB3-5034-347C-DF897EBEA4E5}"/>
              </a:ext>
            </a:extLst>
          </p:cNvPr>
          <p:cNvSpPr>
            <a:spLocks noGrp="1"/>
          </p:cNvSpPr>
          <p:nvPr>
            <p:ph type="sldNum" sz="quarter" idx="12"/>
          </p:nvPr>
        </p:nvSpPr>
        <p:spPr/>
        <p:txBody>
          <a:bodyPr/>
          <a:lstStyle>
            <a:lvl1pPr>
              <a:defRPr/>
            </a:lvl1pPr>
          </a:lstStyle>
          <a:p>
            <a:pPr>
              <a:defRPr/>
            </a:pPr>
            <a:fld id="{0502B99F-FE63-49F1-BFAB-7998551FBEA4}" type="slidenum">
              <a:rPr lang="en-US" altLang="en-US"/>
              <a:pPr>
                <a:defRPr/>
              </a:pPr>
              <a:t>‹#›</a:t>
            </a:fld>
            <a:endParaRPr lang="en-US" altLang="en-US"/>
          </a:p>
        </p:txBody>
      </p:sp>
    </p:spTree>
    <p:extLst>
      <p:ext uri="{BB962C8B-B14F-4D97-AF65-F5344CB8AC3E}">
        <p14:creationId xmlns:p14="http://schemas.microsoft.com/office/powerpoint/2010/main" val="16783833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2120900"/>
            <a:ext cx="4639736" cy="3748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15944" y="2120900"/>
            <a:ext cx="4639736" cy="37481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5782D47D-B0DC-4C40-BCC6-BBBA32584A38}"/>
              </a:ext>
            </a:extLst>
          </p:cNvPr>
          <p:cNvSpPr>
            <a:spLocks noGrp="1"/>
          </p:cNvSpPr>
          <p:nvPr>
            <p:ph type="dt" sz="half" idx="10"/>
          </p:nvPr>
        </p:nvSpPr>
        <p:spPr/>
        <p:txBody>
          <a:bodyPr/>
          <a:lstStyle/>
          <a:p>
            <a:fld id="{BAAAC38D-0552-4C82-B593-E6124DFADBE2}" type="datetime1">
              <a:rPr lang="en-US" smtClean="0"/>
              <a:t>2/17/2025</a:t>
            </a:fld>
            <a:endParaRPr lang="en-US" dirty="0"/>
          </a:p>
        </p:txBody>
      </p:sp>
      <p:sp>
        <p:nvSpPr>
          <p:cNvPr id="9" name="Footer Placeholder 8">
            <a:extLst>
              <a:ext uri="{FF2B5EF4-FFF2-40B4-BE49-F238E27FC236}">
                <a16:creationId xmlns:a16="http://schemas.microsoft.com/office/drawing/2014/main" id="{4690D34E-7EBD-44B2-83CA-4C126A18D7EF}"/>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013478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73FB1A4F-3D26-33AE-D96F-4F78223AAE48}"/>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2E9FBF55-B20C-8B93-03CB-C2EF89B77AAF}"/>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7A36F599-233F-2045-7A18-E7BE6F007870}"/>
              </a:ext>
            </a:extLst>
          </p:cNvPr>
          <p:cNvSpPr>
            <a:spLocks noGrp="1"/>
          </p:cNvSpPr>
          <p:nvPr>
            <p:ph type="sldNum" sz="quarter" idx="12"/>
          </p:nvPr>
        </p:nvSpPr>
        <p:spPr/>
        <p:txBody>
          <a:bodyPr/>
          <a:lstStyle>
            <a:lvl1pPr>
              <a:defRPr/>
            </a:lvl1pPr>
          </a:lstStyle>
          <a:p>
            <a:pPr>
              <a:defRPr/>
            </a:pPr>
            <a:fld id="{053562AD-03C6-4D13-AA9E-1D34E299EF44}" type="slidenum">
              <a:rPr lang="en-US" altLang="en-US"/>
              <a:pPr>
                <a:defRPr/>
              </a:pPr>
              <a:t>‹#›</a:t>
            </a:fld>
            <a:endParaRPr lang="en-US" altLang="en-US"/>
          </a:p>
        </p:txBody>
      </p:sp>
    </p:spTree>
    <p:extLst>
      <p:ext uri="{BB962C8B-B14F-4D97-AF65-F5344CB8AC3E}">
        <p14:creationId xmlns:p14="http://schemas.microsoft.com/office/powerpoint/2010/main" val="3905169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DAA7CE5D-D653-CF9F-B2B1-BFF9EC15B6A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75FB3A13-D8B4-CBAC-A0EE-83AB226D26B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A159C553-F657-0CFA-C099-19C30B5EC93C}"/>
              </a:ext>
            </a:extLst>
          </p:cNvPr>
          <p:cNvSpPr>
            <a:spLocks noGrp="1" noChangeArrowheads="1"/>
          </p:cNvSpPr>
          <p:nvPr>
            <p:ph type="sldNum" sz="quarter" idx="12"/>
          </p:nvPr>
        </p:nvSpPr>
        <p:spPr>
          <a:ln/>
        </p:spPr>
        <p:txBody>
          <a:bodyPr/>
          <a:lstStyle>
            <a:lvl1pPr>
              <a:defRPr/>
            </a:lvl1pPr>
          </a:lstStyle>
          <a:p>
            <a:fld id="{5937EA07-488B-492B-BA2A-4FD890AF32B0}" type="slidenum">
              <a:rPr lang="en-US" altLang="en-US"/>
              <a:pPr/>
              <a:t>‹#›</a:t>
            </a:fld>
            <a:endParaRPr lang="en-US" altLang="en-US"/>
          </a:p>
        </p:txBody>
      </p:sp>
    </p:spTree>
    <p:extLst>
      <p:ext uri="{BB962C8B-B14F-4D97-AF65-F5344CB8AC3E}">
        <p14:creationId xmlns:p14="http://schemas.microsoft.com/office/powerpoint/2010/main" val="2722384647"/>
      </p:ext>
    </p:extLst>
  </p:cSld>
  <p:clrMapOvr>
    <a:masterClrMapping/>
  </p:clrMapOvr>
  <p:transition>
    <p:pull dir="d"/>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618B51D-6A2E-C579-2D31-B7EC6231D8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E67CA69-DC68-7167-1D41-9E4268C2D23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8690262-44F5-13F8-44E2-1FB9010AF459}"/>
              </a:ext>
            </a:extLst>
          </p:cNvPr>
          <p:cNvSpPr>
            <a:spLocks noGrp="1" noChangeArrowheads="1"/>
          </p:cNvSpPr>
          <p:nvPr>
            <p:ph type="sldNum" sz="quarter" idx="12"/>
          </p:nvPr>
        </p:nvSpPr>
        <p:spPr>
          <a:ln/>
        </p:spPr>
        <p:txBody>
          <a:bodyPr/>
          <a:lstStyle>
            <a:lvl1pPr>
              <a:defRPr/>
            </a:lvl1pPr>
          </a:lstStyle>
          <a:p>
            <a:fld id="{814E8635-3004-40BC-993A-AD52113FCB43}" type="slidenum">
              <a:rPr lang="en-US" altLang="en-US"/>
              <a:pPr/>
              <a:t>‹#›</a:t>
            </a:fld>
            <a:endParaRPr lang="en-US" altLang="en-US"/>
          </a:p>
        </p:txBody>
      </p:sp>
    </p:spTree>
    <p:extLst>
      <p:ext uri="{BB962C8B-B14F-4D97-AF65-F5344CB8AC3E}">
        <p14:creationId xmlns:p14="http://schemas.microsoft.com/office/powerpoint/2010/main" val="1024080858"/>
      </p:ext>
    </p:extLst>
  </p:cSld>
  <p:clrMapOvr>
    <a:masterClrMapping/>
  </p:clrMapOvr>
  <p:transition>
    <p:pull dir="d"/>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5EDF9028-99D9-9046-26A6-0E2E05A0A5B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EB11DA4-008C-09B5-613A-C154A39E9DF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90101273-CF2A-A71E-7F1C-2336AB788E36}"/>
              </a:ext>
            </a:extLst>
          </p:cNvPr>
          <p:cNvSpPr>
            <a:spLocks noGrp="1" noChangeArrowheads="1"/>
          </p:cNvSpPr>
          <p:nvPr>
            <p:ph type="sldNum" sz="quarter" idx="12"/>
          </p:nvPr>
        </p:nvSpPr>
        <p:spPr>
          <a:ln/>
        </p:spPr>
        <p:txBody>
          <a:bodyPr/>
          <a:lstStyle>
            <a:lvl1pPr>
              <a:defRPr/>
            </a:lvl1pPr>
          </a:lstStyle>
          <a:p>
            <a:fld id="{36F9239C-AEAF-4E1C-B922-309E5C99E9C7}" type="slidenum">
              <a:rPr lang="en-US" altLang="en-US"/>
              <a:pPr/>
              <a:t>‹#›</a:t>
            </a:fld>
            <a:endParaRPr lang="en-US" altLang="en-US"/>
          </a:p>
        </p:txBody>
      </p:sp>
    </p:spTree>
    <p:extLst>
      <p:ext uri="{BB962C8B-B14F-4D97-AF65-F5344CB8AC3E}">
        <p14:creationId xmlns:p14="http://schemas.microsoft.com/office/powerpoint/2010/main" val="3837177136"/>
      </p:ext>
    </p:extLst>
  </p:cSld>
  <p:clrMapOvr>
    <a:masterClrMapping/>
  </p:clrMapOvr>
  <p:transition>
    <p:pull dir="d"/>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5184117-45A5-072A-3081-0C245D8F9CF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835B3CC-5A2A-A6CD-B191-98B6E01EC3D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75694808-D89E-628A-14CD-10ADA3BEAF98}"/>
              </a:ext>
            </a:extLst>
          </p:cNvPr>
          <p:cNvSpPr>
            <a:spLocks noGrp="1" noChangeArrowheads="1"/>
          </p:cNvSpPr>
          <p:nvPr>
            <p:ph type="sldNum" sz="quarter" idx="12"/>
          </p:nvPr>
        </p:nvSpPr>
        <p:spPr>
          <a:ln/>
        </p:spPr>
        <p:txBody>
          <a:bodyPr/>
          <a:lstStyle>
            <a:lvl1pPr>
              <a:defRPr/>
            </a:lvl1pPr>
          </a:lstStyle>
          <a:p>
            <a:fld id="{25B164C9-CD4C-41FF-B026-8F9BAF634473}" type="slidenum">
              <a:rPr lang="en-US" altLang="en-US"/>
              <a:pPr/>
              <a:t>‹#›</a:t>
            </a:fld>
            <a:endParaRPr lang="en-US" altLang="en-US"/>
          </a:p>
        </p:txBody>
      </p:sp>
    </p:spTree>
    <p:extLst>
      <p:ext uri="{BB962C8B-B14F-4D97-AF65-F5344CB8AC3E}">
        <p14:creationId xmlns:p14="http://schemas.microsoft.com/office/powerpoint/2010/main" val="89117551"/>
      </p:ext>
    </p:extLst>
  </p:cSld>
  <p:clrMapOvr>
    <a:masterClrMapping/>
  </p:clrMapOvr>
  <p:transition>
    <p:pull dir="d"/>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8598470-AAAC-7471-4403-6B0D055525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099BB281-263A-AB11-0BB9-1C202B3641D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E6CC7D98-197C-B24A-8635-AE5AAE5BEEE8}"/>
              </a:ext>
            </a:extLst>
          </p:cNvPr>
          <p:cNvSpPr>
            <a:spLocks noGrp="1" noChangeArrowheads="1"/>
          </p:cNvSpPr>
          <p:nvPr>
            <p:ph type="sldNum" sz="quarter" idx="12"/>
          </p:nvPr>
        </p:nvSpPr>
        <p:spPr>
          <a:ln/>
        </p:spPr>
        <p:txBody>
          <a:bodyPr/>
          <a:lstStyle>
            <a:lvl1pPr>
              <a:defRPr/>
            </a:lvl1pPr>
          </a:lstStyle>
          <a:p>
            <a:fld id="{0F060779-58EF-4372-9EFE-48536C85A11D}" type="slidenum">
              <a:rPr lang="en-US" altLang="en-US"/>
              <a:pPr/>
              <a:t>‹#›</a:t>
            </a:fld>
            <a:endParaRPr lang="en-US" altLang="en-US"/>
          </a:p>
        </p:txBody>
      </p:sp>
    </p:spTree>
    <p:extLst>
      <p:ext uri="{BB962C8B-B14F-4D97-AF65-F5344CB8AC3E}">
        <p14:creationId xmlns:p14="http://schemas.microsoft.com/office/powerpoint/2010/main" val="2922354677"/>
      </p:ext>
    </p:extLst>
  </p:cSld>
  <p:clrMapOvr>
    <a:masterClrMapping/>
  </p:clrMapOvr>
  <p:transition>
    <p:pull dir="d"/>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40A542E3-772D-3CF9-104B-3E658ADFC55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64616CBF-BDC2-7072-47E8-44A91E1D172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12264560-8694-ABC2-0737-BBAC40735135}"/>
              </a:ext>
            </a:extLst>
          </p:cNvPr>
          <p:cNvSpPr>
            <a:spLocks noGrp="1" noChangeArrowheads="1"/>
          </p:cNvSpPr>
          <p:nvPr>
            <p:ph type="sldNum" sz="quarter" idx="12"/>
          </p:nvPr>
        </p:nvSpPr>
        <p:spPr>
          <a:ln/>
        </p:spPr>
        <p:txBody>
          <a:bodyPr/>
          <a:lstStyle>
            <a:lvl1pPr>
              <a:defRPr/>
            </a:lvl1pPr>
          </a:lstStyle>
          <a:p>
            <a:fld id="{74299F32-4CA7-4FBF-8FA1-07F5CC3572BF}" type="slidenum">
              <a:rPr lang="en-US" altLang="en-US"/>
              <a:pPr/>
              <a:t>‹#›</a:t>
            </a:fld>
            <a:endParaRPr lang="en-US" altLang="en-US"/>
          </a:p>
        </p:txBody>
      </p:sp>
    </p:spTree>
    <p:extLst>
      <p:ext uri="{BB962C8B-B14F-4D97-AF65-F5344CB8AC3E}">
        <p14:creationId xmlns:p14="http://schemas.microsoft.com/office/powerpoint/2010/main" val="2258924282"/>
      </p:ext>
    </p:extLst>
  </p:cSld>
  <p:clrMapOvr>
    <a:masterClrMapping/>
  </p:clrMapOvr>
  <p:transition>
    <p:pull dir="d"/>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E4BD1CF-B924-4FB6-2610-824F7D9CF5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92B9F9BA-C313-6BB7-FC78-06531909F7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AF5583F-B725-A11F-6F15-31E5F96FDDC6}"/>
              </a:ext>
            </a:extLst>
          </p:cNvPr>
          <p:cNvSpPr>
            <a:spLocks noGrp="1" noChangeArrowheads="1"/>
          </p:cNvSpPr>
          <p:nvPr>
            <p:ph type="sldNum" sz="quarter" idx="12"/>
          </p:nvPr>
        </p:nvSpPr>
        <p:spPr>
          <a:ln/>
        </p:spPr>
        <p:txBody>
          <a:bodyPr/>
          <a:lstStyle>
            <a:lvl1pPr>
              <a:defRPr/>
            </a:lvl1pPr>
          </a:lstStyle>
          <a:p>
            <a:fld id="{6EF119DC-E957-411A-9992-04269EC45E99}" type="slidenum">
              <a:rPr lang="en-US" altLang="en-US"/>
              <a:pPr/>
              <a:t>‹#›</a:t>
            </a:fld>
            <a:endParaRPr lang="en-US" altLang="en-US"/>
          </a:p>
        </p:txBody>
      </p:sp>
    </p:spTree>
    <p:extLst>
      <p:ext uri="{BB962C8B-B14F-4D97-AF65-F5344CB8AC3E}">
        <p14:creationId xmlns:p14="http://schemas.microsoft.com/office/powerpoint/2010/main" val="1407697235"/>
      </p:ext>
    </p:extLst>
  </p:cSld>
  <p:clrMapOvr>
    <a:masterClrMapping/>
  </p:clrMapOvr>
  <p:transition>
    <p:pull dir="d"/>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057ACF51-E8CF-3D5B-9FE7-89243FF0D0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DCE2FA6-08C5-C4E6-EECD-74788A8A966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4F080B8-06B2-B6F1-CC14-FF14218243DC}"/>
              </a:ext>
            </a:extLst>
          </p:cNvPr>
          <p:cNvSpPr>
            <a:spLocks noGrp="1" noChangeArrowheads="1"/>
          </p:cNvSpPr>
          <p:nvPr>
            <p:ph type="sldNum" sz="quarter" idx="12"/>
          </p:nvPr>
        </p:nvSpPr>
        <p:spPr>
          <a:ln/>
        </p:spPr>
        <p:txBody>
          <a:bodyPr/>
          <a:lstStyle>
            <a:lvl1pPr>
              <a:defRPr/>
            </a:lvl1pPr>
          </a:lstStyle>
          <a:p>
            <a:fld id="{30A41B56-297D-4EAB-A3BC-BFFA874766B9}" type="slidenum">
              <a:rPr lang="en-US" altLang="en-US"/>
              <a:pPr/>
              <a:t>‹#›</a:t>
            </a:fld>
            <a:endParaRPr lang="en-US" altLang="en-US"/>
          </a:p>
        </p:txBody>
      </p:sp>
    </p:spTree>
    <p:extLst>
      <p:ext uri="{BB962C8B-B14F-4D97-AF65-F5344CB8AC3E}">
        <p14:creationId xmlns:p14="http://schemas.microsoft.com/office/powerpoint/2010/main" val="1518313078"/>
      </p:ext>
    </p:extLst>
  </p:cSld>
  <p:clrMapOvr>
    <a:masterClrMapping/>
  </p:clrMapOvr>
  <p:transition>
    <p:pull dir="d"/>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7A2A3531-2CAC-8952-447F-EFB874F58A0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267A931C-BBE1-461F-4855-8B7EEF0B00F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A8ACB621-C38C-1927-0634-98D4F3918B46}"/>
              </a:ext>
            </a:extLst>
          </p:cNvPr>
          <p:cNvSpPr>
            <a:spLocks noGrp="1" noChangeArrowheads="1"/>
          </p:cNvSpPr>
          <p:nvPr>
            <p:ph type="sldNum" sz="quarter" idx="12"/>
          </p:nvPr>
        </p:nvSpPr>
        <p:spPr>
          <a:ln/>
        </p:spPr>
        <p:txBody>
          <a:bodyPr/>
          <a:lstStyle>
            <a:lvl1pPr>
              <a:defRPr/>
            </a:lvl1pPr>
          </a:lstStyle>
          <a:p>
            <a:fld id="{9DDBE44E-BF80-4EFB-96CD-E99514FE3E8C}" type="slidenum">
              <a:rPr lang="en-US" altLang="en-US"/>
              <a:pPr/>
              <a:t>‹#›</a:t>
            </a:fld>
            <a:endParaRPr lang="en-US" altLang="en-US"/>
          </a:p>
        </p:txBody>
      </p:sp>
    </p:spTree>
    <p:extLst>
      <p:ext uri="{BB962C8B-B14F-4D97-AF65-F5344CB8AC3E}">
        <p14:creationId xmlns:p14="http://schemas.microsoft.com/office/powerpoint/2010/main" val="2830480019"/>
      </p:ext>
    </p:extLst>
  </p:cSld>
  <p:clrMapOvr>
    <a:masterClrMapping/>
  </p:clrMapOvr>
  <p:transition>
    <p:pull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958274"/>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15944" y="2057400"/>
            <a:ext cx="4639736" cy="736282"/>
          </a:xfrm>
        </p:spPr>
        <p:txBody>
          <a:bodyPr lIns="91440" rIns="91440" anchor="ctr">
            <a:normAutofit/>
          </a:bodyPr>
          <a:lstStyle>
            <a:lvl1pPr marL="0" indent="0">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15944" y="2958273"/>
            <a:ext cx="4639736" cy="291082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a:extLst>
              <a:ext uri="{FF2B5EF4-FFF2-40B4-BE49-F238E27FC236}">
                <a16:creationId xmlns:a16="http://schemas.microsoft.com/office/drawing/2014/main" id="{8AF8A515-AA94-45D1-9223-5C2272618D85}"/>
              </a:ext>
            </a:extLst>
          </p:cNvPr>
          <p:cNvSpPr>
            <a:spLocks noGrp="1"/>
          </p:cNvSpPr>
          <p:nvPr>
            <p:ph type="dt" sz="half" idx="10"/>
          </p:nvPr>
        </p:nvSpPr>
        <p:spPr/>
        <p:txBody>
          <a:bodyPr/>
          <a:lstStyle/>
          <a:p>
            <a:fld id="{D9DF0F1C-5577-4ACB-BB62-DF8F3C494C7E}" type="datetime1">
              <a:rPr lang="en-US" smtClean="0"/>
              <a:t>2/17/2025</a:t>
            </a:fld>
            <a:endParaRPr lang="en-US" dirty="0"/>
          </a:p>
        </p:txBody>
      </p:sp>
      <p:sp>
        <p:nvSpPr>
          <p:cNvPr id="11" name="Footer Placeholder 10">
            <a:extLst>
              <a:ext uri="{FF2B5EF4-FFF2-40B4-BE49-F238E27FC236}">
                <a16:creationId xmlns:a16="http://schemas.microsoft.com/office/drawing/2014/main" id="{D052F5BC-98E0-4D60-AD67-9547738B7DD4}"/>
              </a:ext>
            </a:extLst>
          </p:cNvPr>
          <p:cNvSpPr>
            <a:spLocks noGrp="1"/>
          </p:cNvSpPr>
          <p:nvPr>
            <p:ph type="ftr" sz="quarter" idx="11"/>
          </p:nvPr>
        </p:nvSpPr>
        <p:spPr/>
        <p:txBody>
          <a:bodyPr/>
          <a:lstStyle/>
          <a:p>
            <a:endParaRPr lang="en-US" dirty="0"/>
          </a:p>
        </p:txBody>
      </p:sp>
      <p:sp>
        <p:nvSpPr>
          <p:cNvPr id="12" name="Slide Number Placeholder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4895750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844FF9E-19D4-AAD1-D4E1-6B08DC795A5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76F9D7BC-FEEB-A5EA-7B78-D3AA3E12B1C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BE6A4A82-9BE3-9E8E-3FD8-C725F2BA8872}"/>
              </a:ext>
            </a:extLst>
          </p:cNvPr>
          <p:cNvSpPr>
            <a:spLocks noGrp="1" noChangeArrowheads="1"/>
          </p:cNvSpPr>
          <p:nvPr>
            <p:ph type="sldNum" sz="quarter" idx="12"/>
          </p:nvPr>
        </p:nvSpPr>
        <p:spPr>
          <a:ln/>
        </p:spPr>
        <p:txBody>
          <a:bodyPr/>
          <a:lstStyle>
            <a:lvl1pPr>
              <a:defRPr/>
            </a:lvl1pPr>
          </a:lstStyle>
          <a:p>
            <a:fld id="{6F52F6AD-3080-4DE6-BA5D-B4D9CDFEFAE6}" type="slidenum">
              <a:rPr lang="en-US" altLang="en-US"/>
              <a:pPr/>
              <a:t>‹#›</a:t>
            </a:fld>
            <a:endParaRPr lang="en-US" altLang="en-US"/>
          </a:p>
        </p:txBody>
      </p:sp>
    </p:spTree>
    <p:extLst>
      <p:ext uri="{BB962C8B-B14F-4D97-AF65-F5344CB8AC3E}">
        <p14:creationId xmlns:p14="http://schemas.microsoft.com/office/powerpoint/2010/main" val="3286430367"/>
      </p:ext>
    </p:extLst>
  </p:cSld>
  <p:clrMapOvr>
    <a:masterClrMapping/>
  </p:clrMapOvr>
  <p:transition>
    <p:pull dir="d"/>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B8678C9-C54C-D4B6-C195-F88746D2E51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B060713E-DC85-48BA-9F19-0C28DF9EA9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F476590-0FA9-F4BC-5E42-F33B0BB7ED61}"/>
              </a:ext>
            </a:extLst>
          </p:cNvPr>
          <p:cNvSpPr>
            <a:spLocks noGrp="1" noChangeArrowheads="1"/>
          </p:cNvSpPr>
          <p:nvPr>
            <p:ph type="sldNum" sz="quarter" idx="12"/>
          </p:nvPr>
        </p:nvSpPr>
        <p:spPr>
          <a:ln/>
        </p:spPr>
        <p:txBody>
          <a:bodyPr/>
          <a:lstStyle>
            <a:lvl1pPr>
              <a:defRPr/>
            </a:lvl1pPr>
          </a:lstStyle>
          <a:p>
            <a:fld id="{15D61C84-03B4-4C69-94AD-2EC048825C22}" type="slidenum">
              <a:rPr lang="en-US" altLang="en-US"/>
              <a:pPr/>
              <a:t>‹#›</a:t>
            </a:fld>
            <a:endParaRPr lang="en-US" altLang="en-US"/>
          </a:p>
        </p:txBody>
      </p:sp>
    </p:spTree>
    <p:extLst>
      <p:ext uri="{BB962C8B-B14F-4D97-AF65-F5344CB8AC3E}">
        <p14:creationId xmlns:p14="http://schemas.microsoft.com/office/powerpoint/2010/main" val="2797510953"/>
      </p:ext>
    </p:extLst>
  </p:cSld>
  <p:clrMapOvr>
    <a:masterClrMapping/>
  </p:clrMapOvr>
  <p:transition>
    <p:pull dir="d"/>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C2AEA951-8AF9-1E27-A143-A3CEBCF5BC6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4694B022-7071-A000-1D60-5D4041AC74A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BEE7E3E6-3C01-F3BF-8750-D83C8424F5D5}"/>
              </a:ext>
            </a:extLst>
          </p:cNvPr>
          <p:cNvSpPr>
            <a:spLocks noGrp="1" noChangeArrowheads="1"/>
          </p:cNvSpPr>
          <p:nvPr>
            <p:ph type="sldNum" sz="quarter" idx="12"/>
          </p:nvPr>
        </p:nvSpPr>
        <p:spPr>
          <a:ln/>
        </p:spPr>
        <p:txBody>
          <a:bodyPr/>
          <a:lstStyle>
            <a:lvl1pPr>
              <a:defRPr/>
            </a:lvl1pPr>
          </a:lstStyle>
          <a:p>
            <a:fld id="{39C33662-A337-4921-9BB8-7BEDC77D52C3}" type="slidenum">
              <a:rPr lang="en-US" altLang="en-US"/>
              <a:pPr/>
              <a:t>‹#›</a:t>
            </a:fld>
            <a:endParaRPr lang="en-US" altLang="en-US"/>
          </a:p>
        </p:txBody>
      </p:sp>
    </p:spTree>
    <p:extLst>
      <p:ext uri="{BB962C8B-B14F-4D97-AF65-F5344CB8AC3E}">
        <p14:creationId xmlns:p14="http://schemas.microsoft.com/office/powerpoint/2010/main" val="1613280326"/>
      </p:ext>
    </p:extLst>
  </p:cSld>
  <p:clrMapOvr>
    <a:masterClrMapping/>
  </p:clrMapOvr>
  <p:transition>
    <p:pull dir="d"/>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26BB498F-1B49-9E66-183E-7162E1FBD96B}"/>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6A8AD184-972D-8C60-92FD-1F74FF5F100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59CA164-A302-3D61-DDCB-05A98AF43573}"/>
              </a:ext>
            </a:extLst>
          </p:cNvPr>
          <p:cNvSpPr>
            <a:spLocks noGrp="1" noChangeArrowheads="1"/>
          </p:cNvSpPr>
          <p:nvPr>
            <p:ph type="sldNum" sz="quarter" idx="12"/>
          </p:nvPr>
        </p:nvSpPr>
        <p:spPr>
          <a:ln/>
        </p:spPr>
        <p:txBody>
          <a:bodyPr/>
          <a:lstStyle>
            <a:lvl1pPr>
              <a:defRPr/>
            </a:lvl1pPr>
          </a:lstStyle>
          <a:p>
            <a:fld id="{A8D33293-B84A-40DA-83D1-8B3A9219972D}" type="slidenum">
              <a:rPr lang="en-US" altLang="en-US"/>
              <a:pPr/>
              <a:t>‹#›</a:t>
            </a:fld>
            <a:endParaRPr lang="en-US" altLang="en-US"/>
          </a:p>
        </p:txBody>
      </p:sp>
    </p:spTree>
    <p:extLst>
      <p:ext uri="{BB962C8B-B14F-4D97-AF65-F5344CB8AC3E}">
        <p14:creationId xmlns:p14="http://schemas.microsoft.com/office/powerpoint/2010/main" val="3654129682"/>
      </p:ext>
    </p:extLst>
  </p:cSld>
  <p:clrMapOvr>
    <a:masterClrMapping/>
  </p:clrMapOvr>
  <p:transition>
    <p:pull dir="d"/>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5C559789-D3C3-D42A-8F3B-37CE72F47BF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0EA63163-A793-0967-D326-34D63E819233}"/>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57E023AE-8B34-582E-1B86-18BBF7BAA5FE}"/>
              </a:ext>
            </a:extLst>
          </p:cNvPr>
          <p:cNvSpPr>
            <a:spLocks noGrp="1" noChangeArrowheads="1"/>
          </p:cNvSpPr>
          <p:nvPr>
            <p:ph type="sldNum" sz="quarter" idx="12"/>
          </p:nvPr>
        </p:nvSpPr>
        <p:spPr>
          <a:ln/>
        </p:spPr>
        <p:txBody>
          <a:bodyPr/>
          <a:lstStyle>
            <a:lvl1pPr>
              <a:defRPr/>
            </a:lvl1pPr>
          </a:lstStyle>
          <a:p>
            <a:fld id="{D8BA2278-C3FE-4069-87D2-464B836F88D1}" type="slidenum">
              <a:rPr lang="en-US" altLang="en-US"/>
              <a:pPr/>
              <a:t>‹#›</a:t>
            </a:fld>
            <a:endParaRPr lang="en-US" altLang="en-US"/>
          </a:p>
        </p:txBody>
      </p:sp>
    </p:spTree>
    <p:extLst>
      <p:ext uri="{BB962C8B-B14F-4D97-AF65-F5344CB8AC3E}">
        <p14:creationId xmlns:p14="http://schemas.microsoft.com/office/powerpoint/2010/main" val="3919492072"/>
      </p:ext>
    </p:extLst>
  </p:cSld>
  <p:clrMapOvr>
    <a:masterClrMapping/>
  </p:clrMapOvr>
  <p:transition>
    <p:pull dir="d"/>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4594CFAE-1FFD-6CF9-AFD4-63E8778C197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9F80B572-207D-1621-A295-52A4C7758F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8D9E9D07-27D0-72B7-1C1D-B9A3B8CDE6C6}"/>
              </a:ext>
            </a:extLst>
          </p:cNvPr>
          <p:cNvSpPr>
            <a:spLocks noGrp="1" noChangeArrowheads="1"/>
          </p:cNvSpPr>
          <p:nvPr>
            <p:ph type="sldNum" sz="quarter" idx="12"/>
          </p:nvPr>
        </p:nvSpPr>
        <p:spPr>
          <a:ln/>
        </p:spPr>
        <p:txBody>
          <a:bodyPr/>
          <a:lstStyle>
            <a:lvl1pPr>
              <a:defRPr/>
            </a:lvl1pPr>
          </a:lstStyle>
          <a:p>
            <a:fld id="{3A98889A-B9A6-49AB-BEAB-C86B2E3E41DC}" type="slidenum">
              <a:rPr lang="en-US" altLang="en-US"/>
              <a:pPr/>
              <a:t>‹#›</a:t>
            </a:fld>
            <a:endParaRPr lang="en-US" altLang="en-US"/>
          </a:p>
        </p:txBody>
      </p:sp>
    </p:spTree>
    <p:extLst>
      <p:ext uri="{BB962C8B-B14F-4D97-AF65-F5344CB8AC3E}">
        <p14:creationId xmlns:p14="http://schemas.microsoft.com/office/powerpoint/2010/main" val="1433919582"/>
      </p:ext>
    </p:extLst>
  </p:cSld>
  <p:clrMapOvr>
    <a:masterClrMapping/>
  </p:clrMapOvr>
  <p:transition>
    <p:pull dir="d"/>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D0886BE-FD2B-7C11-CB45-A63385D340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8B1F46D-74DB-D508-5B7A-3DD512E9732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844074F-645F-AD88-D94C-24853180A548}"/>
              </a:ext>
            </a:extLst>
          </p:cNvPr>
          <p:cNvSpPr>
            <a:spLocks noGrp="1" noChangeArrowheads="1"/>
          </p:cNvSpPr>
          <p:nvPr>
            <p:ph type="sldNum" sz="quarter" idx="12"/>
          </p:nvPr>
        </p:nvSpPr>
        <p:spPr>
          <a:ln/>
        </p:spPr>
        <p:txBody>
          <a:bodyPr/>
          <a:lstStyle>
            <a:lvl1pPr>
              <a:defRPr/>
            </a:lvl1pPr>
          </a:lstStyle>
          <a:p>
            <a:fld id="{795E0DC2-D393-4657-98F0-1D7C5AF65510}" type="slidenum">
              <a:rPr lang="en-US" altLang="en-US"/>
              <a:pPr/>
              <a:t>‹#›</a:t>
            </a:fld>
            <a:endParaRPr lang="en-US" altLang="en-US"/>
          </a:p>
        </p:txBody>
      </p:sp>
    </p:spTree>
    <p:extLst>
      <p:ext uri="{BB962C8B-B14F-4D97-AF65-F5344CB8AC3E}">
        <p14:creationId xmlns:p14="http://schemas.microsoft.com/office/powerpoint/2010/main" val="3731306796"/>
      </p:ext>
    </p:extLst>
  </p:cSld>
  <p:clrMapOvr>
    <a:masterClrMapping/>
  </p:clrMapOvr>
  <p:transition>
    <p:pull dir="d"/>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7410" name="Rectangle 2"/>
          <p:cNvSpPr>
            <a:spLocks noGrp="1" noChangeArrowheads="1"/>
          </p:cNvSpPr>
          <p:nvPr>
            <p:ph type="ctrTitle" sz="quarter"/>
          </p:nvPr>
        </p:nvSpPr>
        <p:spPr>
          <a:xfrm>
            <a:off x="914400" y="1676400"/>
            <a:ext cx="10363200" cy="1828800"/>
          </a:xfrm>
        </p:spPr>
        <p:txBody>
          <a:bodyPr/>
          <a:lstStyle>
            <a:lvl1pPr>
              <a:defRPr/>
            </a:lvl1pPr>
          </a:lstStyle>
          <a:p>
            <a:pPr lvl="0"/>
            <a:r>
              <a:rPr lang="en-US" altLang="en-US" noProof="0"/>
              <a:t>Click to edit Master title style</a:t>
            </a:r>
          </a:p>
        </p:txBody>
      </p:sp>
      <p:sp>
        <p:nvSpPr>
          <p:cNvPr id="17411" name="Rectangle 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2" name="Rectangle 4">
            <a:extLst>
              <a:ext uri="{FF2B5EF4-FFF2-40B4-BE49-F238E27FC236}">
                <a16:creationId xmlns:a16="http://schemas.microsoft.com/office/drawing/2014/main" id="{0B34B39A-2B02-0586-85FA-0F92DAE6276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CCBC85ED-30D4-BB41-41B8-5B598B884BE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E5A3902B-6131-56E6-FAC2-E0282B2F652F}"/>
              </a:ext>
            </a:extLst>
          </p:cNvPr>
          <p:cNvSpPr>
            <a:spLocks noGrp="1" noChangeArrowheads="1"/>
          </p:cNvSpPr>
          <p:nvPr>
            <p:ph type="sldNum" sz="quarter" idx="12"/>
          </p:nvPr>
        </p:nvSpPr>
        <p:spPr>
          <a:ln/>
        </p:spPr>
        <p:txBody>
          <a:bodyPr/>
          <a:lstStyle>
            <a:lvl1pPr>
              <a:defRPr/>
            </a:lvl1pPr>
          </a:lstStyle>
          <a:p>
            <a:pPr>
              <a:defRPr/>
            </a:pPr>
            <a:fld id="{624AEA8B-619C-411C-AAB6-D183638F0C31}" type="slidenum">
              <a:rPr lang="en-US" altLang="en-US"/>
              <a:pPr>
                <a:defRPr/>
              </a:pPr>
              <a:t>‹#›</a:t>
            </a:fld>
            <a:endParaRPr lang="en-US" altLang="en-US"/>
          </a:p>
        </p:txBody>
      </p:sp>
    </p:spTree>
    <p:extLst>
      <p:ext uri="{BB962C8B-B14F-4D97-AF65-F5344CB8AC3E}">
        <p14:creationId xmlns:p14="http://schemas.microsoft.com/office/powerpoint/2010/main" val="2269202060"/>
      </p:ext>
    </p:extLst>
  </p:cSld>
  <p:clrMapOvr>
    <a:masterClrMapping/>
  </p:clrMapOvr>
  <p:transition>
    <p:pull dir="d"/>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ADF037E5-518F-4540-33A8-0901F9821A3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1BF84246-133A-A463-88F4-9AB9DBA7E79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1036588B-17C8-58CB-1E11-C997A79B94B5}"/>
              </a:ext>
            </a:extLst>
          </p:cNvPr>
          <p:cNvSpPr>
            <a:spLocks noGrp="1" noChangeArrowheads="1"/>
          </p:cNvSpPr>
          <p:nvPr>
            <p:ph type="sldNum" sz="quarter" idx="12"/>
          </p:nvPr>
        </p:nvSpPr>
        <p:spPr>
          <a:ln/>
        </p:spPr>
        <p:txBody>
          <a:bodyPr/>
          <a:lstStyle>
            <a:lvl1pPr>
              <a:defRPr/>
            </a:lvl1pPr>
          </a:lstStyle>
          <a:p>
            <a:pPr>
              <a:defRPr/>
            </a:pPr>
            <a:fld id="{1FD5A611-98E2-4156-808A-30BAAE40483A}" type="slidenum">
              <a:rPr lang="en-US" altLang="en-US"/>
              <a:pPr>
                <a:defRPr/>
              </a:pPr>
              <a:t>‹#›</a:t>
            </a:fld>
            <a:endParaRPr lang="en-US" altLang="en-US"/>
          </a:p>
        </p:txBody>
      </p:sp>
    </p:spTree>
    <p:extLst>
      <p:ext uri="{BB962C8B-B14F-4D97-AF65-F5344CB8AC3E}">
        <p14:creationId xmlns:p14="http://schemas.microsoft.com/office/powerpoint/2010/main" val="2103881185"/>
      </p:ext>
    </p:extLst>
  </p:cSld>
  <p:clrMapOvr>
    <a:masterClrMapping/>
  </p:clrMapOvr>
  <p:transition>
    <p:pull dir="d"/>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056E8636-66AB-0956-D977-FA90E83CB79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F712261E-CD51-E435-5745-C810C24440F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D8DA009-1528-E59F-2C9D-C80A98FD2871}"/>
              </a:ext>
            </a:extLst>
          </p:cNvPr>
          <p:cNvSpPr>
            <a:spLocks noGrp="1" noChangeArrowheads="1"/>
          </p:cNvSpPr>
          <p:nvPr>
            <p:ph type="sldNum" sz="quarter" idx="12"/>
          </p:nvPr>
        </p:nvSpPr>
        <p:spPr>
          <a:ln/>
        </p:spPr>
        <p:txBody>
          <a:bodyPr/>
          <a:lstStyle>
            <a:lvl1pPr>
              <a:defRPr/>
            </a:lvl1pPr>
          </a:lstStyle>
          <a:p>
            <a:pPr>
              <a:defRPr/>
            </a:pPr>
            <a:fld id="{3CCE6CC9-5A28-40E7-94B8-EEA6A2BF897C}" type="slidenum">
              <a:rPr lang="en-US" altLang="en-US"/>
              <a:pPr>
                <a:defRPr/>
              </a:pPr>
              <a:t>‹#›</a:t>
            </a:fld>
            <a:endParaRPr lang="en-US" altLang="en-US"/>
          </a:p>
        </p:txBody>
      </p:sp>
    </p:spTree>
    <p:extLst>
      <p:ext uri="{BB962C8B-B14F-4D97-AF65-F5344CB8AC3E}">
        <p14:creationId xmlns:p14="http://schemas.microsoft.com/office/powerpoint/2010/main" val="1634028945"/>
      </p:ext>
    </p:extLst>
  </p:cSld>
  <p:clrMapOvr>
    <a:masterClrMapping/>
  </p:clrMapOvr>
  <p:transition>
    <p:pull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e Placeholder 5">
            <a:extLst>
              <a:ext uri="{FF2B5EF4-FFF2-40B4-BE49-F238E27FC236}">
                <a16:creationId xmlns:a16="http://schemas.microsoft.com/office/drawing/2014/main" id="{7392073F-158F-44A3-8913-917AFFC1BC20}"/>
              </a:ext>
            </a:extLst>
          </p:cNvPr>
          <p:cNvSpPr>
            <a:spLocks noGrp="1"/>
          </p:cNvSpPr>
          <p:nvPr>
            <p:ph type="dt" sz="half" idx="10"/>
          </p:nvPr>
        </p:nvSpPr>
        <p:spPr/>
        <p:txBody>
          <a:bodyPr/>
          <a:lstStyle/>
          <a:p>
            <a:fld id="{1775B394-D9F9-4F0C-B15D-605F45CB9E9F}" type="datetime1">
              <a:rPr lang="en-US" smtClean="0"/>
              <a:t>2/17/2025</a:t>
            </a:fld>
            <a:endParaRPr lang="en-US" dirty="0"/>
          </a:p>
        </p:txBody>
      </p:sp>
      <p:sp>
        <p:nvSpPr>
          <p:cNvPr id="7" name="Footer Placeholder 6">
            <a:extLst>
              <a:ext uri="{FF2B5EF4-FFF2-40B4-BE49-F238E27FC236}">
                <a16:creationId xmlns:a16="http://schemas.microsoft.com/office/drawing/2014/main" id="{EED72207-24CA-42B7-A975-2F8E41CBA904}"/>
              </a:ext>
            </a:extLst>
          </p:cNvPr>
          <p:cNvSpPr>
            <a:spLocks noGrp="1"/>
          </p:cNvSpPr>
          <p:nvPr>
            <p:ph type="ftr" sz="quarter" idx="11"/>
          </p:nvPr>
        </p:nvSpPr>
        <p:spPr/>
        <p:txBody>
          <a:bodyPr/>
          <a:lstStyle/>
          <a:p>
            <a:endParaRPr lang="en-US" dirty="0"/>
          </a:p>
        </p:txBody>
      </p:sp>
      <p:sp>
        <p:nvSpPr>
          <p:cNvPr id="8" name="Slide Number Placeholder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2034629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5864FF1-A95C-C155-CD54-2DAB0900768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8966508-AABE-E6D6-EE32-4F34565A04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7C9182D-9C26-9070-3496-FCB2E56923B5}"/>
              </a:ext>
            </a:extLst>
          </p:cNvPr>
          <p:cNvSpPr>
            <a:spLocks noGrp="1" noChangeArrowheads="1"/>
          </p:cNvSpPr>
          <p:nvPr>
            <p:ph type="sldNum" sz="quarter" idx="12"/>
          </p:nvPr>
        </p:nvSpPr>
        <p:spPr>
          <a:ln/>
        </p:spPr>
        <p:txBody>
          <a:bodyPr/>
          <a:lstStyle>
            <a:lvl1pPr>
              <a:defRPr/>
            </a:lvl1pPr>
          </a:lstStyle>
          <a:p>
            <a:pPr>
              <a:defRPr/>
            </a:pPr>
            <a:fld id="{608AE8D1-64A1-4D62-9C3E-2E3084ABF1F6}" type="slidenum">
              <a:rPr lang="en-US" altLang="en-US"/>
              <a:pPr>
                <a:defRPr/>
              </a:pPr>
              <a:t>‹#›</a:t>
            </a:fld>
            <a:endParaRPr lang="en-US" altLang="en-US"/>
          </a:p>
        </p:txBody>
      </p:sp>
    </p:spTree>
    <p:extLst>
      <p:ext uri="{BB962C8B-B14F-4D97-AF65-F5344CB8AC3E}">
        <p14:creationId xmlns:p14="http://schemas.microsoft.com/office/powerpoint/2010/main" val="26224019"/>
      </p:ext>
    </p:extLst>
  </p:cSld>
  <p:clrMapOvr>
    <a:masterClrMapping/>
  </p:clrMapOvr>
  <p:transition>
    <p:pull dir="d"/>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0A18EA46-84CA-DC26-5A36-25116627C5A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E85DC5C7-01AB-86A3-D4B3-BE0C3BE6504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AFF27CE5-FE7E-6310-7819-6B8BBAD7377C}"/>
              </a:ext>
            </a:extLst>
          </p:cNvPr>
          <p:cNvSpPr>
            <a:spLocks noGrp="1" noChangeArrowheads="1"/>
          </p:cNvSpPr>
          <p:nvPr>
            <p:ph type="sldNum" sz="quarter" idx="12"/>
          </p:nvPr>
        </p:nvSpPr>
        <p:spPr>
          <a:ln/>
        </p:spPr>
        <p:txBody>
          <a:bodyPr/>
          <a:lstStyle>
            <a:lvl1pPr>
              <a:defRPr/>
            </a:lvl1pPr>
          </a:lstStyle>
          <a:p>
            <a:pPr>
              <a:defRPr/>
            </a:pPr>
            <a:fld id="{ADC132D0-4C79-41FD-AC2B-74BDD35AF6EE}" type="slidenum">
              <a:rPr lang="en-US" altLang="en-US"/>
              <a:pPr>
                <a:defRPr/>
              </a:pPr>
              <a:t>‹#›</a:t>
            </a:fld>
            <a:endParaRPr lang="en-US" altLang="en-US"/>
          </a:p>
        </p:txBody>
      </p:sp>
    </p:spTree>
    <p:extLst>
      <p:ext uri="{BB962C8B-B14F-4D97-AF65-F5344CB8AC3E}">
        <p14:creationId xmlns:p14="http://schemas.microsoft.com/office/powerpoint/2010/main" val="1187531673"/>
      </p:ext>
    </p:extLst>
  </p:cSld>
  <p:clrMapOvr>
    <a:masterClrMapping/>
  </p:clrMapOvr>
  <p:transition>
    <p:pull dir="d"/>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B57CB182-D532-C74B-5CE6-7D852274AD4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38FF2592-77B9-98F4-8B63-552FBAE1C97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47E46B5B-79D5-120B-236E-B869975E95EB}"/>
              </a:ext>
            </a:extLst>
          </p:cNvPr>
          <p:cNvSpPr>
            <a:spLocks noGrp="1" noChangeArrowheads="1"/>
          </p:cNvSpPr>
          <p:nvPr>
            <p:ph type="sldNum" sz="quarter" idx="12"/>
          </p:nvPr>
        </p:nvSpPr>
        <p:spPr>
          <a:ln/>
        </p:spPr>
        <p:txBody>
          <a:bodyPr/>
          <a:lstStyle>
            <a:lvl1pPr>
              <a:defRPr/>
            </a:lvl1pPr>
          </a:lstStyle>
          <a:p>
            <a:pPr>
              <a:defRPr/>
            </a:pPr>
            <a:fld id="{B326A65C-4648-4ADA-81D4-972017BAA0DE}" type="slidenum">
              <a:rPr lang="en-US" altLang="en-US"/>
              <a:pPr>
                <a:defRPr/>
              </a:pPr>
              <a:t>‹#›</a:t>
            </a:fld>
            <a:endParaRPr lang="en-US" altLang="en-US"/>
          </a:p>
        </p:txBody>
      </p:sp>
    </p:spTree>
    <p:extLst>
      <p:ext uri="{BB962C8B-B14F-4D97-AF65-F5344CB8AC3E}">
        <p14:creationId xmlns:p14="http://schemas.microsoft.com/office/powerpoint/2010/main" val="4011415641"/>
      </p:ext>
    </p:extLst>
  </p:cSld>
  <p:clrMapOvr>
    <a:masterClrMapping/>
  </p:clrMapOvr>
  <p:transition>
    <p:pull dir="d"/>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05083723-82C0-4EBB-BEB7-87CD4F34536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A357C45F-2EC9-6180-FE33-02D3FBDFCE6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613C78AE-B767-75AC-208A-545BEA528E6B}"/>
              </a:ext>
            </a:extLst>
          </p:cNvPr>
          <p:cNvSpPr>
            <a:spLocks noGrp="1" noChangeArrowheads="1"/>
          </p:cNvSpPr>
          <p:nvPr>
            <p:ph type="sldNum" sz="quarter" idx="12"/>
          </p:nvPr>
        </p:nvSpPr>
        <p:spPr>
          <a:ln/>
        </p:spPr>
        <p:txBody>
          <a:bodyPr/>
          <a:lstStyle>
            <a:lvl1pPr>
              <a:defRPr/>
            </a:lvl1pPr>
          </a:lstStyle>
          <a:p>
            <a:pPr>
              <a:defRPr/>
            </a:pPr>
            <a:fld id="{0CE11720-B9EC-4F28-AC63-1BACAA1501E0}" type="slidenum">
              <a:rPr lang="en-US" altLang="en-US"/>
              <a:pPr>
                <a:defRPr/>
              </a:pPr>
              <a:t>‹#›</a:t>
            </a:fld>
            <a:endParaRPr lang="en-US" altLang="en-US"/>
          </a:p>
        </p:txBody>
      </p:sp>
    </p:spTree>
    <p:extLst>
      <p:ext uri="{BB962C8B-B14F-4D97-AF65-F5344CB8AC3E}">
        <p14:creationId xmlns:p14="http://schemas.microsoft.com/office/powerpoint/2010/main" val="3262468845"/>
      </p:ext>
    </p:extLst>
  </p:cSld>
  <p:clrMapOvr>
    <a:masterClrMapping/>
  </p:clrMapOvr>
  <p:transition>
    <p:pull dir="d"/>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A5B0D501-F2D6-B801-C868-2DA4360EB7E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D69345A2-AA00-2A26-6BFC-803987083E9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08DAFE01-FD17-A15B-F7DD-F4818B9E695A}"/>
              </a:ext>
            </a:extLst>
          </p:cNvPr>
          <p:cNvSpPr>
            <a:spLocks noGrp="1" noChangeArrowheads="1"/>
          </p:cNvSpPr>
          <p:nvPr>
            <p:ph type="sldNum" sz="quarter" idx="12"/>
          </p:nvPr>
        </p:nvSpPr>
        <p:spPr>
          <a:ln/>
        </p:spPr>
        <p:txBody>
          <a:bodyPr/>
          <a:lstStyle>
            <a:lvl1pPr>
              <a:defRPr/>
            </a:lvl1pPr>
          </a:lstStyle>
          <a:p>
            <a:pPr>
              <a:defRPr/>
            </a:pPr>
            <a:fld id="{910C2A9D-C185-4202-BB21-453250ABBC09}" type="slidenum">
              <a:rPr lang="en-US" altLang="en-US"/>
              <a:pPr>
                <a:defRPr/>
              </a:pPr>
              <a:t>‹#›</a:t>
            </a:fld>
            <a:endParaRPr lang="en-US" altLang="en-US"/>
          </a:p>
        </p:txBody>
      </p:sp>
    </p:spTree>
    <p:extLst>
      <p:ext uri="{BB962C8B-B14F-4D97-AF65-F5344CB8AC3E}">
        <p14:creationId xmlns:p14="http://schemas.microsoft.com/office/powerpoint/2010/main" val="3848304336"/>
      </p:ext>
    </p:extLst>
  </p:cSld>
  <p:clrMapOvr>
    <a:masterClrMapping/>
  </p:clrMapOvr>
  <p:transition>
    <p:pull dir="d"/>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FE95060D-E339-8735-5BA6-B58A2AFEAD3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EC603BA-0A20-7C92-2014-EEA861F1A51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F6F596BD-9764-E5E4-E601-5CE106B6338D}"/>
              </a:ext>
            </a:extLst>
          </p:cNvPr>
          <p:cNvSpPr>
            <a:spLocks noGrp="1" noChangeArrowheads="1"/>
          </p:cNvSpPr>
          <p:nvPr>
            <p:ph type="sldNum" sz="quarter" idx="12"/>
          </p:nvPr>
        </p:nvSpPr>
        <p:spPr>
          <a:ln/>
        </p:spPr>
        <p:txBody>
          <a:bodyPr/>
          <a:lstStyle>
            <a:lvl1pPr>
              <a:defRPr/>
            </a:lvl1pPr>
          </a:lstStyle>
          <a:p>
            <a:pPr>
              <a:defRPr/>
            </a:pPr>
            <a:fld id="{1F501397-DFB0-428F-A39B-A330130DB24E}" type="slidenum">
              <a:rPr lang="en-US" altLang="en-US"/>
              <a:pPr>
                <a:defRPr/>
              </a:pPr>
              <a:t>‹#›</a:t>
            </a:fld>
            <a:endParaRPr lang="en-US" altLang="en-US"/>
          </a:p>
        </p:txBody>
      </p:sp>
    </p:spTree>
    <p:extLst>
      <p:ext uri="{BB962C8B-B14F-4D97-AF65-F5344CB8AC3E}">
        <p14:creationId xmlns:p14="http://schemas.microsoft.com/office/powerpoint/2010/main" val="1818486695"/>
      </p:ext>
    </p:extLst>
  </p:cSld>
  <p:clrMapOvr>
    <a:masterClrMapping/>
  </p:clrMapOvr>
  <p:transition>
    <p:pull dir="d"/>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F9340AD-7206-4B0C-A12A-398D5E7CB78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5163D42-BC0F-16DA-66D0-4101E16C18C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7823BFB9-9D27-426F-2EFA-FD672794AC9E}"/>
              </a:ext>
            </a:extLst>
          </p:cNvPr>
          <p:cNvSpPr>
            <a:spLocks noGrp="1" noChangeArrowheads="1"/>
          </p:cNvSpPr>
          <p:nvPr>
            <p:ph type="sldNum" sz="quarter" idx="12"/>
          </p:nvPr>
        </p:nvSpPr>
        <p:spPr>
          <a:ln/>
        </p:spPr>
        <p:txBody>
          <a:bodyPr/>
          <a:lstStyle>
            <a:lvl1pPr>
              <a:defRPr/>
            </a:lvl1pPr>
          </a:lstStyle>
          <a:p>
            <a:pPr>
              <a:defRPr/>
            </a:pPr>
            <a:fld id="{94723B13-ED1D-4AF2-8B05-032225884677}" type="slidenum">
              <a:rPr lang="en-US" altLang="en-US"/>
              <a:pPr>
                <a:defRPr/>
              </a:pPr>
              <a:t>‹#›</a:t>
            </a:fld>
            <a:endParaRPr lang="en-US" altLang="en-US"/>
          </a:p>
        </p:txBody>
      </p:sp>
    </p:spTree>
    <p:extLst>
      <p:ext uri="{BB962C8B-B14F-4D97-AF65-F5344CB8AC3E}">
        <p14:creationId xmlns:p14="http://schemas.microsoft.com/office/powerpoint/2010/main" val="502995006"/>
      </p:ext>
    </p:extLst>
  </p:cSld>
  <p:clrMapOvr>
    <a:masterClrMapping/>
  </p:clrMapOvr>
  <p:transition>
    <p:pull dir="d"/>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81000"/>
            <a:ext cx="27432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81000"/>
            <a:ext cx="8026400" cy="57150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86ABD70-6C39-4B3A-4FDB-DFB647DB3FFC}"/>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E8EAD83A-D3E7-B210-B0BB-D3BF15B88F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A3FDD7DE-9FBB-F117-AD2B-48931316EA9C}"/>
              </a:ext>
            </a:extLst>
          </p:cNvPr>
          <p:cNvSpPr>
            <a:spLocks noGrp="1" noChangeArrowheads="1"/>
          </p:cNvSpPr>
          <p:nvPr>
            <p:ph type="sldNum" sz="quarter" idx="12"/>
          </p:nvPr>
        </p:nvSpPr>
        <p:spPr>
          <a:ln/>
        </p:spPr>
        <p:txBody>
          <a:bodyPr/>
          <a:lstStyle>
            <a:lvl1pPr>
              <a:defRPr/>
            </a:lvl1pPr>
          </a:lstStyle>
          <a:p>
            <a:pPr>
              <a:defRPr/>
            </a:pPr>
            <a:fld id="{3C21D265-232F-47E7-8CFC-7FF3AD15E731}" type="slidenum">
              <a:rPr lang="en-US" altLang="en-US"/>
              <a:pPr>
                <a:defRPr/>
              </a:pPr>
              <a:t>‹#›</a:t>
            </a:fld>
            <a:endParaRPr lang="en-US" altLang="en-US"/>
          </a:p>
        </p:txBody>
      </p:sp>
    </p:spTree>
    <p:extLst>
      <p:ext uri="{BB962C8B-B14F-4D97-AF65-F5344CB8AC3E}">
        <p14:creationId xmlns:p14="http://schemas.microsoft.com/office/powerpoint/2010/main" val="3975601906"/>
      </p:ext>
    </p:extLst>
  </p:cSld>
  <p:clrMapOvr>
    <a:masterClrMapping/>
  </p:clrMapOvr>
  <p:transition>
    <p:pull dir="d"/>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0A37FC9-7246-BCBD-A6F0-7D846321700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A91BFD0-F37F-03A4-0653-50BBA4EE21A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696514E-82AD-7E0D-046F-C82331C22FD2}"/>
              </a:ext>
            </a:extLst>
          </p:cNvPr>
          <p:cNvSpPr>
            <a:spLocks noGrp="1" noChangeArrowheads="1"/>
          </p:cNvSpPr>
          <p:nvPr>
            <p:ph type="sldNum" sz="quarter" idx="12"/>
          </p:nvPr>
        </p:nvSpPr>
        <p:spPr>
          <a:ln/>
        </p:spPr>
        <p:txBody>
          <a:bodyPr/>
          <a:lstStyle>
            <a:lvl1pPr>
              <a:defRPr/>
            </a:lvl1pPr>
          </a:lstStyle>
          <a:p>
            <a:pPr>
              <a:defRPr/>
            </a:pPr>
            <a:fld id="{284F7960-5E5B-46C7-81F9-4EBB432E7931}" type="slidenum">
              <a:rPr lang="en-US" altLang="en-US"/>
              <a:pPr>
                <a:defRPr/>
              </a:pPr>
              <a:t>‹#›</a:t>
            </a:fld>
            <a:endParaRPr lang="en-US" altLang="en-US"/>
          </a:p>
        </p:txBody>
      </p:sp>
    </p:spTree>
    <p:extLst>
      <p:ext uri="{BB962C8B-B14F-4D97-AF65-F5344CB8AC3E}">
        <p14:creationId xmlns:p14="http://schemas.microsoft.com/office/powerpoint/2010/main" val="3703284334"/>
      </p:ext>
    </p:extLst>
  </p:cSld>
  <p:clrMapOvr>
    <a:masterClrMapping/>
  </p:clrMapOvr>
  <p:transition>
    <p:pull dir="d"/>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half" idx="1"/>
          </p:nvPr>
        </p:nvSpPr>
        <p:spPr>
          <a:xfrm>
            <a:off x="609600" y="19812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4114800"/>
            <a:ext cx="10972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731D8B2-E46C-379C-20A7-E82CEA3FFBD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A0063874-E98A-8EF7-7D3A-CD0971DF321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648850B9-9926-7CC1-756A-A189EA213751}"/>
              </a:ext>
            </a:extLst>
          </p:cNvPr>
          <p:cNvSpPr>
            <a:spLocks noGrp="1" noChangeArrowheads="1"/>
          </p:cNvSpPr>
          <p:nvPr>
            <p:ph type="sldNum" sz="quarter" idx="12"/>
          </p:nvPr>
        </p:nvSpPr>
        <p:spPr>
          <a:ln/>
        </p:spPr>
        <p:txBody>
          <a:bodyPr/>
          <a:lstStyle>
            <a:lvl1pPr>
              <a:defRPr/>
            </a:lvl1pPr>
          </a:lstStyle>
          <a:p>
            <a:pPr>
              <a:defRPr/>
            </a:pPr>
            <a:fld id="{7B9A70D9-E356-4702-B75B-DCE7D9E67CEA}" type="slidenum">
              <a:rPr lang="en-US" altLang="en-US"/>
              <a:pPr>
                <a:defRPr/>
              </a:pPr>
              <a:t>‹#›</a:t>
            </a:fld>
            <a:endParaRPr lang="en-US" altLang="en-US"/>
          </a:p>
        </p:txBody>
      </p:sp>
    </p:spTree>
    <p:extLst>
      <p:ext uri="{BB962C8B-B14F-4D97-AF65-F5344CB8AC3E}">
        <p14:creationId xmlns:p14="http://schemas.microsoft.com/office/powerpoint/2010/main" val="4182260762"/>
      </p:ext>
    </p:extLst>
  </p:cSld>
  <p:clrMapOvr>
    <a:masterClrMapping/>
  </p:clrMapOvr>
  <p:transition>
    <p:pull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E9C91B-7EAD-4562-AB0E-DFB9663AECE3}"/>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a:extLst>
              <a:ext uri="{FF2B5EF4-FFF2-40B4-BE49-F238E27FC236}">
                <a16:creationId xmlns:a16="http://schemas.microsoft.com/office/drawing/2014/main" id="{94E9223F-721F-47BF-9FD5-0F8D12FF0DE1}"/>
              </a:ext>
            </a:extLst>
          </p:cNvPr>
          <p:cNvSpPr>
            <a:spLocks noGrp="1"/>
          </p:cNvSpPr>
          <p:nvPr>
            <p:ph type="dt" sz="half" idx="10"/>
          </p:nvPr>
        </p:nvSpPr>
        <p:spPr/>
        <p:txBody>
          <a:bodyPr/>
          <a:lstStyle/>
          <a:p>
            <a:fld id="{39667345-2558-425A-8533-9BFDBCE15005}" type="datetime1">
              <a:rPr lang="en-US" smtClean="0"/>
              <a:t>2/17/2025</a:t>
            </a:fld>
            <a:endParaRPr lang="en-US" dirty="0"/>
          </a:p>
        </p:txBody>
      </p:sp>
      <p:sp>
        <p:nvSpPr>
          <p:cNvPr id="3" name="Footer Placeholder 2">
            <a:extLst>
              <a:ext uri="{FF2B5EF4-FFF2-40B4-BE49-F238E27FC236}">
                <a16:creationId xmlns:a16="http://schemas.microsoft.com/office/drawing/2014/main" id="{05915714-6BBA-4593-8591-4E26F7D58D9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BE06F857-D2E1-44DD-ABDD-EBB739645B67}"/>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4531908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381000"/>
            <a:ext cx="10972800" cy="57150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8C0F91DB-9E82-A633-8034-1B86FCE0934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D4A93F5D-D3F7-D983-5ADA-4D570011A2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607F314A-6359-2EC4-4283-59F6041CC2EA}"/>
              </a:ext>
            </a:extLst>
          </p:cNvPr>
          <p:cNvSpPr>
            <a:spLocks noGrp="1" noChangeArrowheads="1"/>
          </p:cNvSpPr>
          <p:nvPr>
            <p:ph type="sldNum" sz="quarter" idx="12"/>
          </p:nvPr>
        </p:nvSpPr>
        <p:spPr>
          <a:ln/>
        </p:spPr>
        <p:txBody>
          <a:bodyPr/>
          <a:lstStyle>
            <a:lvl1pPr>
              <a:defRPr/>
            </a:lvl1pPr>
          </a:lstStyle>
          <a:p>
            <a:pPr>
              <a:defRPr/>
            </a:pPr>
            <a:fld id="{38F7A0FE-C8D9-43C0-9383-7656A236E762}" type="slidenum">
              <a:rPr lang="en-US" altLang="en-US"/>
              <a:pPr>
                <a:defRPr/>
              </a:pPr>
              <a:t>‹#›</a:t>
            </a:fld>
            <a:endParaRPr lang="en-US" altLang="en-US"/>
          </a:p>
        </p:txBody>
      </p:sp>
    </p:spTree>
    <p:extLst>
      <p:ext uri="{BB962C8B-B14F-4D97-AF65-F5344CB8AC3E}">
        <p14:creationId xmlns:p14="http://schemas.microsoft.com/office/powerpoint/2010/main" val="3431748228"/>
      </p:ext>
    </p:extLst>
  </p:cSld>
  <p:clrMapOvr>
    <a:masterClrMapping/>
  </p:clrMapOvr>
  <p:transition>
    <p:pull dir="d"/>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AndTx" preserve="1">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Content Placeholder 2"/>
          <p:cNvSpPr>
            <a:spLocks noGrp="1"/>
          </p:cNvSpPr>
          <p:nvPr>
            <p:ph sz="quarter" idx="1"/>
          </p:nvPr>
        </p:nvSpPr>
        <p:spPr>
          <a:xfrm>
            <a:off x="609600" y="19812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4114800"/>
            <a:ext cx="5384800" cy="1981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D9BE019-21BA-64D6-07B5-86C18FCD12F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C2959939-D7F4-5967-74C6-43D2E55EC71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71CEF814-64D8-FDB1-3024-4BB27736E4C6}"/>
              </a:ext>
            </a:extLst>
          </p:cNvPr>
          <p:cNvSpPr>
            <a:spLocks noGrp="1" noChangeArrowheads="1"/>
          </p:cNvSpPr>
          <p:nvPr>
            <p:ph type="sldNum" sz="quarter" idx="12"/>
          </p:nvPr>
        </p:nvSpPr>
        <p:spPr>
          <a:ln/>
        </p:spPr>
        <p:txBody>
          <a:bodyPr/>
          <a:lstStyle>
            <a:lvl1pPr>
              <a:defRPr/>
            </a:lvl1pPr>
          </a:lstStyle>
          <a:p>
            <a:pPr>
              <a:defRPr/>
            </a:pPr>
            <a:fld id="{821EC233-5814-41AF-91EB-B03720664BE0}" type="slidenum">
              <a:rPr lang="en-US" altLang="en-US"/>
              <a:pPr>
                <a:defRPr/>
              </a:pPr>
              <a:t>‹#›</a:t>
            </a:fld>
            <a:endParaRPr lang="en-US" altLang="en-US"/>
          </a:p>
        </p:txBody>
      </p:sp>
    </p:spTree>
    <p:extLst>
      <p:ext uri="{BB962C8B-B14F-4D97-AF65-F5344CB8AC3E}">
        <p14:creationId xmlns:p14="http://schemas.microsoft.com/office/powerpoint/2010/main" val="2577954512"/>
      </p:ext>
    </p:extLst>
  </p:cSld>
  <p:clrMapOvr>
    <a:masterClrMapping/>
  </p:clrMapOvr>
  <p:transition>
    <p:pull dir="d"/>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1371600"/>
          </a:xfrm>
        </p:spPr>
        <p:txBody>
          <a:bodyPr/>
          <a:lstStyle/>
          <a:p>
            <a:r>
              <a:rPr lang="en-US"/>
              <a:t>Click to edit Master title style</a:t>
            </a:r>
          </a:p>
        </p:txBody>
      </p:sp>
      <p:sp>
        <p:nvSpPr>
          <p:cNvPr id="3" name="Text Placeholder 2"/>
          <p:cNvSpPr>
            <a:spLocks noGrp="1"/>
          </p:cNvSpPr>
          <p:nvPr>
            <p:ph type="body" sz="half" idx="1"/>
          </p:nvPr>
        </p:nvSpPr>
        <p:spPr>
          <a:xfrm>
            <a:off x="609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384800" cy="4114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5DB29A-AF0F-956B-1E3B-A70FBDE006E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80A46FC3-6E8E-21F9-9A72-5D00B35B38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59EA380B-B216-53C6-3F78-14BECE2B6B71}"/>
              </a:ext>
            </a:extLst>
          </p:cNvPr>
          <p:cNvSpPr>
            <a:spLocks noGrp="1" noChangeArrowheads="1"/>
          </p:cNvSpPr>
          <p:nvPr>
            <p:ph type="sldNum" sz="quarter" idx="12"/>
          </p:nvPr>
        </p:nvSpPr>
        <p:spPr>
          <a:ln/>
        </p:spPr>
        <p:txBody>
          <a:bodyPr/>
          <a:lstStyle>
            <a:lvl1pPr>
              <a:defRPr/>
            </a:lvl1pPr>
          </a:lstStyle>
          <a:p>
            <a:pPr>
              <a:defRPr/>
            </a:pPr>
            <a:fld id="{3530449B-64AA-42A4-AE2D-C7D3ACDBA8AA}" type="slidenum">
              <a:rPr lang="en-US" altLang="en-US"/>
              <a:pPr>
                <a:defRPr/>
              </a:pPr>
              <a:t>‹#›</a:t>
            </a:fld>
            <a:endParaRPr lang="en-US" altLang="en-US"/>
          </a:p>
        </p:txBody>
      </p:sp>
    </p:spTree>
    <p:extLst>
      <p:ext uri="{BB962C8B-B14F-4D97-AF65-F5344CB8AC3E}">
        <p14:creationId xmlns:p14="http://schemas.microsoft.com/office/powerpoint/2010/main" val="2150740788"/>
      </p:ext>
    </p:extLst>
  </p:cSld>
  <p:clrMapOvr>
    <a:masterClrMapping/>
  </p:clrMapOvr>
  <p:transition>
    <p:pull dir="d"/>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1"/>
            <a:ext cx="5384800" cy="21891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41763"/>
            <a:ext cx="5384800" cy="21891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a:extLst>
              <a:ext uri="{FF2B5EF4-FFF2-40B4-BE49-F238E27FC236}">
                <a16:creationId xmlns:a16="http://schemas.microsoft.com/office/drawing/2014/main" id="{C0E60F41-5013-AEA9-1490-555C14136AD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7" name="Rectangle 5">
            <a:extLst>
              <a:ext uri="{FF2B5EF4-FFF2-40B4-BE49-F238E27FC236}">
                <a16:creationId xmlns:a16="http://schemas.microsoft.com/office/drawing/2014/main" id="{F405E4D2-6E43-DF84-0E1E-19C6B8BE853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8" name="Rectangle 6">
            <a:extLst>
              <a:ext uri="{FF2B5EF4-FFF2-40B4-BE49-F238E27FC236}">
                <a16:creationId xmlns:a16="http://schemas.microsoft.com/office/drawing/2014/main" id="{DE17C5A2-BA06-C5CA-BAAA-A797891562CC}"/>
              </a:ext>
            </a:extLst>
          </p:cNvPr>
          <p:cNvSpPr>
            <a:spLocks noGrp="1" noChangeArrowheads="1"/>
          </p:cNvSpPr>
          <p:nvPr>
            <p:ph type="sldNum" sz="quarter" idx="12"/>
          </p:nvPr>
        </p:nvSpPr>
        <p:spPr>
          <a:ln/>
        </p:spPr>
        <p:txBody>
          <a:bodyPr/>
          <a:lstStyle>
            <a:lvl1pPr>
              <a:defRPr/>
            </a:lvl1pPr>
          </a:lstStyle>
          <a:p>
            <a:pPr>
              <a:defRPr/>
            </a:pPr>
            <a:fld id="{D4CBAD73-3DA6-43AD-9879-8E8099404AA7}" type="slidenum">
              <a:rPr lang="en-US" altLang="en-US"/>
              <a:pPr>
                <a:defRPr/>
              </a:pPr>
              <a:t>‹#›</a:t>
            </a:fld>
            <a:endParaRPr lang="en-US" altLang="en-US"/>
          </a:p>
        </p:txBody>
      </p:sp>
    </p:spTree>
    <p:extLst>
      <p:ext uri="{BB962C8B-B14F-4D97-AF65-F5344CB8AC3E}">
        <p14:creationId xmlns:p14="http://schemas.microsoft.com/office/powerpoint/2010/main" val="174401921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8BE363B7-6D13-4F71-970A-1A5F9D84880E}" type="datetime1">
              <a:rPr lang="en-US" smtClean="0"/>
              <a:t>2/17/2025</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0" name="Picture Placeholder 4">
            <a:extLst>
              <a:ext uri="{FF2B5EF4-FFF2-40B4-BE49-F238E27FC236}">
                <a16:creationId xmlns:a16="http://schemas.microsoft.com/office/drawing/2014/main" id="{C70D7CC5-559A-46A8-994D-E0B9B774EAB4}"/>
              </a:ext>
            </a:extLst>
          </p:cNvPr>
          <p:cNvSpPr>
            <a:spLocks noGrp="1"/>
          </p:cNvSpPr>
          <p:nvPr>
            <p:ph type="pic" sz="quarter" idx="13" hasCustomPrompt="1"/>
          </p:nvPr>
        </p:nvSpPr>
        <p:spPr>
          <a:xfrm>
            <a:off x="0" y="0"/>
            <a:ext cx="5913439" cy="6857999"/>
          </a:xfrm>
          <a:custGeom>
            <a:avLst/>
            <a:gdLst>
              <a:gd name="connsiteX0" fmla="*/ 0 w 5913439"/>
              <a:gd name="connsiteY0" fmla="*/ 0 h 6857999"/>
              <a:gd name="connsiteX1" fmla="*/ 5786218 w 5913439"/>
              <a:gd name="connsiteY1" fmla="*/ 0 h 6857999"/>
              <a:gd name="connsiteX2" fmla="*/ 5788155 w 5913439"/>
              <a:gd name="connsiteY2" fmla="*/ 805 h 6857999"/>
              <a:gd name="connsiteX3" fmla="*/ 5805219 w 5913439"/>
              <a:gd name="connsiteY3" fmla="*/ 8439 h 6857999"/>
              <a:gd name="connsiteX4" fmla="*/ 5822732 w 5913439"/>
              <a:gd name="connsiteY4" fmla="*/ 14726 h 6857999"/>
              <a:gd name="connsiteX5" fmla="*/ 5840245 w 5913439"/>
              <a:gd name="connsiteY5" fmla="*/ 20563 h 6857999"/>
              <a:gd name="connsiteX6" fmla="*/ 5848777 w 5913439"/>
              <a:gd name="connsiteY6" fmla="*/ 23258 h 6857999"/>
              <a:gd name="connsiteX7" fmla="*/ 5858206 w 5913439"/>
              <a:gd name="connsiteY7" fmla="*/ 25503 h 6857999"/>
              <a:gd name="connsiteX8" fmla="*/ 5866738 w 5913439"/>
              <a:gd name="connsiteY8" fmla="*/ 27299 h 6857999"/>
              <a:gd name="connsiteX9" fmla="*/ 5875719 w 5913439"/>
              <a:gd name="connsiteY9" fmla="*/ 28646 h 6857999"/>
              <a:gd name="connsiteX10" fmla="*/ 5885149 w 5913439"/>
              <a:gd name="connsiteY10" fmla="*/ 29993 h 6857999"/>
              <a:gd name="connsiteX11" fmla="*/ 5894130 w 5913439"/>
              <a:gd name="connsiteY11" fmla="*/ 30891 h 6857999"/>
              <a:gd name="connsiteX12" fmla="*/ 5896375 w 5913439"/>
              <a:gd name="connsiteY12" fmla="*/ 30891 h 6857999"/>
              <a:gd name="connsiteX13" fmla="*/ 5898621 w 5913439"/>
              <a:gd name="connsiteY13" fmla="*/ 31790 h 6857999"/>
              <a:gd name="connsiteX14" fmla="*/ 5900417 w 5913439"/>
              <a:gd name="connsiteY14" fmla="*/ 33137 h 6857999"/>
              <a:gd name="connsiteX15" fmla="*/ 5902662 w 5913439"/>
              <a:gd name="connsiteY15" fmla="*/ 34484 h 6857999"/>
              <a:gd name="connsiteX16" fmla="*/ 5906254 w 5913439"/>
              <a:gd name="connsiteY16" fmla="*/ 38076 h 6857999"/>
              <a:gd name="connsiteX17" fmla="*/ 5908949 w 5913439"/>
              <a:gd name="connsiteY17" fmla="*/ 42117 h 6857999"/>
              <a:gd name="connsiteX18" fmla="*/ 5910296 w 5913439"/>
              <a:gd name="connsiteY18" fmla="*/ 45261 h 6857999"/>
              <a:gd name="connsiteX19" fmla="*/ 5911643 w 5913439"/>
              <a:gd name="connsiteY19" fmla="*/ 49751 h 6857999"/>
              <a:gd name="connsiteX20" fmla="*/ 5912541 w 5913439"/>
              <a:gd name="connsiteY20" fmla="*/ 55589 h 6857999"/>
              <a:gd name="connsiteX21" fmla="*/ 5912990 w 5913439"/>
              <a:gd name="connsiteY21" fmla="*/ 61876 h 6857999"/>
              <a:gd name="connsiteX22" fmla="*/ 5913439 w 5913439"/>
              <a:gd name="connsiteY22" fmla="*/ 78490 h 6857999"/>
              <a:gd name="connsiteX23" fmla="*/ 5912990 w 5913439"/>
              <a:gd name="connsiteY23" fmla="*/ 98697 h 6857999"/>
              <a:gd name="connsiteX24" fmla="*/ 5912092 w 5913439"/>
              <a:gd name="connsiteY24" fmla="*/ 121598 h 6857999"/>
              <a:gd name="connsiteX25" fmla="*/ 5910296 w 5913439"/>
              <a:gd name="connsiteY25" fmla="*/ 146296 h 6857999"/>
              <a:gd name="connsiteX26" fmla="*/ 5907601 w 5913439"/>
              <a:gd name="connsiteY26" fmla="*/ 172790 h 6857999"/>
              <a:gd name="connsiteX27" fmla="*/ 5904907 w 5913439"/>
              <a:gd name="connsiteY27" fmla="*/ 199732 h 6857999"/>
              <a:gd name="connsiteX28" fmla="*/ 5901315 w 5913439"/>
              <a:gd name="connsiteY28" fmla="*/ 226226 h 6857999"/>
              <a:gd name="connsiteX29" fmla="*/ 5897273 w 5913439"/>
              <a:gd name="connsiteY29" fmla="*/ 252271 h 6857999"/>
              <a:gd name="connsiteX30" fmla="*/ 5892783 w 5913439"/>
              <a:gd name="connsiteY30" fmla="*/ 277417 h 6857999"/>
              <a:gd name="connsiteX31" fmla="*/ 5888742 w 5913439"/>
              <a:gd name="connsiteY31" fmla="*/ 299420 h 6857999"/>
              <a:gd name="connsiteX32" fmla="*/ 5884251 w 5913439"/>
              <a:gd name="connsiteY32" fmla="*/ 319178 h 6857999"/>
              <a:gd name="connsiteX33" fmla="*/ 5882006 w 5913439"/>
              <a:gd name="connsiteY33" fmla="*/ 327261 h 6857999"/>
              <a:gd name="connsiteX34" fmla="*/ 5879761 w 5913439"/>
              <a:gd name="connsiteY34" fmla="*/ 334895 h 6857999"/>
              <a:gd name="connsiteX35" fmla="*/ 5877515 w 5913439"/>
              <a:gd name="connsiteY35" fmla="*/ 341631 h 6857999"/>
              <a:gd name="connsiteX36" fmla="*/ 5875270 w 5913439"/>
              <a:gd name="connsiteY36" fmla="*/ 346570 h 6857999"/>
              <a:gd name="connsiteX37" fmla="*/ 5873025 w 5913439"/>
              <a:gd name="connsiteY37" fmla="*/ 350611 h 6857999"/>
              <a:gd name="connsiteX38" fmla="*/ 5871229 w 5913439"/>
              <a:gd name="connsiteY38" fmla="*/ 353306 h 6857999"/>
              <a:gd name="connsiteX39" fmla="*/ 5866289 w 5913439"/>
              <a:gd name="connsiteY39" fmla="*/ 356898 h 6857999"/>
              <a:gd name="connsiteX40" fmla="*/ 5861350 w 5913439"/>
              <a:gd name="connsiteY40" fmla="*/ 359592 h 6857999"/>
              <a:gd name="connsiteX41" fmla="*/ 5855512 w 5913439"/>
              <a:gd name="connsiteY41" fmla="*/ 362736 h 6857999"/>
              <a:gd name="connsiteX42" fmla="*/ 5849675 w 5913439"/>
              <a:gd name="connsiteY42" fmla="*/ 364981 h 6857999"/>
              <a:gd name="connsiteX43" fmla="*/ 5838448 w 5913439"/>
              <a:gd name="connsiteY43" fmla="*/ 369471 h 6857999"/>
              <a:gd name="connsiteX44" fmla="*/ 5826773 w 5913439"/>
              <a:gd name="connsiteY44" fmla="*/ 374411 h 6857999"/>
              <a:gd name="connsiteX45" fmla="*/ 5821834 w 5913439"/>
              <a:gd name="connsiteY45" fmla="*/ 378452 h 6857999"/>
              <a:gd name="connsiteX46" fmla="*/ 5816894 w 5913439"/>
              <a:gd name="connsiteY46" fmla="*/ 382045 h 6857999"/>
              <a:gd name="connsiteX47" fmla="*/ 5813751 w 5913439"/>
              <a:gd name="connsiteY47" fmla="*/ 385637 h 6857999"/>
              <a:gd name="connsiteX48" fmla="*/ 5810608 w 5913439"/>
              <a:gd name="connsiteY48" fmla="*/ 388780 h 6857999"/>
              <a:gd name="connsiteX49" fmla="*/ 5808812 w 5913439"/>
              <a:gd name="connsiteY49" fmla="*/ 391924 h 6857999"/>
              <a:gd name="connsiteX50" fmla="*/ 5807015 w 5913439"/>
              <a:gd name="connsiteY50" fmla="*/ 395067 h 6857999"/>
              <a:gd name="connsiteX51" fmla="*/ 5806117 w 5913439"/>
              <a:gd name="connsiteY51" fmla="*/ 397761 h 6857999"/>
              <a:gd name="connsiteX52" fmla="*/ 5805668 w 5913439"/>
              <a:gd name="connsiteY52" fmla="*/ 400905 h 6857999"/>
              <a:gd name="connsiteX53" fmla="*/ 5806117 w 5913439"/>
              <a:gd name="connsiteY53" fmla="*/ 403599 h 6857999"/>
              <a:gd name="connsiteX54" fmla="*/ 5806566 w 5913439"/>
              <a:gd name="connsiteY54" fmla="*/ 405844 h 6857999"/>
              <a:gd name="connsiteX55" fmla="*/ 5807464 w 5913439"/>
              <a:gd name="connsiteY55" fmla="*/ 408538 h 6857999"/>
              <a:gd name="connsiteX56" fmla="*/ 5808812 w 5913439"/>
              <a:gd name="connsiteY56" fmla="*/ 410784 h 6857999"/>
              <a:gd name="connsiteX57" fmla="*/ 5812404 w 5913439"/>
              <a:gd name="connsiteY57" fmla="*/ 416172 h 6857999"/>
              <a:gd name="connsiteX58" fmla="*/ 5816894 w 5913439"/>
              <a:gd name="connsiteY58" fmla="*/ 420662 h 6857999"/>
              <a:gd name="connsiteX59" fmla="*/ 5827671 w 5913439"/>
              <a:gd name="connsiteY59" fmla="*/ 430092 h 6857999"/>
              <a:gd name="connsiteX60" fmla="*/ 5832611 w 5913439"/>
              <a:gd name="connsiteY60" fmla="*/ 435032 h 6857999"/>
              <a:gd name="connsiteX61" fmla="*/ 5837101 w 5913439"/>
              <a:gd name="connsiteY61" fmla="*/ 439971 h 6857999"/>
              <a:gd name="connsiteX62" fmla="*/ 5838898 w 5913439"/>
              <a:gd name="connsiteY62" fmla="*/ 442666 h 6857999"/>
              <a:gd name="connsiteX63" fmla="*/ 5840694 w 5913439"/>
              <a:gd name="connsiteY63" fmla="*/ 445360 h 6857999"/>
              <a:gd name="connsiteX64" fmla="*/ 5842041 w 5913439"/>
              <a:gd name="connsiteY64" fmla="*/ 448054 h 6857999"/>
              <a:gd name="connsiteX65" fmla="*/ 5842939 w 5913439"/>
              <a:gd name="connsiteY65" fmla="*/ 451647 h 6857999"/>
              <a:gd name="connsiteX66" fmla="*/ 5843388 w 5913439"/>
              <a:gd name="connsiteY66" fmla="*/ 454790 h 6857999"/>
              <a:gd name="connsiteX67" fmla="*/ 5843388 w 5913439"/>
              <a:gd name="connsiteY67" fmla="*/ 457933 h 6857999"/>
              <a:gd name="connsiteX68" fmla="*/ 5842939 w 5913439"/>
              <a:gd name="connsiteY68" fmla="*/ 461526 h 6857999"/>
              <a:gd name="connsiteX69" fmla="*/ 5842041 w 5913439"/>
              <a:gd name="connsiteY69" fmla="*/ 465118 h 6857999"/>
              <a:gd name="connsiteX70" fmla="*/ 5834856 w 5913439"/>
              <a:gd name="connsiteY70" fmla="*/ 461526 h 6857999"/>
              <a:gd name="connsiteX71" fmla="*/ 5827671 w 5913439"/>
              <a:gd name="connsiteY71" fmla="*/ 459280 h 6857999"/>
              <a:gd name="connsiteX72" fmla="*/ 5821385 w 5913439"/>
              <a:gd name="connsiteY72" fmla="*/ 457933 h 6857999"/>
              <a:gd name="connsiteX73" fmla="*/ 5815098 w 5913439"/>
              <a:gd name="connsiteY73" fmla="*/ 457484 h 6857999"/>
              <a:gd name="connsiteX74" fmla="*/ 5809710 w 5913439"/>
              <a:gd name="connsiteY74" fmla="*/ 457933 h 6857999"/>
              <a:gd name="connsiteX75" fmla="*/ 5804321 w 5913439"/>
              <a:gd name="connsiteY75" fmla="*/ 459280 h 6857999"/>
              <a:gd name="connsiteX76" fmla="*/ 5799831 w 5913439"/>
              <a:gd name="connsiteY76" fmla="*/ 461076 h 6857999"/>
              <a:gd name="connsiteX77" fmla="*/ 5795340 w 5913439"/>
              <a:gd name="connsiteY77" fmla="*/ 463771 h 6857999"/>
              <a:gd name="connsiteX78" fmla="*/ 5790850 w 5913439"/>
              <a:gd name="connsiteY78" fmla="*/ 466914 h 6857999"/>
              <a:gd name="connsiteX79" fmla="*/ 5786808 w 5913439"/>
              <a:gd name="connsiteY79" fmla="*/ 470506 h 6857999"/>
              <a:gd name="connsiteX80" fmla="*/ 5782767 w 5913439"/>
              <a:gd name="connsiteY80" fmla="*/ 474548 h 6857999"/>
              <a:gd name="connsiteX81" fmla="*/ 5779175 w 5913439"/>
              <a:gd name="connsiteY81" fmla="*/ 479038 h 6857999"/>
              <a:gd name="connsiteX82" fmla="*/ 5772439 w 5913439"/>
              <a:gd name="connsiteY82" fmla="*/ 488917 h 6857999"/>
              <a:gd name="connsiteX83" fmla="*/ 5765703 w 5913439"/>
              <a:gd name="connsiteY83" fmla="*/ 499245 h 6857999"/>
              <a:gd name="connsiteX84" fmla="*/ 5758968 w 5913439"/>
              <a:gd name="connsiteY84" fmla="*/ 510023 h 6857999"/>
              <a:gd name="connsiteX85" fmla="*/ 5752232 w 5913439"/>
              <a:gd name="connsiteY85" fmla="*/ 519902 h 6857999"/>
              <a:gd name="connsiteX86" fmla="*/ 5748639 w 5913439"/>
              <a:gd name="connsiteY86" fmla="*/ 524841 h 6857999"/>
              <a:gd name="connsiteX87" fmla="*/ 5744149 w 5913439"/>
              <a:gd name="connsiteY87" fmla="*/ 529331 h 6857999"/>
              <a:gd name="connsiteX88" fmla="*/ 5740108 w 5913439"/>
              <a:gd name="connsiteY88" fmla="*/ 533373 h 6857999"/>
              <a:gd name="connsiteX89" fmla="*/ 5736066 w 5913439"/>
              <a:gd name="connsiteY89" fmla="*/ 536965 h 6857999"/>
              <a:gd name="connsiteX90" fmla="*/ 5731127 w 5913439"/>
              <a:gd name="connsiteY90" fmla="*/ 539659 h 6857999"/>
              <a:gd name="connsiteX91" fmla="*/ 5726187 w 5913439"/>
              <a:gd name="connsiteY91" fmla="*/ 542354 h 6857999"/>
              <a:gd name="connsiteX92" fmla="*/ 5721248 w 5913439"/>
              <a:gd name="connsiteY92" fmla="*/ 544150 h 6857999"/>
              <a:gd name="connsiteX93" fmla="*/ 5715410 w 5913439"/>
              <a:gd name="connsiteY93" fmla="*/ 545048 h 6857999"/>
              <a:gd name="connsiteX94" fmla="*/ 5709124 w 5913439"/>
              <a:gd name="connsiteY94" fmla="*/ 545497 h 6857999"/>
              <a:gd name="connsiteX95" fmla="*/ 5702388 w 5913439"/>
              <a:gd name="connsiteY95" fmla="*/ 545048 h 6857999"/>
              <a:gd name="connsiteX96" fmla="*/ 5695203 w 5913439"/>
              <a:gd name="connsiteY96" fmla="*/ 543701 h 6857999"/>
              <a:gd name="connsiteX97" fmla="*/ 5688018 w 5913439"/>
              <a:gd name="connsiteY97" fmla="*/ 541007 h 6857999"/>
              <a:gd name="connsiteX98" fmla="*/ 5659729 w 5913439"/>
              <a:gd name="connsiteY98" fmla="*/ 546844 h 6857999"/>
              <a:gd name="connsiteX99" fmla="*/ 5631888 w 5913439"/>
              <a:gd name="connsiteY99" fmla="*/ 551335 h 6857999"/>
              <a:gd name="connsiteX100" fmla="*/ 5604496 w 5913439"/>
              <a:gd name="connsiteY100" fmla="*/ 555825 h 6857999"/>
              <a:gd name="connsiteX101" fmla="*/ 5576206 w 5913439"/>
              <a:gd name="connsiteY101" fmla="*/ 559417 h 6857999"/>
              <a:gd name="connsiteX102" fmla="*/ 5548366 w 5913439"/>
              <a:gd name="connsiteY102" fmla="*/ 562112 h 6857999"/>
              <a:gd name="connsiteX103" fmla="*/ 5534445 w 5913439"/>
              <a:gd name="connsiteY103" fmla="*/ 563010 h 6857999"/>
              <a:gd name="connsiteX104" fmla="*/ 5520076 w 5913439"/>
              <a:gd name="connsiteY104" fmla="*/ 563459 h 6857999"/>
              <a:gd name="connsiteX105" fmla="*/ 5506155 w 5913439"/>
              <a:gd name="connsiteY105" fmla="*/ 563908 h 6857999"/>
              <a:gd name="connsiteX106" fmla="*/ 5491786 w 5913439"/>
              <a:gd name="connsiteY106" fmla="*/ 563908 h 6857999"/>
              <a:gd name="connsiteX107" fmla="*/ 5477417 w 5913439"/>
              <a:gd name="connsiteY107" fmla="*/ 563459 h 6857999"/>
              <a:gd name="connsiteX108" fmla="*/ 5463496 w 5913439"/>
              <a:gd name="connsiteY108" fmla="*/ 563010 h 6857999"/>
              <a:gd name="connsiteX109" fmla="*/ 5434308 w 5913439"/>
              <a:gd name="connsiteY109" fmla="*/ 566602 h 6857999"/>
              <a:gd name="connsiteX110" fmla="*/ 5405120 w 5913439"/>
              <a:gd name="connsiteY110" fmla="*/ 569746 h 6857999"/>
              <a:gd name="connsiteX111" fmla="*/ 5376381 w 5913439"/>
              <a:gd name="connsiteY111" fmla="*/ 572440 h 6857999"/>
              <a:gd name="connsiteX112" fmla="*/ 5347193 w 5913439"/>
              <a:gd name="connsiteY112" fmla="*/ 574236 h 6857999"/>
              <a:gd name="connsiteX113" fmla="*/ 5318006 w 5913439"/>
              <a:gd name="connsiteY113" fmla="*/ 576032 h 6857999"/>
              <a:gd name="connsiteX114" fmla="*/ 5288818 w 5913439"/>
              <a:gd name="connsiteY114" fmla="*/ 577379 h 6857999"/>
              <a:gd name="connsiteX115" fmla="*/ 5259630 w 5913439"/>
              <a:gd name="connsiteY115" fmla="*/ 577828 h 6857999"/>
              <a:gd name="connsiteX116" fmla="*/ 5230891 w 5913439"/>
              <a:gd name="connsiteY116" fmla="*/ 578726 h 6857999"/>
              <a:gd name="connsiteX117" fmla="*/ 5172515 w 5913439"/>
              <a:gd name="connsiteY117" fmla="*/ 579624 h 6857999"/>
              <a:gd name="connsiteX118" fmla="*/ 5113690 w 5913439"/>
              <a:gd name="connsiteY118" fmla="*/ 580074 h 6857999"/>
              <a:gd name="connsiteX119" fmla="*/ 5055763 w 5913439"/>
              <a:gd name="connsiteY119" fmla="*/ 580972 h 6857999"/>
              <a:gd name="connsiteX120" fmla="*/ 5026575 w 5913439"/>
              <a:gd name="connsiteY120" fmla="*/ 581870 h 6857999"/>
              <a:gd name="connsiteX121" fmla="*/ 4996938 w 5913439"/>
              <a:gd name="connsiteY121" fmla="*/ 583217 h 6857999"/>
              <a:gd name="connsiteX122" fmla="*/ 4399709 w 5913439"/>
              <a:gd name="connsiteY122" fmla="*/ 602077 h 6857999"/>
              <a:gd name="connsiteX123" fmla="*/ 4399260 w 5913439"/>
              <a:gd name="connsiteY123" fmla="*/ 622284 h 6857999"/>
              <a:gd name="connsiteX124" fmla="*/ 4438775 w 5913439"/>
              <a:gd name="connsiteY124" fmla="*/ 631265 h 6857999"/>
              <a:gd name="connsiteX125" fmla="*/ 4478740 w 5913439"/>
              <a:gd name="connsiteY125" fmla="*/ 640246 h 6857999"/>
              <a:gd name="connsiteX126" fmla="*/ 4518257 w 5913439"/>
              <a:gd name="connsiteY126" fmla="*/ 648328 h 6857999"/>
              <a:gd name="connsiteX127" fmla="*/ 4558221 w 5913439"/>
              <a:gd name="connsiteY127" fmla="*/ 656411 h 6857999"/>
              <a:gd name="connsiteX128" fmla="*/ 4717632 w 5913439"/>
              <a:gd name="connsiteY128" fmla="*/ 688293 h 6857999"/>
              <a:gd name="connsiteX129" fmla="*/ 4757597 w 5913439"/>
              <a:gd name="connsiteY129" fmla="*/ 696376 h 6857999"/>
              <a:gd name="connsiteX130" fmla="*/ 4797113 w 5913439"/>
              <a:gd name="connsiteY130" fmla="*/ 704459 h 6857999"/>
              <a:gd name="connsiteX131" fmla="*/ 4837078 w 5913439"/>
              <a:gd name="connsiteY131" fmla="*/ 713889 h 6857999"/>
              <a:gd name="connsiteX132" fmla="*/ 4876594 w 5913439"/>
              <a:gd name="connsiteY132" fmla="*/ 722870 h 6857999"/>
              <a:gd name="connsiteX133" fmla="*/ 4915661 w 5913439"/>
              <a:gd name="connsiteY133" fmla="*/ 732300 h 6857999"/>
              <a:gd name="connsiteX134" fmla="*/ 4955177 w 5913439"/>
              <a:gd name="connsiteY134" fmla="*/ 743077 h 6857999"/>
              <a:gd name="connsiteX135" fmla="*/ 4994244 w 5913439"/>
              <a:gd name="connsiteY135" fmla="*/ 754303 h 6857999"/>
              <a:gd name="connsiteX136" fmla="*/ 5033311 w 5913439"/>
              <a:gd name="connsiteY136" fmla="*/ 765978 h 6857999"/>
              <a:gd name="connsiteX137" fmla="*/ 5049926 w 5913439"/>
              <a:gd name="connsiteY137" fmla="*/ 764631 h 6857999"/>
              <a:gd name="connsiteX138" fmla="*/ 5065642 w 5913439"/>
              <a:gd name="connsiteY138" fmla="*/ 764182 h 6857999"/>
              <a:gd name="connsiteX139" fmla="*/ 5082257 w 5913439"/>
              <a:gd name="connsiteY139" fmla="*/ 764631 h 6857999"/>
              <a:gd name="connsiteX140" fmla="*/ 5097973 w 5913439"/>
              <a:gd name="connsiteY140" fmla="*/ 766427 h 6857999"/>
              <a:gd name="connsiteX141" fmla="*/ 5113690 w 5913439"/>
              <a:gd name="connsiteY141" fmla="*/ 768672 h 6857999"/>
              <a:gd name="connsiteX142" fmla="*/ 5129856 w 5913439"/>
              <a:gd name="connsiteY142" fmla="*/ 771816 h 6857999"/>
              <a:gd name="connsiteX143" fmla="*/ 5145572 w 5913439"/>
              <a:gd name="connsiteY143" fmla="*/ 776306 h 6857999"/>
              <a:gd name="connsiteX144" fmla="*/ 5161289 w 5913439"/>
              <a:gd name="connsiteY144" fmla="*/ 782593 h 6857999"/>
              <a:gd name="connsiteX145" fmla="*/ 5167126 w 5913439"/>
              <a:gd name="connsiteY145" fmla="*/ 782144 h 6857999"/>
              <a:gd name="connsiteX146" fmla="*/ 5172964 w 5913439"/>
              <a:gd name="connsiteY146" fmla="*/ 782144 h 6857999"/>
              <a:gd name="connsiteX147" fmla="*/ 5178353 w 5913439"/>
              <a:gd name="connsiteY147" fmla="*/ 782593 h 6857999"/>
              <a:gd name="connsiteX148" fmla="*/ 5184190 w 5913439"/>
              <a:gd name="connsiteY148" fmla="*/ 783042 h 6857999"/>
              <a:gd name="connsiteX149" fmla="*/ 5189579 w 5913439"/>
              <a:gd name="connsiteY149" fmla="*/ 784389 h 6857999"/>
              <a:gd name="connsiteX150" fmla="*/ 5194967 w 5913439"/>
              <a:gd name="connsiteY150" fmla="*/ 785736 h 6857999"/>
              <a:gd name="connsiteX151" fmla="*/ 5200356 w 5913439"/>
              <a:gd name="connsiteY151" fmla="*/ 787532 h 6857999"/>
              <a:gd name="connsiteX152" fmla="*/ 5205295 w 5913439"/>
              <a:gd name="connsiteY152" fmla="*/ 789329 h 6857999"/>
              <a:gd name="connsiteX153" fmla="*/ 5215174 w 5913439"/>
              <a:gd name="connsiteY153" fmla="*/ 793819 h 6857999"/>
              <a:gd name="connsiteX154" fmla="*/ 5224604 w 5913439"/>
              <a:gd name="connsiteY154" fmla="*/ 799207 h 6857999"/>
              <a:gd name="connsiteX155" fmla="*/ 5234483 w 5913439"/>
              <a:gd name="connsiteY155" fmla="*/ 805045 h 6857999"/>
              <a:gd name="connsiteX156" fmla="*/ 5243913 w 5913439"/>
              <a:gd name="connsiteY156" fmla="*/ 810883 h 6857999"/>
              <a:gd name="connsiteX157" fmla="*/ 5253343 w 5913439"/>
              <a:gd name="connsiteY157" fmla="*/ 817618 h 6857999"/>
              <a:gd name="connsiteX158" fmla="*/ 5263222 w 5913439"/>
              <a:gd name="connsiteY158" fmla="*/ 823456 h 6857999"/>
              <a:gd name="connsiteX159" fmla="*/ 5273101 w 5913439"/>
              <a:gd name="connsiteY159" fmla="*/ 828844 h 6857999"/>
              <a:gd name="connsiteX160" fmla="*/ 5283429 w 5913439"/>
              <a:gd name="connsiteY160" fmla="*/ 833784 h 6857999"/>
              <a:gd name="connsiteX161" fmla="*/ 5293757 w 5913439"/>
              <a:gd name="connsiteY161" fmla="*/ 837376 h 6857999"/>
              <a:gd name="connsiteX162" fmla="*/ 5299146 w 5913439"/>
              <a:gd name="connsiteY162" fmla="*/ 839173 h 6857999"/>
              <a:gd name="connsiteX163" fmla="*/ 5304983 w 5913439"/>
              <a:gd name="connsiteY163" fmla="*/ 840520 h 6857999"/>
              <a:gd name="connsiteX164" fmla="*/ 5310821 w 5913439"/>
              <a:gd name="connsiteY164" fmla="*/ 841418 h 6857999"/>
              <a:gd name="connsiteX165" fmla="*/ 5316209 w 5913439"/>
              <a:gd name="connsiteY165" fmla="*/ 842316 h 6857999"/>
              <a:gd name="connsiteX166" fmla="*/ 5322496 w 5913439"/>
              <a:gd name="connsiteY166" fmla="*/ 842316 h 6857999"/>
              <a:gd name="connsiteX167" fmla="*/ 5328334 w 5913439"/>
              <a:gd name="connsiteY167" fmla="*/ 842316 h 6857999"/>
              <a:gd name="connsiteX168" fmla="*/ 5333722 w 5913439"/>
              <a:gd name="connsiteY168" fmla="*/ 842316 h 6857999"/>
              <a:gd name="connsiteX169" fmla="*/ 5338213 w 5913439"/>
              <a:gd name="connsiteY169" fmla="*/ 843214 h 6857999"/>
              <a:gd name="connsiteX170" fmla="*/ 5342254 w 5913439"/>
              <a:gd name="connsiteY170" fmla="*/ 845010 h 6857999"/>
              <a:gd name="connsiteX171" fmla="*/ 5344948 w 5913439"/>
              <a:gd name="connsiteY171" fmla="*/ 847255 h 6857999"/>
              <a:gd name="connsiteX172" fmla="*/ 5347193 w 5913439"/>
              <a:gd name="connsiteY172" fmla="*/ 850399 h 6857999"/>
              <a:gd name="connsiteX173" fmla="*/ 5348092 w 5913439"/>
              <a:gd name="connsiteY173" fmla="*/ 853991 h 6857999"/>
              <a:gd name="connsiteX174" fmla="*/ 5348990 w 5913439"/>
              <a:gd name="connsiteY174" fmla="*/ 857583 h 6857999"/>
              <a:gd name="connsiteX175" fmla="*/ 5349439 w 5913439"/>
              <a:gd name="connsiteY175" fmla="*/ 862074 h 6857999"/>
              <a:gd name="connsiteX176" fmla="*/ 5348990 w 5913439"/>
              <a:gd name="connsiteY176" fmla="*/ 866564 h 6857999"/>
              <a:gd name="connsiteX177" fmla="*/ 5348990 w 5913439"/>
              <a:gd name="connsiteY177" fmla="*/ 871055 h 6857999"/>
              <a:gd name="connsiteX178" fmla="*/ 5347642 w 5913439"/>
              <a:gd name="connsiteY178" fmla="*/ 880485 h 6857999"/>
              <a:gd name="connsiteX179" fmla="*/ 5346295 w 5913439"/>
              <a:gd name="connsiteY179" fmla="*/ 890364 h 6857999"/>
              <a:gd name="connsiteX180" fmla="*/ 5345397 w 5913439"/>
              <a:gd name="connsiteY180" fmla="*/ 898895 h 6857999"/>
              <a:gd name="connsiteX181" fmla="*/ 5344948 w 5913439"/>
              <a:gd name="connsiteY181" fmla="*/ 955924 h 6857999"/>
              <a:gd name="connsiteX182" fmla="*/ 5344499 w 5913439"/>
              <a:gd name="connsiteY182" fmla="*/ 1013402 h 6857999"/>
              <a:gd name="connsiteX183" fmla="*/ 5344050 w 5913439"/>
              <a:gd name="connsiteY183" fmla="*/ 1128358 h 6857999"/>
              <a:gd name="connsiteX184" fmla="*/ 5356623 w 5913439"/>
              <a:gd name="connsiteY184" fmla="*/ 1125663 h 6857999"/>
              <a:gd name="connsiteX185" fmla="*/ 5362012 w 5913439"/>
              <a:gd name="connsiteY185" fmla="*/ 1125214 h 6857999"/>
              <a:gd name="connsiteX186" fmla="*/ 5366951 w 5913439"/>
              <a:gd name="connsiteY186" fmla="*/ 1124765 h 6857999"/>
              <a:gd name="connsiteX187" fmla="*/ 5370993 w 5913439"/>
              <a:gd name="connsiteY187" fmla="*/ 1124765 h 6857999"/>
              <a:gd name="connsiteX188" fmla="*/ 5375034 w 5913439"/>
              <a:gd name="connsiteY188" fmla="*/ 1124765 h 6857999"/>
              <a:gd name="connsiteX189" fmla="*/ 5378627 w 5913439"/>
              <a:gd name="connsiteY189" fmla="*/ 1125663 h 6857999"/>
              <a:gd name="connsiteX190" fmla="*/ 5381770 w 5913439"/>
              <a:gd name="connsiteY190" fmla="*/ 1126561 h 6857999"/>
              <a:gd name="connsiteX191" fmla="*/ 5384015 w 5913439"/>
              <a:gd name="connsiteY191" fmla="*/ 1127459 h 6857999"/>
              <a:gd name="connsiteX192" fmla="*/ 5386260 w 5913439"/>
              <a:gd name="connsiteY192" fmla="*/ 1129256 h 6857999"/>
              <a:gd name="connsiteX193" fmla="*/ 5388057 w 5913439"/>
              <a:gd name="connsiteY193" fmla="*/ 1130603 h 6857999"/>
              <a:gd name="connsiteX194" fmla="*/ 5389404 w 5913439"/>
              <a:gd name="connsiteY194" fmla="*/ 1132399 h 6857999"/>
              <a:gd name="connsiteX195" fmla="*/ 5390302 w 5913439"/>
              <a:gd name="connsiteY195" fmla="*/ 1134644 h 6857999"/>
              <a:gd name="connsiteX196" fmla="*/ 5391200 w 5913439"/>
              <a:gd name="connsiteY196" fmla="*/ 1136889 h 6857999"/>
              <a:gd name="connsiteX197" fmla="*/ 5391649 w 5913439"/>
              <a:gd name="connsiteY197" fmla="*/ 1139135 h 6857999"/>
              <a:gd name="connsiteX198" fmla="*/ 5392098 w 5913439"/>
              <a:gd name="connsiteY198" fmla="*/ 1141829 h 6857999"/>
              <a:gd name="connsiteX199" fmla="*/ 5392098 w 5913439"/>
              <a:gd name="connsiteY199" fmla="*/ 1147666 h 6857999"/>
              <a:gd name="connsiteX200" fmla="*/ 5391200 w 5913439"/>
              <a:gd name="connsiteY200" fmla="*/ 1153953 h 6857999"/>
              <a:gd name="connsiteX201" fmla="*/ 5389853 w 5913439"/>
              <a:gd name="connsiteY201" fmla="*/ 1160240 h 6857999"/>
              <a:gd name="connsiteX202" fmla="*/ 5388506 w 5913439"/>
              <a:gd name="connsiteY202" fmla="*/ 1166526 h 6857999"/>
              <a:gd name="connsiteX203" fmla="*/ 5385811 w 5913439"/>
              <a:gd name="connsiteY203" fmla="*/ 1179549 h 6857999"/>
              <a:gd name="connsiteX204" fmla="*/ 5384913 w 5913439"/>
              <a:gd name="connsiteY204" fmla="*/ 1185835 h 6857999"/>
              <a:gd name="connsiteX205" fmla="*/ 5384464 w 5913439"/>
              <a:gd name="connsiteY205" fmla="*/ 1191673 h 6857999"/>
              <a:gd name="connsiteX206" fmla="*/ 5385362 w 5913439"/>
              <a:gd name="connsiteY206" fmla="*/ 1207390 h 6857999"/>
              <a:gd name="connsiteX207" fmla="*/ 5387158 w 5913439"/>
              <a:gd name="connsiteY207" fmla="*/ 1223555 h 6857999"/>
              <a:gd name="connsiteX208" fmla="*/ 5389853 w 5913439"/>
              <a:gd name="connsiteY208" fmla="*/ 1239721 h 6857999"/>
              <a:gd name="connsiteX209" fmla="*/ 5392996 w 5913439"/>
              <a:gd name="connsiteY209" fmla="*/ 1255437 h 6857999"/>
              <a:gd name="connsiteX210" fmla="*/ 5398834 w 5913439"/>
              <a:gd name="connsiteY210" fmla="*/ 1287768 h 6857999"/>
              <a:gd name="connsiteX211" fmla="*/ 5401079 w 5913439"/>
              <a:gd name="connsiteY211" fmla="*/ 1303934 h 6857999"/>
              <a:gd name="connsiteX212" fmla="*/ 5402875 w 5913439"/>
              <a:gd name="connsiteY212" fmla="*/ 1320100 h 6857999"/>
              <a:gd name="connsiteX213" fmla="*/ 5403324 w 5913439"/>
              <a:gd name="connsiteY213" fmla="*/ 1327733 h 6857999"/>
              <a:gd name="connsiteX214" fmla="*/ 5403773 w 5913439"/>
              <a:gd name="connsiteY214" fmla="*/ 1336265 h 6857999"/>
              <a:gd name="connsiteX215" fmla="*/ 5403773 w 5913439"/>
              <a:gd name="connsiteY215" fmla="*/ 1343899 h 6857999"/>
              <a:gd name="connsiteX216" fmla="*/ 5403324 w 5913439"/>
              <a:gd name="connsiteY216" fmla="*/ 1351533 h 6857999"/>
              <a:gd name="connsiteX217" fmla="*/ 5402426 w 5913439"/>
              <a:gd name="connsiteY217" fmla="*/ 1359616 h 6857999"/>
              <a:gd name="connsiteX218" fmla="*/ 5401528 w 5913439"/>
              <a:gd name="connsiteY218" fmla="*/ 1367699 h 6857999"/>
              <a:gd name="connsiteX219" fmla="*/ 5399732 w 5913439"/>
              <a:gd name="connsiteY219" fmla="*/ 1375332 h 6857999"/>
              <a:gd name="connsiteX220" fmla="*/ 5397936 w 5913439"/>
              <a:gd name="connsiteY220" fmla="*/ 1382966 h 6857999"/>
              <a:gd name="connsiteX221" fmla="*/ 5395241 w 5913439"/>
              <a:gd name="connsiteY221" fmla="*/ 1390600 h 6857999"/>
              <a:gd name="connsiteX222" fmla="*/ 5392547 w 5913439"/>
              <a:gd name="connsiteY222" fmla="*/ 1398234 h 6857999"/>
              <a:gd name="connsiteX223" fmla="*/ 5388955 w 5913439"/>
              <a:gd name="connsiteY223" fmla="*/ 1405867 h 6857999"/>
              <a:gd name="connsiteX224" fmla="*/ 5384913 w 5913439"/>
              <a:gd name="connsiteY224" fmla="*/ 1413501 h 6857999"/>
              <a:gd name="connsiteX225" fmla="*/ 5379974 w 5913439"/>
              <a:gd name="connsiteY225" fmla="*/ 1421135 h 6857999"/>
              <a:gd name="connsiteX226" fmla="*/ 5374136 w 5913439"/>
              <a:gd name="connsiteY226" fmla="*/ 1428320 h 6857999"/>
              <a:gd name="connsiteX227" fmla="*/ 5368299 w 5913439"/>
              <a:gd name="connsiteY227" fmla="*/ 1435504 h 6857999"/>
              <a:gd name="connsiteX228" fmla="*/ 5361563 w 5913439"/>
              <a:gd name="connsiteY228" fmla="*/ 1443138 h 6857999"/>
              <a:gd name="connsiteX229" fmla="*/ 5335518 w 5913439"/>
              <a:gd name="connsiteY229" fmla="*/ 1475469 h 6857999"/>
              <a:gd name="connsiteX230" fmla="*/ 5339560 w 5913439"/>
              <a:gd name="connsiteY230" fmla="*/ 1484450 h 6857999"/>
              <a:gd name="connsiteX231" fmla="*/ 5342703 w 5913439"/>
              <a:gd name="connsiteY231" fmla="*/ 1493431 h 6857999"/>
              <a:gd name="connsiteX232" fmla="*/ 5344948 w 5913439"/>
              <a:gd name="connsiteY232" fmla="*/ 1501514 h 6857999"/>
              <a:gd name="connsiteX233" fmla="*/ 5346744 w 5913439"/>
              <a:gd name="connsiteY233" fmla="*/ 1510046 h 6857999"/>
              <a:gd name="connsiteX234" fmla="*/ 5347642 w 5913439"/>
              <a:gd name="connsiteY234" fmla="*/ 1518578 h 6857999"/>
              <a:gd name="connsiteX235" fmla="*/ 5348541 w 5913439"/>
              <a:gd name="connsiteY235" fmla="*/ 1526211 h 6857999"/>
              <a:gd name="connsiteX236" fmla="*/ 5348541 w 5913439"/>
              <a:gd name="connsiteY236" fmla="*/ 1533845 h 6857999"/>
              <a:gd name="connsiteX237" fmla="*/ 5348092 w 5913439"/>
              <a:gd name="connsiteY237" fmla="*/ 1541479 h 6857999"/>
              <a:gd name="connsiteX238" fmla="*/ 5347193 w 5913439"/>
              <a:gd name="connsiteY238" fmla="*/ 1548664 h 6857999"/>
              <a:gd name="connsiteX239" fmla="*/ 5345846 w 5913439"/>
              <a:gd name="connsiteY239" fmla="*/ 1556298 h 6857999"/>
              <a:gd name="connsiteX240" fmla="*/ 5344050 w 5913439"/>
              <a:gd name="connsiteY240" fmla="*/ 1563033 h 6857999"/>
              <a:gd name="connsiteX241" fmla="*/ 5341356 w 5913439"/>
              <a:gd name="connsiteY241" fmla="*/ 1569769 h 6857999"/>
              <a:gd name="connsiteX242" fmla="*/ 5337763 w 5913439"/>
              <a:gd name="connsiteY242" fmla="*/ 1576055 h 6857999"/>
              <a:gd name="connsiteX243" fmla="*/ 5334171 w 5913439"/>
              <a:gd name="connsiteY243" fmla="*/ 1581893 h 6857999"/>
              <a:gd name="connsiteX244" fmla="*/ 5330579 w 5913439"/>
              <a:gd name="connsiteY244" fmla="*/ 1588180 h 6857999"/>
              <a:gd name="connsiteX245" fmla="*/ 5326088 w 5913439"/>
              <a:gd name="connsiteY245" fmla="*/ 1594017 h 6857999"/>
              <a:gd name="connsiteX246" fmla="*/ 5321149 w 5913439"/>
              <a:gd name="connsiteY246" fmla="*/ 1598957 h 6857999"/>
              <a:gd name="connsiteX247" fmla="*/ 5315760 w 5913439"/>
              <a:gd name="connsiteY247" fmla="*/ 1603896 h 6857999"/>
              <a:gd name="connsiteX248" fmla="*/ 5309923 w 5913439"/>
              <a:gd name="connsiteY248" fmla="*/ 1608836 h 6857999"/>
              <a:gd name="connsiteX249" fmla="*/ 5303187 w 5913439"/>
              <a:gd name="connsiteY249" fmla="*/ 1612877 h 6857999"/>
              <a:gd name="connsiteX250" fmla="*/ 5296002 w 5913439"/>
              <a:gd name="connsiteY250" fmla="*/ 1616919 h 6857999"/>
              <a:gd name="connsiteX251" fmla="*/ 5288818 w 5913439"/>
              <a:gd name="connsiteY251" fmla="*/ 1620960 h 6857999"/>
              <a:gd name="connsiteX252" fmla="*/ 5281184 w 5913439"/>
              <a:gd name="connsiteY252" fmla="*/ 1624552 h 6857999"/>
              <a:gd name="connsiteX253" fmla="*/ 5273101 w 5913439"/>
              <a:gd name="connsiteY253" fmla="*/ 1627696 h 6857999"/>
              <a:gd name="connsiteX254" fmla="*/ 5264120 w 5913439"/>
              <a:gd name="connsiteY254" fmla="*/ 1630390 h 6857999"/>
              <a:gd name="connsiteX255" fmla="*/ 5255139 w 5913439"/>
              <a:gd name="connsiteY255" fmla="*/ 1632635 h 6857999"/>
              <a:gd name="connsiteX256" fmla="*/ 5246158 w 5913439"/>
              <a:gd name="connsiteY256" fmla="*/ 1634880 h 6857999"/>
              <a:gd name="connsiteX257" fmla="*/ 5236279 w 5913439"/>
              <a:gd name="connsiteY257" fmla="*/ 1636676 h 6857999"/>
              <a:gd name="connsiteX258" fmla="*/ 5225951 w 5913439"/>
              <a:gd name="connsiteY258" fmla="*/ 1637575 h 6857999"/>
              <a:gd name="connsiteX259" fmla="*/ 5215174 w 5913439"/>
              <a:gd name="connsiteY259" fmla="*/ 1638473 h 6857999"/>
              <a:gd name="connsiteX260" fmla="*/ 5204397 w 5913439"/>
              <a:gd name="connsiteY260" fmla="*/ 1638922 h 6857999"/>
              <a:gd name="connsiteX261" fmla="*/ 5193171 w 5913439"/>
              <a:gd name="connsiteY261" fmla="*/ 1638922 h 6857999"/>
              <a:gd name="connsiteX262" fmla="*/ 5183292 w 5913439"/>
              <a:gd name="connsiteY262" fmla="*/ 1641616 h 6857999"/>
              <a:gd name="connsiteX263" fmla="*/ 5173862 w 5913439"/>
              <a:gd name="connsiteY263" fmla="*/ 1644310 h 6857999"/>
              <a:gd name="connsiteX264" fmla="*/ 5163983 w 5913439"/>
              <a:gd name="connsiteY264" fmla="*/ 1646106 h 6857999"/>
              <a:gd name="connsiteX265" fmla="*/ 5154553 w 5913439"/>
              <a:gd name="connsiteY265" fmla="*/ 1647454 h 6857999"/>
              <a:gd name="connsiteX266" fmla="*/ 5144225 w 5913439"/>
              <a:gd name="connsiteY266" fmla="*/ 1647903 h 6857999"/>
              <a:gd name="connsiteX267" fmla="*/ 5134795 w 5913439"/>
              <a:gd name="connsiteY267" fmla="*/ 1647454 h 6857999"/>
              <a:gd name="connsiteX268" fmla="*/ 5129856 w 5913439"/>
              <a:gd name="connsiteY268" fmla="*/ 1647005 h 6857999"/>
              <a:gd name="connsiteX269" fmla="*/ 5124916 w 5913439"/>
              <a:gd name="connsiteY269" fmla="*/ 1646106 h 6857999"/>
              <a:gd name="connsiteX270" fmla="*/ 5119977 w 5913439"/>
              <a:gd name="connsiteY270" fmla="*/ 1644759 h 6857999"/>
              <a:gd name="connsiteX271" fmla="*/ 5114588 w 5913439"/>
              <a:gd name="connsiteY271" fmla="*/ 1643412 h 6857999"/>
              <a:gd name="connsiteX272" fmla="*/ 5104709 w 5913439"/>
              <a:gd name="connsiteY272" fmla="*/ 1647005 h 6857999"/>
              <a:gd name="connsiteX273" fmla="*/ 5094830 w 5913439"/>
              <a:gd name="connsiteY273" fmla="*/ 1650148 h 6857999"/>
              <a:gd name="connsiteX274" fmla="*/ 5084502 w 5913439"/>
              <a:gd name="connsiteY274" fmla="*/ 1651944 h 6857999"/>
              <a:gd name="connsiteX275" fmla="*/ 5079563 w 5913439"/>
              <a:gd name="connsiteY275" fmla="*/ 1652842 h 6857999"/>
              <a:gd name="connsiteX276" fmla="*/ 5074174 w 5913439"/>
              <a:gd name="connsiteY276" fmla="*/ 1653291 h 6857999"/>
              <a:gd name="connsiteX277" fmla="*/ 5069235 w 5913439"/>
              <a:gd name="connsiteY277" fmla="*/ 1653740 h 6857999"/>
              <a:gd name="connsiteX278" fmla="*/ 5063846 w 5913439"/>
              <a:gd name="connsiteY278" fmla="*/ 1653291 h 6857999"/>
              <a:gd name="connsiteX279" fmla="*/ 5058907 w 5913439"/>
              <a:gd name="connsiteY279" fmla="*/ 1652842 h 6857999"/>
              <a:gd name="connsiteX280" fmla="*/ 5053967 w 5913439"/>
              <a:gd name="connsiteY280" fmla="*/ 1652393 h 6857999"/>
              <a:gd name="connsiteX281" fmla="*/ 5049028 w 5913439"/>
              <a:gd name="connsiteY281" fmla="*/ 1651046 h 6857999"/>
              <a:gd name="connsiteX282" fmla="*/ 5043639 w 5913439"/>
              <a:gd name="connsiteY282" fmla="*/ 1649250 h 6857999"/>
              <a:gd name="connsiteX283" fmla="*/ 5038250 w 5913439"/>
              <a:gd name="connsiteY283" fmla="*/ 1647005 h 6857999"/>
              <a:gd name="connsiteX284" fmla="*/ 5033311 w 5913439"/>
              <a:gd name="connsiteY284" fmla="*/ 1644310 h 6857999"/>
              <a:gd name="connsiteX285" fmla="*/ 4911171 w 5913439"/>
              <a:gd name="connsiteY285" fmla="*/ 1665416 h 6857999"/>
              <a:gd name="connsiteX286" fmla="*/ 4911171 w 5913439"/>
              <a:gd name="connsiteY286" fmla="*/ 1675294 h 6857999"/>
              <a:gd name="connsiteX287" fmla="*/ 4910273 w 5913439"/>
              <a:gd name="connsiteY287" fmla="*/ 1685623 h 6857999"/>
              <a:gd name="connsiteX288" fmla="*/ 5237626 w 5913439"/>
              <a:gd name="connsiteY288" fmla="*/ 1766900 h 6857999"/>
              <a:gd name="connsiteX289" fmla="*/ 5264120 w 5913439"/>
              <a:gd name="connsiteY289" fmla="*/ 1774533 h 6857999"/>
              <a:gd name="connsiteX290" fmla="*/ 5291512 w 5913439"/>
              <a:gd name="connsiteY290" fmla="*/ 1781269 h 6857999"/>
              <a:gd name="connsiteX291" fmla="*/ 5345846 w 5913439"/>
              <a:gd name="connsiteY291" fmla="*/ 1794291 h 6857999"/>
              <a:gd name="connsiteX292" fmla="*/ 5399732 w 5913439"/>
              <a:gd name="connsiteY292" fmla="*/ 1806865 h 6857999"/>
              <a:gd name="connsiteX293" fmla="*/ 5454066 w 5913439"/>
              <a:gd name="connsiteY293" fmla="*/ 1820785 h 6857999"/>
              <a:gd name="connsiteX294" fmla="*/ 5480560 w 5913439"/>
              <a:gd name="connsiteY294" fmla="*/ 1827521 h 6857999"/>
              <a:gd name="connsiteX295" fmla="*/ 5507503 w 5913439"/>
              <a:gd name="connsiteY295" fmla="*/ 1835155 h 6857999"/>
              <a:gd name="connsiteX296" fmla="*/ 5534445 w 5913439"/>
              <a:gd name="connsiteY296" fmla="*/ 1843237 h 6857999"/>
              <a:gd name="connsiteX297" fmla="*/ 5560490 w 5913439"/>
              <a:gd name="connsiteY297" fmla="*/ 1852218 h 6857999"/>
              <a:gd name="connsiteX298" fmla="*/ 5586983 w 5913439"/>
              <a:gd name="connsiteY298" fmla="*/ 1861199 h 6857999"/>
              <a:gd name="connsiteX299" fmla="*/ 5613028 w 5913439"/>
              <a:gd name="connsiteY299" fmla="*/ 1871527 h 6857999"/>
              <a:gd name="connsiteX300" fmla="*/ 5639072 w 5913439"/>
              <a:gd name="connsiteY300" fmla="*/ 1882753 h 6857999"/>
              <a:gd name="connsiteX301" fmla="*/ 5664219 w 5913439"/>
              <a:gd name="connsiteY301" fmla="*/ 1894429 h 6857999"/>
              <a:gd name="connsiteX302" fmla="*/ 5676792 w 5913439"/>
              <a:gd name="connsiteY302" fmla="*/ 1897123 h 6857999"/>
              <a:gd name="connsiteX303" fmla="*/ 5688467 w 5913439"/>
              <a:gd name="connsiteY303" fmla="*/ 1900266 h 6857999"/>
              <a:gd name="connsiteX304" fmla="*/ 5699245 w 5913439"/>
              <a:gd name="connsiteY304" fmla="*/ 1903858 h 6857999"/>
              <a:gd name="connsiteX305" fmla="*/ 5710022 w 5913439"/>
              <a:gd name="connsiteY305" fmla="*/ 1907900 h 6857999"/>
              <a:gd name="connsiteX306" fmla="*/ 5719002 w 5913439"/>
              <a:gd name="connsiteY306" fmla="*/ 1912390 h 6857999"/>
              <a:gd name="connsiteX307" fmla="*/ 5727534 w 5913439"/>
              <a:gd name="connsiteY307" fmla="*/ 1917330 h 6857999"/>
              <a:gd name="connsiteX308" fmla="*/ 5731127 w 5913439"/>
              <a:gd name="connsiteY308" fmla="*/ 1920922 h 6857999"/>
              <a:gd name="connsiteX309" fmla="*/ 5734719 w 5913439"/>
              <a:gd name="connsiteY309" fmla="*/ 1924066 h 6857999"/>
              <a:gd name="connsiteX310" fmla="*/ 5738311 w 5913439"/>
              <a:gd name="connsiteY310" fmla="*/ 1927209 h 6857999"/>
              <a:gd name="connsiteX311" fmla="*/ 5741455 w 5913439"/>
              <a:gd name="connsiteY311" fmla="*/ 1930352 h 6857999"/>
              <a:gd name="connsiteX312" fmla="*/ 5744149 w 5913439"/>
              <a:gd name="connsiteY312" fmla="*/ 1933944 h 6857999"/>
              <a:gd name="connsiteX313" fmla="*/ 5746843 w 5913439"/>
              <a:gd name="connsiteY313" fmla="*/ 1937986 h 6857999"/>
              <a:gd name="connsiteX314" fmla="*/ 5749089 w 5913439"/>
              <a:gd name="connsiteY314" fmla="*/ 1941578 h 6857999"/>
              <a:gd name="connsiteX315" fmla="*/ 5751334 w 5913439"/>
              <a:gd name="connsiteY315" fmla="*/ 1946069 h 6857999"/>
              <a:gd name="connsiteX316" fmla="*/ 5752681 w 5913439"/>
              <a:gd name="connsiteY316" fmla="*/ 1950559 h 6857999"/>
              <a:gd name="connsiteX317" fmla="*/ 5754028 w 5913439"/>
              <a:gd name="connsiteY317" fmla="*/ 1955498 h 6857999"/>
              <a:gd name="connsiteX318" fmla="*/ 5755375 w 5913439"/>
              <a:gd name="connsiteY318" fmla="*/ 1960438 h 6857999"/>
              <a:gd name="connsiteX319" fmla="*/ 5755824 w 5913439"/>
              <a:gd name="connsiteY319" fmla="*/ 1965377 h 6857999"/>
              <a:gd name="connsiteX320" fmla="*/ 5756273 w 5913439"/>
              <a:gd name="connsiteY320" fmla="*/ 1970766 h 6857999"/>
              <a:gd name="connsiteX321" fmla="*/ 5756273 w 5913439"/>
              <a:gd name="connsiteY321" fmla="*/ 1976604 h 6857999"/>
              <a:gd name="connsiteX322" fmla="*/ 5755824 w 5913439"/>
              <a:gd name="connsiteY322" fmla="*/ 1982441 h 6857999"/>
              <a:gd name="connsiteX323" fmla="*/ 5755375 w 5913439"/>
              <a:gd name="connsiteY323" fmla="*/ 1988728 h 6857999"/>
              <a:gd name="connsiteX324" fmla="*/ 5754028 w 5913439"/>
              <a:gd name="connsiteY324" fmla="*/ 1995463 h 6857999"/>
              <a:gd name="connsiteX325" fmla="*/ 5752681 w 5913439"/>
              <a:gd name="connsiteY325" fmla="*/ 2002199 h 6857999"/>
              <a:gd name="connsiteX326" fmla="*/ 5750885 w 5913439"/>
              <a:gd name="connsiteY326" fmla="*/ 2009384 h 6857999"/>
              <a:gd name="connsiteX327" fmla="*/ 5748639 w 5913439"/>
              <a:gd name="connsiteY327" fmla="*/ 2016569 h 6857999"/>
              <a:gd name="connsiteX328" fmla="*/ 5747292 w 5913439"/>
              <a:gd name="connsiteY328" fmla="*/ 2022406 h 6857999"/>
              <a:gd name="connsiteX329" fmla="*/ 5745496 w 5913439"/>
              <a:gd name="connsiteY329" fmla="*/ 2027795 h 6857999"/>
              <a:gd name="connsiteX330" fmla="*/ 5744598 w 5913439"/>
              <a:gd name="connsiteY330" fmla="*/ 2034081 h 6857999"/>
              <a:gd name="connsiteX331" fmla="*/ 5744149 w 5913439"/>
              <a:gd name="connsiteY331" fmla="*/ 2039919 h 6857999"/>
              <a:gd name="connsiteX332" fmla="*/ 5743700 w 5913439"/>
              <a:gd name="connsiteY332" fmla="*/ 2052043 h 6857999"/>
              <a:gd name="connsiteX333" fmla="*/ 5743700 w 5913439"/>
              <a:gd name="connsiteY333" fmla="*/ 2064168 h 6857999"/>
              <a:gd name="connsiteX334" fmla="*/ 5745496 w 5913439"/>
              <a:gd name="connsiteY334" fmla="*/ 2089314 h 6857999"/>
              <a:gd name="connsiteX335" fmla="*/ 5745945 w 5913439"/>
              <a:gd name="connsiteY335" fmla="*/ 2102336 h 6857999"/>
              <a:gd name="connsiteX336" fmla="*/ 5746843 w 5913439"/>
              <a:gd name="connsiteY336" fmla="*/ 2114012 h 6857999"/>
              <a:gd name="connsiteX337" fmla="*/ 5749538 w 5913439"/>
              <a:gd name="connsiteY337" fmla="*/ 2128830 h 6857999"/>
              <a:gd name="connsiteX338" fmla="*/ 5751334 w 5913439"/>
              <a:gd name="connsiteY338" fmla="*/ 2143649 h 6857999"/>
              <a:gd name="connsiteX339" fmla="*/ 5751783 w 5913439"/>
              <a:gd name="connsiteY339" fmla="*/ 2157569 h 6857999"/>
              <a:gd name="connsiteX340" fmla="*/ 5751334 w 5913439"/>
              <a:gd name="connsiteY340" fmla="*/ 2171040 h 6857999"/>
              <a:gd name="connsiteX341" fmla="*/ 5749987 w 5913439"/>
              <a:gd name="connsiteY341" fmla="*/ 2184961 h 6857999"/>
              <a:gd name="connsiteX342" fmla="*/ 5747741 w 5913439"/>
              <a:gd name="connsiteY342" fmla="*/ 2197534 h 6857999"/>
              <a:gd name="connsiteX343" fmla="*/ 5743700 w 5913439"/>
              <a:gd name="connsiteY343" fmla="*/ 2209658 h 6857999"/>
              <a:gd name="connsiteX344" fmla="*/ 5739210 w 5913439"/>
              <a:gd name="connsiteY344" fmla="*/ 2222231 h 6857999"/>
              <a:gd name="connsiteX345" fmla="*/ 5733821 w 5913439"/>
              <a:gd name="connsiteY345" fmla="*/ 2233458 h 6857999"/>
              <a:gd name="connsiteX346" fmla="*/ 5727534 w 5913439"/>
              <a:gd name="connsiteY346" fmla="*/ 2244683 h 6857999"/>
              <a:gd name="connsiteX347" fmla="*/ 5720350 w 5913439"/>
              <a:gd name="connsiteY347" fmla="*/ 2255461 h 6857999"/>
              <a:gd name="connsiteX348" fmla="*/ 5712267 w 5913439"/>
              <a:gd name="connsiteY348" fmla="*/ 2265789 h 6857999"/>
              <a:gd name="connsiteX349" fmla="*/ 5702388 w 5913439"/>
              <a:gd name="connsiteY349" fmla="*/ 2275668 h 6857999"/>
              <a:gd name="connsiteX350" fmla="*/ 5692509 w 5913439"/>
              <a:gd name="connsiteY350" fmla="*/ 2285098 h 6857999"/>
              <a:gd name="connsiteX351" fmla="*/ 5681283 w 5913439"/>
              <a:gd name="connsiteY351" fmla="*/ 2294977 h 6857999"/>
              <a:gd name="connsiteX352" fmla="*/ 5668709 w 5913439"/>
              <a:gd name="connsiteY352" fmla="*/ 2303509 h 6857999"/>
              <a:gd name="connsiteX353" fmla="*/ 5677690 w 5913439"/>
              <a:gd name="connsiteY353" fmla="*/ 2309795 h 6857999"/>
              <a:gd name="connsiteX354" fmla="*/ 5686671 w 5913439"/>
              <a:gd name="connsiteY354" fmla="*/ 2316980 h 6857999"/>
              <a:gd name="connsiteX355" fmla="*/ 5695203 w 5913439"/>
              <a:gd name="connsiteY355" fmla="*/ 2325063 h 6857999"/>
              <a:gd name="connsiteX356" fmla="*/ 5698795 w 5913439"/>
              <a:gd name="connsiteY356" fmla="*/ 2328655 h 6857999"/>
              <a:gd name="connsiteX357" fmla="*/ 5701939 w 5913439"/>
              <a:gd name="connsiteY357" fmla="*/ 2332696 h 6857999"/>
              <a:gd name="connsiteX358" fmla="*/ 5705082 w 5913439"/>
              <a:gd name="connsiteY358" fmla="*/ 2336738 h 6857999"/>
              <a:gd name="connsiteX359" fmla="*/ 5706878 w 5913439"/>
              <a:gd name="connsiteY359" fmla="*/ 2340779 h 6857999"/>
              <a:gd name="connsiteX360" fmla="*/ 5708225 w 5913439"/>
              <a:gd name="connsiteY360" fmla="*/ 2344821 h 6857999"/>
              <a:gd name="connsiteX361" fmla="*/ 5708225 w 5913439"/>
              <a:gd name="connsiteY361" fmla="*/ 2348862 h 6857999"/>
              <a:gd name="connsiteX362" fmla="*/ 5708225 w 5913439"/>
              <a:gd name="connsiteY362" fmla="*/ 2351107 h 6857999"/>
              <a:gd name="connsiteX363" fmla="*/ 5707776 w 5913439"/>
              <a:gd name="connsiteY363" fmla="*/ 2352903 h 6857999"/>
              <a:gd name="connsiteX364" fmla="*/ 5706878 w 5913439"/>
              <a:gd name="connsiteY364" fmla="*/ 2354700 h 6857999"/>
              <a:gd name="connsiteX365" fmla="*/ 5705531 w 5913439"/>
              <a:gd name="connsiteY365" fmla="*/ 2356945 h 6857999"/>
              <a:gd name="connsiteX366" fmla="*/ 5704184 w 5913439"/>
              <a:gd name="connsiteY366" fmla="*/ 2359190 h 6857999"/>
              <a:gd name="connsiteX367" fmla="*/ 5702388 w 5913439"/>
              <a:gd name="connsiteY367" fmla="*/ 2360986 h 6857999"/>
              <a:gd name="connsiteX368" fmla="*/ 5697897 w 5913439"/>
              <a:gd name="connsiteY368" fmla="*/ 2364579 h 6857999"/>
              <a:gd name="connsiteX369" fmla="*/ 5693407 w 5913439"/>
              <a:gd name="connsiteY369" fmla="*/ 2368171 h 6857999"/>
              <a:gd name="connsiteX370" fmla="*/ 5688467 w 5913439"/>
              <a:gd name="connsiteY370" fmla="*/ 2371763 h 6857999"/>
              <a:gd name="connsiteX371" fmla="*/ 5679487 w 5913439"/>
              <a:gd name="connsiteY371" fmla="*/ 2379846 h 6857999"/>
              <a:gd name="connsiteX372" fmla="*/ 5670506 w 5913439"/>
              <a:gd name="connsiteY372" fmla="*/ 2388827 h 6857999"/>
              <a:gd name="connsiteX373" fmla="*/ 5661974 w 5913439"/>
              <a:gd name="connsiteY373" fmla="*/ 2398706 h 6857999"/>
              <a:gd name="connsiteX374" fmla="*/ 5644461 w 5913439"/>
              <a:gd name="connsiteY374" fmla="*/ 2417566 h 6857999"/>
              <a:gd name="connsiteX375" fmla="*/ 5635031 w 5913439"/>
              <a:gd name="connsiteY375" fmla="*/ 2426996 h 6857999"/>
              <a:gd name="connsiteX376" fmla="*/ 5626050 w 5913439"/>
              <a:gd name="connsiteY376" fmla="*/ 2435528 h 6857999"/>
              <a:gd name="connsiteX377" fmla="*/ 5621111 w 5913439"/>
              <a:gd name="connsiteY377" fmla="*/ 2439569 h 6857999"/>
              <a:gd name="connsiteX378" fmla="*/ 5616171 w 5913439"/>
              <a:gd name="connsiteY378" fmla="*/ 2443161 h 6857999"/>
              <a:gd name="connsiteX379" fmla="*/ 5611232 w 5913439"/>
              <a:gd name="connsiteY379" fmla="*/ 2446305 h 6857999"/>
              <a:gd name="connsiteX380" fmla="*/ 5605843 w 5913439"/>
              <a:gd name="connsiteY380" fmla="*/ 2448999 h 6857999"/>
              <a:gd name="connsiteX381" fmla="*/ 5600455 w 5913439"/>
              <a:gd name="connsiteY381" fmla="*/ 2451693 h 6857999"/>
              <a:gd name="connsiteX382" fmla="*/ 5594617 w 5913439"/>
              <a:gd name="connsiteY382" fmla="*/ 2453489 h 6857999"/>
              <a:gd name="connsiteX383" fmla="*/ 5588779 w 5913439"/>
              <a:gd name="connsiteY383" fmla="*/ 2455286 h 6857999"/>
              <a:gd name="connsiteX384" fmla="*/ 5582942 w 5913439"/>
              <a:gd name="connsiteY384" fmla="*/ 2456633 h 6857999"/>
              <a:gd name="connsiteX385" fmla="*/ 5576655 w 5913439"/>
              <a:gd name="connsiteY385" fmla="*/ 2457082 h 6857999"/>
              <a:gd name="connsiteX386" fmla="*/ 5570369 w 5913439"/>
              <a:gd name="connsiteY386" fmla="*/ 2457082 h 6857999"/>
              <a:gd name="connsiteX387" fmla="*/ 5563633 w 5913439"/>
              <a:gd name="connsiteY387" fmla="*/ 2456633 h 6857999"/>
              <a:gd name="connsiteX388" fmla="*/ 5555999 w 5913439"/>
              <a:gd name="connsiteY388" fmla="*/ 2455286 h 6857999"/>
              <a:gd name="connsiteX389" fmla="*/ 5548815 w 5913439"/>
              <a:gd name="connsiteY389" fmla="*/ 2453489 h 6857999"/>
              <a:gd name="connsiteX390" fmla="*/ 5541181 w 5913439"/>
              <a:gd name="connsiteY390" fmla="*/ 2450795 h 6857999"/>
              <a:gd name="connsiteX391" fmla="*/ 5533547 w 5913439"/>
              <a:gd name="connsiteY391" fmla="*/ 2447652 h 6857999"/>
              <a:gd name="connsiteX392" fmla="*/ 5525464 w 5913439"/>
              <a:gd name="connsiteY392" fmla="*/ 2443611 h 6857999"/>
              <a:gd name="connsiteX393" fmla="*/ 5517382 w 5913439"/>
              <a:gd name="connsiteY393" fmla="*/ 2447203 h 6857999"/>
              <a:gd name="connsiteX394" fmla="*/ 5510197 w 5913439"/>
              <a:gd name="connsiteY394" fmla="*/ 2450346 h 6857999"/>
              <a:gd name="connsiteX395" fmla="*/ 5503012 w 5913439"/>
              <a:gd name="connsiteY395" fmla="*/ 2453489 h 6857999"/>
              <a:gd name="connsiteX396" fmla="*/ 5495827 w 5913439"/>
              <a:gd name="connsiteY396" fmla="*/ 2456184 h 6857999"/>
              <a:gd name="connsiteX397" fmla="*/ 5480111 w 5913439"/>
              <a:gd name="connsiteY397" fmla="*/ 2460674 h 6857999"/>
              <a:gd name="connsiteX398" fmla="*/ 5465292 w 5913439"/>
              <a:gd name="connsiteY398" fmla="*/ 2464716 h 6857999"/>
              <a:gd name="connsiteX399" fmla="*/ 5449576 w 5913439"/>
              <a:gd name="connsiteY399" fmla="*/ 2467410 h 6857999"/>
              <a:gd name="connsiteX400" fmla="*/ 5434308 w 5913439"/>
              <a:gd name="connsiteY400" fmla="*/ 2470553 h 6857999"/>
              <a:gd name="connsiteX401" fmla="*/ 5419041 w 5913439"/>
              <a:gd name="connsiteY401" fmla="*/ 2471901 h 6857999"/>
              <a:gd name="connsiteX402" fmla="*/ 5403324 w 5913439"/>
              <a:gd name="connsiteY402" fmla="*/ 2473248 h 6857999"/>
              <a:gd name="connsiteX403" fmla="*/ 5371891 w 5913439"/>
              <a:gd name="connsiteY403" fmla="*/ 2475044 h 6857999"/>
              <a:gd name="connsiteX404" fmla="*/ 5341356 w 5913439"/>
              <a:gd name="connsiteY404" fmla="*/ 2476840 h 6857999"/>
              <a:gd name="connsiteX405" fmla="*/ 5325190 w 5913439"/>
              <a:gd name="connsiteY405" fmla="*/ 2477738 h 6857999"/>
              <a:gd name="connsiteX406" fmla="*/ 5309923 w 5913439"/>
              <a:gd name="connsiteY406" fmla="*/ 2478636 h 6857999"/>
              <a:gd name="connsiteX407" fmla="*/ 5294206 w 5913439"/>
              <a:gd name="connsiteY407" fmla="*/ 2479983 h 6857999"/>
              <a:gd name="connsiteX408" fmla="*/ 5278939 w 5913439"/>
              <a:gd name="connsiteY408" fmla="*/ 2482228 h 6857999"/>
              <a:gd name="connsiteX409" fmla="*/ 5275346 w 5913439"/>
              <a:gd name="connsiteY409" fmla="*/ 2506477 h 6857999"/>
              <a:gd name="connsiteX410" fmla="*/ 5278939 w 5913439"/>
              <a:gd name="connsiteY410" fmla="*/ 2523540 h 6857999"/>
              <a:gd name="connsiteX411" fmla="*/ 5282531 w 5913439"/>
              <a:gd name="connsiteY411" fmla="*/ 2540604 h 6857999"/>
              <a:gd name="connsiteX412" fmla="*/ 5285225 w 5913439"/>
              <a:gd name="connsiteY412" fmla="*/ 2558117 h 6857999"/>
              <a:gd name="connsiteX413" fmla="*/ 5287021 w 5913439"/>
              <a:gd name="connsiteY413" fmla="*/ 2575181 h 6857999"/>
              <a:gd name="connsiteX414" fmla="*/ 5287919 w 5913439"/>
              <a:gd name="connsiteY414" fmla="*/ 2584162 h 6857999"/>
              <a:gd name="connsiteX415" fmla="*/ 5287919 w 5913439"/>
              <a:gd name="connsiteY415" fmla="*/ 2592693 h 6857999"/>
              <a:gd name="connsiteX416" fmla="*/ 5287919 w 5913439"/>
              <a:gd name="connsiteY416" fmla="*/ 2601225 h 6857999"/>
              <a:gd name="connsiteX417" fmla="*/ 5287021 w 5913439"/>
              <a:gd name="connsiteY417" fmla="*/ 2609757 h 6857999"/>
              <a:gd name="connsiteX418" fmla="*/ 5286123 w 5913439"/>
              <a:gd name="connsiteY418" fmla="*/ 2618738 h 6857999"/>
              <a:gd name="connsiteX419" fmla="*/ 5284776 w 5913439"/>
              <a:gd name="connsiteY419" fmla="*/ 2627270 h 6857999"/>
              <a:gd name="connsiteX420" fmla="*/ 5282531 w 5913439"/>
              <a:gd name="connsiteY420" fmla="*/ 2635802 h 6857999"/>
              <a:gd name="connsiteX421" fmla="*/ 5279837 w 5913439"/>
              <a:gd name="connsiteY421" fmla="*/ 2644783 h 6857999"/>
              <a:gd name="connsiteX422" fmla="*/ 5282531 w 5913439"/>
              <a:gd name="connsiteY422" fmla="*/ 2649722 h 6857999"/>
              <a:gd name="connsiteX423" fmla="*/ 5284776 w 5913439"/>
              <a:gd name="connsiteY423" fmla="*/ 2655560 h 6857999"/>
              <a:gd name="connsiteX424" fmla="*/ 5286123 w 5913439"/>
              <a:gd name="connsiteY424" fmla="*/ 2660499 h 6857999"/>
              <a:gd name="connsiteX425" fmla="*/ 5287470 w 5913439"/>
              <a:gd name="connsiteY425" fmla="*/ 2665439 h 6857999"/>
              <a:gd name="connsiteX426" fmla="*/ 5287919 w 5913439"/>
              <a:gd name="connsiteY426" fmla="*/ 2670827 h 6857999"/>
              <a:gd name="connsiteX427" fmla="*/ 5288369 w 5913439"/>
              <a:gd name="connsiteY427" fmla="*/ 2675767 h 6857999"/>
              <a:gd name="connsiteX428" fmla="*/ 5288369 w 5913439"/>
              <a:gd name="connsiteY428" fmla="*/ 2680706 h 6857999"/>
              <a:gd name="connsiteX429" fmla="*/ 5287919 w 5913439"/>
              <a:gd name="connsiteY429" fmla="*/ 2686095 h 6857999"/>
              <a:gd name="connsiteX430" fmla="*/ 5286123 w 5913439"/>
              <a:gd name="connsiteY430" fmla="*/ 2696423 h 6857999"/>
              <a:gd name="connsiteX431" fmla="*/ 5283878 w 5913439"/>
              <a:gd name="connsiteY431" fmla="*/ 2706751 h 6857999"/>
              <a:gd name="connsiteX432" fmla="*/ 5278490 w 5913439"/>
              <a:gd name="connsiteY432" fmla="*/ 2727407 h 6857999"/>
              <a:gd name="connsiteX433" fmla="*/ 5276244 w 5913439"/>
              <a:gd name="connsiteY433" fmla="*/ 2747165 h 6857999"/>
              <a:gd name="connsiteX434" fmla="*/ 5273101 w 5913439"/>
              <a:gd name="connsiteY434" fmla="*/ 2766923 h 6857999"/>
              <a:gd name="connsiteX435" fmla="*/ 5270856 w 5913439"/>
              <a:gd name="connsiteY435" fmla="*/ 2776802 h 6857999"/>
              <a:gd name="connsiteX436" fmla="*/ 5268611 w 5913439"/>
              <a:gd name="connsiteY436" fmla="*/ 2786232 h 6857999"/>
              <a:gd name="connsiteX437" fmla="*/ 5265916 w 5913439"/>
              <a:gd name="connsiteY437" fmla="*/ 2795213 h 6857999"/>
              <a:gd name="connsiteX438" fmla="*/ 5262324 w 5913439"/>
              <a:gd name="connsiteY438" fmla="*/ 2805092 h 6857999"/>
              <a:gd name="connsiteX439" fmla="*/ 5259181 w 5913439"/>
              <a:gd name="connsiteY439" fmla="*/ 2813624 h 6857999"/>
              <a:gd name="connsiteX440" fmla="*/ 5255139 w 5913439"/>
              <a:gd name="connsiteY440" fmla="*/ 2822604 h 6857999"/>
              <a:gd name="connsiteX441" fmla="*/ 5250200 w 5913439"/>
              <a:gd name="connsiteY441" fmla="*/ 2830688 h 6857999"/>
              <a:gd name="connsiteX442" fmla="*/ 5244811 w 5913439"/>
              <a:gd name="connsiteY442" fmla="*/ 2839668 h 6857999"/>
              <a:gd name="connsiteX443" fmla="*/ 5238974 w 5913439"/>
              <a:gd name="connsiteY443" fmla="*/ 2847302 h 6857999"/>
              <a:gd name="connsiteX444" fmla="*/ 5232238 w 5913439"/>
              <a:gd name="connsiteY444" fmla="*/ 2854936 h 6857999"/>
              <a:gd name="connsiteX445" fmla="*/ 5224155 w 5913439"/>
              <a:gd name="connsiteY445" fmla="*/ 2861671 h 6857999"/>
              <a:gd name="connsiteX446" fmla="*/ 5216072 w 5913439"/>
              <a:gd name="connsiteY446" fmla="*/ 2868407 h 6857999"/>
              <a:gd name="connsiteX447" fmla="*/ 5216521 w 5913439"/>
              <a:gd name="connsiteY447" fmla="*/ 2869754 h 6857999"/>
              <a:gd name="connsiteX448" fmla="*/ 5216970 w 5913439"/>
              <a:gd name="connsiteY448" fmla="*/ 2871102 h 6857999"/>
              <a:gd name="connsiteX449" fmla="*/ 5216970 w 5913439"/>
              <a:gd name="connsiteY449" fmla="*/ 2872448 h 6857999"/>
              <a:gd name="connsiteX450" fmla="*/ 5216970 w 5913439"/>
              <a:gd name="connsiteY450" fmla="*/ 2874245 h 6857999"/>
              <a:gd name="connsiteX451" fmla="*/ 5215623 w 5913439"/>
              <a:gd name="connsiteY451" fmla="*/ 2876490 h 6857999"/>
              <a:gd name="connsiteX452" fmla="*/ 5213827 w 5913439"/>
              <a:gd name="connsiteY452" fmla="*/ 2879184 h 6857999"/>
              <a:gd name="connsiteX453" fmla="*/ 5211582 w 5913439"/>
              <a:gd name="connsiteY453" fmla="*/ 2881430 h 6857999"/>
              <a:gd name="connsiteX454" fmla="*/ 5208888 w 5913439"/>
              <a:gd name="connsiteY454" fmla="*/ 2883675 h 6857999"/>
              <a:gd name="connsiteX455" fmla="*/ 5203499 w 5913439"/>
              <a:gd name="connsiteY455" fmla="*/ 2888165 h 6857999"/>
              <a:gd name="connsiteX456" fmla="*/ 5200805 w 5913439"/>
              <a:gd name="connsiteY456" fmla="*/ 2890410 h 6857999"/>
              <a:gd name="connsiteX457" fmla="*/ 5199009 w 5913439"/>
              <a:gd name="connsiteY457" fmla="*/ 2893105 h 6857999"/>
              <a:gd name="connsiteX458" fmla="*/ 5198110 w 5913439"/>
              <a:gd name="connsiteY458" fmla="*/ 2895350 h 6857999"/>
              <a:gd name="connsiteX459" fmla="*/ 5198110 w 5913439"/>
              <a:gd name="connsiteY459" fmla="*/ 2896697 h 6857999"/>
              <a:gd name="connsiteX460" fmla="*/ 5198110 w 5913439"/>
              <a:gd name="connsiteY460" fmla="*/ 2897595 h 6857999"/>
              <a:gd name="connsiteX461" fmla="*/ 5198560 w 5913439"/>
              <a:gd name="connsiteY461" fmla="*/ 2898942 h 6857999"/>
              <a:gd name="connsiteX462" fmla="*/ 5199009 w 5913439"/>
              <a:gd name="connsiteY462" fmla="*/ 2900289 h 6857999"/>
              <a:gd name="connsiteX463" fmla="*/ 5201703 w 5913439"/>
              <a:gd name="connsiteY463" fmla="*/ 2902984 h 6857999"/>
              <a:gd name="connsiteX464" fmla="*/ 5205744 w 5913439"/>
              <a:gd name="connsiteY464" fmla="*/ 2905678 h 6857999"/>
              <a:gd name="connsiteX465" fmla="*/ 5212031 w 5913439"/>
              <a:gd name="connsiteY465" fmla="*/ 2908372 h 6857999"/>
              <a:gd name="connsiteX466" fmla="*/ 5216970 w 5913439"/>
              <a:gd name="connsiteY466" fmla="*/ 2911515 h 6857999"/>
              <a:gd name="connsiteX467" fmla="*/ 5221461 w 5913439"/>
              <a:gd name="connsiteY467" fmla="*/ 2914210 h 6857999"/>
              <a:gd name="connsiteX468" fmla="*/ 5225502 w 5913439"/>
              <a:gd name="connsiteY468" fmla="*/ 2917802 h 6857999"/>
              <a:gd name="connsiteX469" fmla="*/ 5229544 w 5913439"/>
              <a:gd name="connsiteY469" fmla="*/ 2921394 h 6857999"/>
              <a:gd name="connsiteX470" fmla="*/ 5232687 w 5913439"/>
              <a:gd name="connsiteY470" fmla="*/ 2924987 h 6857999"/>
              <a:gd name="connsiteX471" fmla="*/ 5235381 w 5913439"/>
              <a:gd name="connsiteY471" fmla="*/ 2929028 h 6857999"/>
              <a:gd name="connsiteX472" fmla="*/ 5237177 w 5913439"/>
              <a:gd name="connsiteY472" fmla="*/ 2933070 h 6857999"/>
              <a:gd name="connsiteX473" fmla="*/ 5238525 w 5913439"/>
              <a:gd name="connsiteY473" fmla="*/ 2937111 h 6857999"/>
              <a:gd name="connsiteX474" fmla="*/ 5239423 w 5913439"/>
              <a:gd name="connsiteY474" fmla="*/ 2940704 h 6857999"/>
              <a:gd name="connsiteX475" fmla="*/ 5239423 w 5913439"/>
              <a:gd name="connsiteY475" fmla="*/ 2944745 h 6857999"/>
              <a:gd name="connsiteX476" fmla="*/ 5238974 w 5913439"/>
              <a:gd name="connsiteY476" fmla="*/ 2948337 h 6857999"/>
              <a:gd name="connsiteX477" fmla="*/ 5238075 w 5913439"/>
              <a:gd name="connsiteY477" fmla="*/ 2951481 h 6857999"/>
              <a:gd name="connsiteX478" fmla="*/ 5236728 w 5913439"/>
              <a:gd name="connsiteY478" fmla="*/ 2954175 h 6857999"/>
              <a:gd name="connsiteX479" fmla="*/ 5234483 w 5913439"/>
              <a:gd name="connsiteY479" fmla="*/ 2956420 h 6857999"/>
              <a:gd name="connsiteX480" fmla="*/ 5231340 w 5913439"/>
              <a:gd name="connsiteY480" fmla="*/ 2957767 h 6857999"/>
              <a:gd name="connsiteX481" fmla="*/ 5227747 w 5913439"/>
              <a:gd name="connsiteY481" fmla="*/ 2958665 h 6857999"/>
              <a:gd name="connsiteX482" fmla="*/ 5222359 w 5913439"/>
              <a:gd name="connsiteY482" fmla="*/ 2959563 h 6857999"/>
              <a:gd name="connsiteX483" fmla="*/ 5217419 w 5913439"/>
              <a:gd name="connsiteY483" fmla="*/ 2960461 h 6857999"/>
              <a:gd name="connsiteX484" fmla="*/ 5212480 w 5913439"/>
              <a:gd name="connsiteY484" fmla="*/ 2962258 h 6857999"/>
              <a:gd name="connsiteX485" fmla="*/ 5207540 w 5913439"/>
              <a:gd name="connsiteY485" fmla="*/ 2963605 h 6857999"/>
              <a:gd name="connsiteX486" fmla="*/ 5199009 w 5913439"/>
              <a:gd name="connsiteY486" fmla="*/ 2967646 h 6857999"/>
              <a:gd name="connsiteX487" fmla="*/ 5190028 w 5913439"/>
              <a:gd name="connsiteY487" fmla="*/ 2972586 h 6857999"/>
              <a:gd name="connsiteX488" fmla="*/ 5181945 w 5913439"/>
              <a:gd name="connsiteY488" fmla="*/ 2977974 h 6857999"/>
              <a:gd name="connsiteX489" fmla="*/ 5174311 w 5913439"/>
              <a:gd name="connsiteY489" fmla="*/ 2984710 h 6857999"/>
              <a:gd name="connsiteX490" fmla="*/ 5159493 w 5913439"/>
              <a:gd name="connsiteY490" fmla="*/ 2997283 h 6857999"/>
              <a:gd name="connsiteX491" fmla="*/ 5151859 w 5913439"/>
              <a:gd name="connsiteY491" fmla="*/ 3003121 h 6857999"/>
              <a:gd name="connsiteX492" fmla="*/ 5144225 w 5913439"/>
              <a:gd name="connsiteY492" fmla="*/ 3009407 h 6857999"/>
              <a:gd name="connsiteX493" fmla="*/ 5136591 w 5913439"/>
              <a:gd name="connsiteY493" fmla="*/ 3014796 h 6857999"/>
              <a:gd name="connsiteX494" fmla="*/ 5128509 w 5913439"/>
              <a:gd name="connsiteY494" fmla="*/ 3019735 h 6857999"/>
              <a:gd name="connsiteX495" fmla="*/ 5119977 w 5913439"/>
              <a:gd name="connsiteY495" fmla="*/ 3024226 h 6857999"/>
              <a:gd name="connsiteX496" fmla="*/ 5115486 w 5913439"/>
              <a:gd name="connsiteY496" fmla="*/ 3026022 h 6857999"/>
              <a:gd name="connsiteX497" fmla="*/ 5110996 w 5913439"/>
              <a:gd name="connsiteY497" fmla="*/ 3027369 h 6857999"/>
              <a:gd name="connsiteX498" fmla="*/ 5106056 w 5913439"/>
              <a:gd name="connsiteY498" fmla="*/ 3028267 h 6857999"/>
              <a:gd name="connsiteX499" fmla="*/ 5101566 w 5913439"/>
              <a:gd name="connsiteY499" fmla="*/ 3029165 h 6857999"/>
              <a:gd name="connsiteX500" fmla="*/ 5096177 w 5913439"/>
              <a:gd name="connsiteY500" fmla="*/ 3029614 h 6857999"/>
              <a:gd name="connsiteX501" fmla="*/ 5091238 w 5913439"/>
              <a:gd name="connsiteY501" fmla="*/ 3030064 h 6857999"/>
              <a:gd name="connsiteX502" fmla="*/ 5053967 w 5913439"/>
              <a:gd name="connsiteY502" fmla="*/ 3033656 h 6857999"/>
              <a:gd name="connsiteX503" fmla="*/ 4972690 w 5913439"/>
              <a:gd name="connsiteY503" fmla="*/ 3035901 h 6857999"/>
              <a:gd name="connsiteX504" fmla="*/ 4869859 w 5913439"/>
              <a:gd name="connsiteY504" fmla="*/ 3054312 h 6857999"/>
              <a:gd name="connsiteX505" fmla="*/ 4868511 w 5913439"/>
              <a:gd name="connsiteY505" fmla="*/ 3071376 h 6857999"/>
              <a:gd name="connsiteX506" fmla="*/ 4867613 w 5913439"/>
              <a:gd name="connsiteY506" fmla="*/ 3088439 h 6857999"/>
              <a:gd name="connsiteX507" fmla="*/ 4867164 w 5913439"/>
              <a:gd name="connsiteY507" fmla="*/ 3106401 h 6857999"/>
              <a:gd name="connsiteX508" fmla="*/ 4867613 w 5913439"/>
              <a:gd name="connsiteY508" fmla="*/ 3123465 h 6857999"/>
              <a:gd name="connsiteX509" fmla="*/ 4868062 w 5913439"/>
              <a:gd name="connsiteY509" fmla="*/ 3158490 h 6857999"/>
              <a:gd name="connsiteX510" fmla="*/ 4867613 w 5913439"/>
              <a:gd name="connsiteY510" fmla="*/ 3176452 h 6857999"/>
              <a:gd name="connsiteX511" fmla="*/ 4867164 w 5913439"/>
              <a:gd name="connsiteY511" fmla="*/ 3193516 h 6857999"/>
              <a:gd name="connsiteX512" fmla="*/ 4865368 w 5913439"/>
              <a:gd name="connsiteY512" fmla="*/ 3210579 h 6857999"/>
              <a:gd name="connsiteX513" fmla="*/ 4864021 w 5913439"/>
              <a:gd name="connsiteY513" fmla="*/ 3219111 h 6857999"/>
              <a:gd name="connsiteX514" fmla="*/ 4862225 w 5913439"/>
              <a:gd name="connsiteY514" fmla="*/ 3227194 h 6857999"/>
              <a:gd name="connsiteX515" fmla="*/ 4860429 w 5913439"/>
              <a:gd name="connsiteY515" fmla="*/ 3235277 h 6857999"/>
              <a:gd name="connsiteX516" fmla="*/ 4858183 w 5913439"/>
              <a:gd name="connsiteY516" fmla="*/ 3243809 h 6857999"/>
              <a:gd name="connsiteX517" fmla="*/ 4855040 w 5913439"/>
              <a:gd name="connsiteY517" fmla="*/ 3251892 h 6857999"/>
              <a:gd name="connsiteX518" fmla="*/ 4851897 w 5913439"/>
              <a:gd name="connsiteY518" fmla="*/ 3259975 h 6857999"/>
              <a:gd name="connsiteX519" fmla="*/ 4848304 w 5913439"/>
              <a:gd name="connsiteY519" fmla="*/ 3267608 h 6857999"/>
              <a:gd name="connsiteX520" fmla="*/ 4844263 w 5913439"/>
              <a:gd name="connsiteY520" fmla="*/ 3275242 h 6857999"/>
              <a:gd name="connsiteX521" fmla="*/ 4839773 w 5913439"/>
              <a:gd name="connsiteY521" fmla="*/ 3283325 h 6857999"/>
              <a:gd name="connsiteX522" fmla="*/ 4834384 w 5913439"/>
              <a:gd name="connsiteY522" fmla="*/ 3290510 h 6857999"/>
              <a:gd name="connsiteX523" fmla="*/ 4828546 w 5913439"/>
              <a:gd name="connsiteY523" fmla="*/ 3297694 h 6857999"/>
              <a:gd name="connsiteX524" fmla="*/ 4822260 w 5913439"/>
              <a:gd name="connsiteY524" fmla="*/ 3304879 h 6857999"/>
              <a:gd name="connsiteX525" fmla="*/ 4814626 w 5913439"/>
              <a:gd name="connsiteY525" fmla="*/ 3312064 h 6857999"/>
              <a:gd name="connsiteX526" fmla="*/ 4806992 w 5913439"/>
              <a:gd name="connsiteY526" fmla="*/ 3319249 h 6857999"/>
              <a:gd name="connsiteX527" fmla="*/ 4809237 w 5913439"/>
              <a:gd name="connsiteY527" fmla="*/ 3329128 h 6857999"/>
              <a:gd name="connsiteX528" fmla="*/ 4811034 w 5913439"/>
              <a:gd name="connsiteY528" fmla="*/ 3338108 h 6857999"/>
              <a:gd name="connsiteX529" fmla="*/ 4812381 w 5913439"/>
              <a:gd name="connsiteY529" fmla="*/ 3347089 h 6857999"/>
              <a:gd name="connsiteX530" fmla="*/ 4812830 w 5913439"/>
              <a:gd name="connsiteY530" fmla="*/ 3355621 h 6857999"/>
              <a:gd name="connsiteX531" fmla="*/ 4812830 w 5913439"/>
              <a:gd name="connsiteY531" fmla="*/ 3363704 h 6857999"/>
              <a:gd name="connsiteX532" fmla="*/ 4811932 w 5913439"/>
              <a:gd name="connsiteY532" fmla="*/ 3371338 h 6857999"/>
              <a:gd name="connsiteX533" fmla="*/ 4811034 w 5913439"/>
              <a:gd name="connsiteY533" fmla="*/ 3378073 h 6857999"/>
              <a:gd name="connsiteX534" fmla="*/ 4809237 w 5913439"/>
              <a:gd name="connsiteY534" fmla="*/ 3384809 h 6857999"/>
              <a:gd name="connsiteX535" fmla="*/ 4806992 w 5913439"/>
              <a:gd name="connsiteY535" fmla="*/ 3391545 h 6857999"/>
              <a:gd name="connsiteX536" fmla="*/ 4804298 w 5913439"/>
              <a:gd name="connsiteY536" fmla="*/ 3397382 h 6857999"/>
              <a:gd name="connsiteX537" fmla="*/ 4801155 w 5913439"/>
              <a:gd name="connsiteY537" fmla="*/ 3403220 h 6857999"/>
              <a:gd name="connsiteX538" fmla="*/ 4798011 w 5913439"/>
              <a:gd name="connsiteY538" fmla="*/ 3408159 h 6857999"/>
              <a:gd name="connsiteX539" fmla="*/ 4793970 w 5913439"/>
              <a:gd name="connsiteY539" fmla="*/ 3413099 h 6857999"/>
              <a:gd name="connsiteX540" fmla="*/ 4789929 w 5913439"/>
              <a:gd name="connsiteY540" fmla="*/ 3418038 h 6857999"/>
              <a:gd name="connsiteX541" fmla="*/ 4785438 w 5913439"/>
              <a:gd name="connsiteY541" fmla="*/ 3422529 h 6857999"/>
              <a:gd name="connsiteX542" fmla="*/ 4780050 w 5913439"/>
              <a:gd name="connsiteY542" fmla="*/ 3427019 h 6857999"/>
              <a:gd name="connsiteX543" fmla="*/ 4775110 w 5913439"/>
              <a:gd name="connsiteY543" fmla="*/ 3431061 h 6857999"/>
              <a:gd name="connsiteX544" fmla="*/ 4769722 w 5913439"/>
              <a:gd name="connsiteY544" fmla="*/ 3435102 h 6857999"/>
              <a:gd name="connsiteX545" fmla="*/ 4758495 w 5913439"/>
              <a:gd name="connsiteY545" fmla="*/ 3441838 h 6857999"/>
              <a:gd name="connsiteX546" fmla="*/ 4746371 w 5913439"/>
              <a:gd name="connsiteY546" fmla="*/ 3448573 h 6857999"/>
              <a:gd name="connsiteX547" fmla="*/ 4733349 w 5913439"/>
              <a:gd name="connsiteY547" fmla="*/ 3454860 h 6857999"/>
              <a:gd name="connsiteX548" fmla="*/ 4707304 w 5913439"/>
              <a:gd name="connsiteY548" fmla="*/ 3466984 h 6857999"/>
              <a:gd name="connsiteX549" fmla="*/ 4694282 w 5913439"/>
              <a:gd name="connsiteY549" fmla="*/ 3472822 h 6857999"/>
              <a:gd name="connsiteX550" fmla="*/ 4682158 w 5913439"/>
              <a:gd name="connsiteY550" fmla="*/ 3479108 h 6857999"/>
              <a:gd name="connsiteX551" fmla="*/ 4547444 w 5913439"/>
              <a:gd name="connsiteY551" fmla="*/ 3506500 h 6857999"/>
              <a:gd name="connsiteX552" fmla="*/ 4563610 w 5913439"/>
              <a:gd name="connsiteY552" fmla="*/ 3544669 h 6857999"/>
              <a:gd name="connsiteX553" fmla="*/ 4572591 w 5913439"/>
              <a:gd name="connsiteY553" fmla="*/ 3546914 h 6857999"/>
              <a:gd name="connsiteX554" fmla="*/ 4582021 w 5913439"/>
              <a:gd name="connsiteY554" fmla="*/ 3548261 h 6857999"/>
              <a:gd name="connsiteX555" fmla="*/ 4601779 w 5913439"/>
              <a:gd name="connsiteY555" fmla="*/ 3547812 h 6857999"/>
              <a:gd name="connsiteX556" fmla="*/ 4620639 w 5913439"/>
              <a:gd name="connsiteY556" fmla="*/ 3548710 h 6857999"/>
              <a:gd name="connsiteX557" fmla="*/ 4639947 w 5913439"/>
              <a:gd name="connsiteY557" fmla="*/ 3550058 h 6857999"/>
              <a:gd name="connsiteX558" fmla="*/ 4658359 w 5913439"/>
              <a:gd name="connsiteY558" fmla="*/ 3552303 h 6857999"/>
              <a:gd name="connsiteX559" fmla="*/ 4677218 w 5913439"/>
              <a:gd name="connsiteY559" fmla="*/ 3554997 h 6857999"/>
              <a:gd name="connsiteX560" fmla="*/ 4695180 w 5913439"/>
              <a:gd name="connsiteY560" fmla="*/ 3558589 h 6857999"/>
              <a:gd name="connsiteX561" fmla="*/ 4713591 w 5913439"/>
              <a:gd name="connsiteY561" fmla="*/ 3563080 h 6857999"/>
              <a:gd name="connsiteX562" fmla="*/ 4731553 w 5913439"/>
              <a:gd name="connsiteY562" fmla="*/ 3568019 h 6857999"/>
              <a:gd name="connsiteX563" fmla="*/ 4749514 w 5913439"/>
              <a:gd name="connsiteY563" fmla="*/ 3573857 h 6857999"/>
              <a:gd name="connsiteX564" fmla="*/ 4767027 w 5913439"/>
              <a:gd name="connsiteY564" fmla="*/ 3579695 h 6857999"/>
              <a:gd name="connsiteX565" fmla="*/ 4784540 w 5913439"/>
              <a:gd name="connsiteY565" fmla="*/ 3586430 h 6857999"/>
              <a:gd name="connsiteX566" fmla="*/ 4802053 w 5913439"/>
              <a:gd name="connsiteY566" fmla="*/ 3593166 h 6857999"/>
              <a:gd name="connsiteX567" fmla="*/ 4819116 w 5913439"/>
              <a:gd name="connsiteY567" fmla="*/ 3600800 h 6857999"/>
              <a:gd name="connsiteX568" fmla="*/ 4836629 w 5913439"/>
              <a:gd name="connsiteY568" fmla="*/ 3608882 h 6857999"/>
              <a:gd name="connsiteX569" fmla="*/ 4853244 w 5913439"/>
              <a:gd name="connsiteY569" fmla="*/ 3616965 h 6857999"/>
              <a:gd name="connsiteX570" fmla="*/ 4870757 w 5913439"/>
              <a:gd name="connsiteY570" fmla="*/ 3625497 h 6857999"/>
              <a:gd name="connsiteX571" fmla="*/ 4871206 w 5913439"/>
              <a:gd name="connsiteY571" fmla="*/ 3625497 h 6857999"/>
              <a:gd name="connsiteX572" fmla="*/ 4885575 w 5913439"/>
              <a:gd name="connsiteY572" fmla="*/ 3629089 h 6857999"/>
              <a:gd name="connsiteX573" fmla="*/ 4899046 w 5913439"/>
              <a:gd name="connsiteY573" fmla="*/ 3633131 h 6857999"/>
              <a:gd name="connsiteX574" fmla="*/ 4911171 w 5913439"/>
              <a:gd name="connsiteY574" fmla="*/ 3638070 h 6857999"/>
              <a:gd name="connsiteX575" fmla="*/ 4917008 w 5913439"/>
              <a:gd name="connsiteY575" fmla="*/ 3640765 h 6857999"/>
              <a:gd name="connsiteX576" fmla="*/ 4922397 w 5913439"/>
              <a:gd name="connsiteY576" fmla="*/ 3643459 h 6857999"/>
              <a:gd name="connsiteX577" fmla="*/ 4927785 w 5913439"/>
              <a:gd name="connsiteY577" fmla="*/ 3647051 h 6857999"/>
              <a:gd name="connsiteX578" fmla="*/ 4932725 w 5913439"/>
              <a:gd name="connsiteY578" fmla="*/ 3650195 h 6857999"/>
              <a:gd name="connsiteX579" fmla="*/ 4937664 w 5913439"/>
              <a:gd name="connsiteY579" fmla="*/ 3653338 h 6857999"/>
              <a:gd name="connsiteX580" fmla="*/ 4942155 w 5913439"/>
              <a:gd name="connsiteY580" fmla="*/ 3656930 h 6857999"/>
              <a:gd name="connsiteX581" fmla="*/ 4946196 w 5913439"/>
              <a:gd name="connsiteY581" fmla="*/ 3660972 h 6857999"/>
              <a:gd name="connsiteX582" fmla="*/ 4949789 w 5913439"/>
              <a:gd name="connsiteY582" fmla="*/ 3665013 h 6857999"/>
              <a:gd name="connsiteX583" fmla="*/ 4953381 w 5913439"/>
              <a:gd name="connsiteY583" fmla="*/ 3669054 h 6857999"/>
              <a:gd name="connsiteX584" fmla="*/ 4956973 w 5913439"/>
              <a:gd name="connsiteY584" fmla="*/ 3673545 h 6857999"/>
              <a:gd name="connsiteX585" fmla="*/ 4960117 w 5913439"/>
              <a:gd name="connsiteY585" fmla="*/ 3678035 h 6857999"/>
              <a:gd name="connsiteX586" fmla="*/ 4962811 w 5913439"/>
              <a:gd name="connsiteY586" fmla="*/ 3682975 h 6857999"/>
              <a:gd name="connsiteX587" fmla="*/ 4965505 w 5913439"/>
              <a:gd name="connsiteY587" fmla="*/ 3687914 h 6857999"/>
              <a:gd name="connsiteX588" fmla="*/ 4968199 w 5913439"/>
              <a:gd name="connsiteY588" fmla="*/ 3693303 h 6857999"/>
              <a:gd name="connsiteX589" fmla="*/ 4969996 w 5913439"/>
              <a:gd name="connsiteY589" fmla="*/ 3698691 h 6857999"/>
              <a:gd name="connsiteX590" fmla="*/ 4971792 w 5913439"/>
              <a:gd name="connsiteY590" fmla="*/ 3704080 h 6857999"/>
              <a:gd name="connsiteX591" fmla="*/ 4973588 w 5913439"/>
              <a:gd name="connsiteY591" fmla="*/ 3709918 h 6857999"/>
              <a:gd name="connsiteX592" fmla="*/ 4974935 w 5913439"/>
              <a:gd name="connsiteY592" fmla="*/ 3715755 h 6857999"/>
              <a:gd name="connsiteX593" fmla="*/ 4975833 w 5913439"/>
              <a:gd name="connsiteY593" fmla="*/ 3722491 h 6857999"/>
              <a:gd name="connsiteX594" fmla="*/ 4976731 w 5913439"/>
              <a:gd name="connsiteY594" fmla="*/ 3728777 h 6857999"/>
              <a:gd name="connsiteX595" fmla="*/ 4977180 w 5913439"/>
              <a:gd name="connsiteY595" fmla="*/ 3742249 h 6857999"/>
              <a:gd name="connsiteX596" fmla="*/ 4977180 w 5913439"/>
              <a:gd name="connsiteY596" fmla="*/ 3757067 h 6857999"/>
              <a:gd name="connsiteX597" fmla="*/ 4975833 w 5913439"/>
              <a:gd name="connsiteY597" fmla="*/ 3771886 h 6857999"/>
              <a:gd name="connsiteX598" fmla="*/ 4974935 w 5913439"/>
              <a:gd name="connsiteY598" fmla="*/ 3784908 h 6857999"/>
              <a:gd name="connsiteX599" fmla="*/ 4974037 w 5913439"/>
              <a:gd name="connsiteY599" fmla="*/ 3797930 h 6857999"/>
              <a:gd name="connsiteX600" fmla="*/ 4974037 w 5913439"/>
              <a:gd name="connsiteY600" fmla="*/ 3810504 h 6857999"/>
              <a:gd name="connsiteX601" fmla="*/ 4974486 w 5913439"/>
              <a:gd name="connsiteY601" fmla="*/ 3823526 h 6857999"/>
              <a:gd name="connsiteX602" fmla="*/ 4975384 w 5913439"/>
              <a:gd name="connsiteY602" fmla="*/ 3849571 h 6857999"/>
              <a:gd name="connsiteX603" fmla="*/ 4975833 w 5913439"/>
              <a:gd name="connsiteY603" fmla="*/ 3876064 h 6857999"/>
              <a:gd name="connsiteX604" fmla="*/ 4975833 w 5913439"/>
              <a:gd name="connsiteY604" fmla="*/ 3888638 h 6857999"/>
              <a:gd name="connsiteX605" fmla="*/ 4975384 w 5913439"/>
              <a:gd name="connsiteY605" fmla="*/ 3901660 h 6857999"/>
              <a:gd name="connsiteX606" fmla="*/ 4974037 w 5913439"/>
              <a:gd name="connsiteY606" fmla="*/ 3914682 h 6857999"/>
              <a:gd name="connsiteX607" fmla="*/ 4972241 w 5913439"/>
              <a:gd name="connsiteY607" fmla="*/ 3927255 h 6857999"/>
              <a:gd name="connsiteX608" fmla="*/ 4969547 w 5913439"/>
              <a:gd name="connsiteY608" fmla="*/ 3940278 h 6857999"/>
              <a:gd name="connsiteX609" fmla="*/ 4965056 w 5913439"/>
              <a:gd name="connsiteY609" fmla="*/ 3952851 h 6857999"/>
              <a:gd name="connsiteX610" fmla="*/ 4962811 w 5913439"/>
              <a:gd name="connsiteY610" fmla="*/ 3959138 h 6857999"/>
              <a:gd name="connsiteX611" fmla="*/ 4960566 w 5913439"/>
              <a:gd name="connsiteY611" fmla="*/ 3965424 h 6857999"/>
              <a:gd name="connsiteX612" fmla="*/ 4957422 w 5913439"/>
              <a:gd name="connsiteY612" fmla="*/ 3971262 h 6857999"/>
              <a:gd name="connsiteX613" fmla="*/ 4954279 w 5913439"/>
              <a:gd name="connsiteY613" fmla="*/ 3977997 h 6857999"/>
              <a:gd name="connsiteX614" fmla="*/ 4951585 w 5913439"/>
              <a:gd name="connsiteY614" fmla="*/ 3984733 h 6857999"/>
              <a:gd name="connsiteX615" fmla="*/ 4948441 w 5913439"/>
              <a:gd name="connsiteY615" fmla="*/ 3991918 h 6857999"/>
              <a:gd name="connsiteX616" fmla="*/ 4945298 w 5913439"/>
              <a:gd name="connsiteY616" fmla="*/ 3998205 h 6857999"/>
              <a:gd name="connsiteX617" fmla="*/ 4941706 w 5913439"/>
              <a:gd name="connsiteY617" fmla="*/ 4004940 h 6857999"/>
              <a:gd name="connsiteX618" fmla="*/ 4934072 w 5913439"/>
              <a:gd name="connsiteY618" fmla="*/ 4017513 h 6857999"/>
              <a:gd name="connsiteX619" fmla="*/ 4925540 w 5913439"/>
              <a:gd name="connsiteY619" fmla="*/ 4029638 h 6857999"/>
              <a:gd name="connsiteX620" fmla="*/ 4916559 w 5913439"/>
              <a:gd name="connsiteY620" fmla="*/ 4040864 h 6857999"/>
              <a:gd name="connsiteX621" fmla="*/ 4907129 w 5913439"/>
              <a:gd name="connsiteY621" fmla="*/ 4052090 h 6857999"/>
              <a:gd name="connsiteX622" fmla="*/ 4897250 w 5913439"/>
              <a:gd name="connsiteY622" fmla="*/ 4062867 h 6857999"/>
              <a:gd name="connsiteX623" fmla="*/ 4886922 w 5913439"/>
              <a:gd name="connsiteY623" fmla="*/ 4073195 h 6857999"/>
              <a:gd name="connsiteX624" fmla="*/ 4866266 w 5913439"/>
              <a:gd name="connsiteY624" fmla="*/ 4093851 h 6857999"/>
              <a:gd name="connsiteX625" fmla="*/ 4845161 w 5913439"/>
              <a:gd name="connsiteY625" fmla="*/ 4114058 h 6857999"/>
              <a:gd name="connsiteX626" fmla="*/ 4834833 w 5913439"/>
              <a:gd name="connsiteY626" fmla="*/ 4125284 h 6857999"/>
              <a:gd name="connsiteX627" fmla="*/ 4825403 w 5913439"/>
              <a:gd name="connsiteY627" fmla="*/ 4136061 h 6857999"/>
              <a:gd name="connsiteX628" fmla="*/ 4815524 w 5913439"/>
              <a:gd name="connsiteY628" fmla="*/ 4147287 h 6857999"/>
              <a:gd name="connsiteX629" fmla="*/ 4806992 w 5913439"/>
              <a:gd name="connsiteY629" fmla="*/ 4159412 h 6857999"/>
              <a:gd name="connsiteX630" fmla="*/ 4799808 w 5913439"/>
              <a:gd name="connsiteY630" fmla="*/ 4168842 h 6857999"/>
              <a:gd name="connsiteX631" fmla="*/ 4791725 w 5913439"/>
              <a:gd name="connsiteY631" fmla="*/ 4177823 h 6857999"/>
              <a:gd name="connsiteX632" fmla="*/ 4783642 w 5913439"/>
              <a:gd name="connsiteY632" fmla="*/ 4185456 h 6857999"/>
              <a:gd name="connsiteX633" fmla="*/ 4774212 w 5913439"/>
              <a:gd name="connsiteY633" fmla="*/ 4192192 h 6857999"/>
              <a:gd name="connsiteX634" fmla="*/ 4764782 w 5913439"/>
              <a:gd name="connsiteY634" fmla="*/ 4198479 h 6857999"/>
              <a:gd name="connsiteX635" fmla="*/ 4755352 w 5913439"/>
              <a:gd name="connsiteY635" fmla="*/ 4203867 h 6857999"/>
              <a:gd name="connsiteX636" fmla="*/ 4745024 w 5913439"/>
              <a:gd name="connsiteY636" fmla="*/ 4207909 h 6857999"/>
              <a:gd name="connsiteX637" fmla="*/ 4734696 w 5913439"/>
              <a:gd name="connsiteY637" fmla="*/ 4211501 h 6857999"/>
              <a:gd name="connsiteX638" fmla="*/ 4724368 w 5913439"/>
              <a:gd name="connsiteY638" fmla="*/ 4214195 h 6857999"/>
              <a:gd name="connsiteX639" fmla="*/ 4713142 w 5913439"/>
              <a:gd name="connsiteY639" fmla="*/ 4215991 h 6857999"/>
              <a:gd name="connsiteX640" fmla="*/ 4701916 w 5913439"/>
              <a:gd name="connsiteY640" fmla="*/ 4217338 h 6857999"/>
              <a:gd name="connsiteX641" fmla="*/ 4690690 w 5913439"/>
              <a:gd name="connsiteY641" fmla="*/ 4217788 h 6857999"/>
              <a:gd name="connsiteX642" fmla="*/ 4679014 w 5913439"/>
              <a:gd name="connsiteY642" fmla="*/ 4217788 h 6857999"/>
              <a:gd name="connsiteX643" fmla="*/ 4666890 w 5913439"/>
              <a:gd name="connsiteY643" fmla="*/ 4217338 h 6857999"/>
              <a:gd name="connsiteX644" fmla="*/ 4655216 w 5913439"/>
              <a:gd name="connsiteY644" fmla="*/ 4216440 h 6857999"/>
              <a:gd name="connsiteX645" fmla="*/ 4643091 w 5913439"/>
              <a:gd name="connsiteY645" fmla="*/ 4214644 h 6857999"/>
              <a:gd name="connsiteX646" fmla="*/ 4583817 w 5913439"/>
              <a:gd name="connsiteY646" fmla="*/ 4216889 h 6857999"/>
              <a:gd name="connsiteX647" fmla="*/ 4563610 w 5913439"/>
              <a:gd name="connsiteY647" fmla="*/ 4217338 h 6857999"/>
              <a:gd name="connsiteX648" fmla="*/ 4531728 w 5913439"/>
              <a:gd name="connsiteY648" fmla="*/ 4220931 h 6857999"/>
              <a:gd name="connsiteX649" fmla="*/ 4500294 w 5913439"/>
              <a:gd name="connsiteY649" fmla="*/ 4224074 h 6857999"/>
              <a:gd name="connsiteX650" fmla="*/ 4468412 w 5913439"/>
              <a:gd name="connsiteY650" fmla="*/ 4226768 h 6857999"/>
              <a:gd name="connsiteX651" fmla="*/ 4436979 w 5913439"/>
              <a:gd name="connsiteY651" fmla="*/ 4228565 h 6857999"/>
              <a:gd name="connsiteX652" fmla="*/ 4405097 w 5913439"/>
              <a:gd name="connsiteY652" fmla="*/ 4230361 h 6857999"/>
              <a:gd name="connsiteX653" fmla="*/ 4373664 w 5913439"/>
              <a:gd name="connsiteY653" fmla="*/ 4231708 h 6857999"/>
              <a:gd name="connsiteX654" fmla="*/ 4310797 w 5913439"/>
              <a:gd name="connsiteY654" fmla="*/ 4233953 h 6857999"/>
              <a:gd name="connsiteX655" fmla="*/ 4306757 w 5913439"/>
              <a:gd name="connsiteY655" fmla="*/ 4233953 h 6857999"/>
              <a:gd name="connsiteX656" fmla="*/ 4303164 w 5913439"/>
              <a:gd name="connsiteY656" fmla="*/ 4233953 h 6857999"/>
              <a:gd name="connsiteX657" fmla="*/ 4245686 w 5913439"/>
              <a:gd name="connsiteY657" fmla="*/ 4234851 h 6857999"/>
              <a:gd name="connsiteX658" fmla="*/ 4187759 w 5913439"/>
              <a:gd name="connsiteY658" fmla="*/ 4235300 h 6857999"/>
              <a:gd name="connsiteX659" fmla="*/ 4130730 w 5913439"/>
              <a:gd name="connsiteY659" fmla="*/ 4235749 h 6857999"/>
              <a:gd name="connsiteX660" fmla="*/ 4072804 w 5913439"/>
              <a:gd name="connsiteY660" fmla="*/ 4236647 h 6857999"/>
              <a:gd name="connsiteX661" fmla="*/ 3663724 w 5913439"/>
              <a:gd name="connsiteY661" fmla="*/ 4242485 h 6857999"/>
              <a:gd name="connsiteX662" fmla="*/ 3622860 w 5913439"/>
              <a:gd name="connsiteY662" fmla="*/ 4242485 h 6857999"/>
              <a:gd name="connsiteX663" fmla="*/ 3420341 w 5913439"/>
              <a:gd name="connsiteY663" fmla="*/ 4257303 h 6857999"/>
              <a:gd name="connsiteX664" fmla="*/ 3414055 w 5913439"/>
              <a:gd name="connsiteY664" fmla="*/ 4259549 h 6857999"/>
              <a:gd name="connsiteX665" fmla="*/ 3407319 w 5913439"/>
              <a:gd name="connsiteY665" fmla="*/ 4261345 h 6857999"/>
              <a:gd name="connsiteX666" fmla="*/ 3401032 w 5913439"/>
              <a:gd name="connsiteY666" fmla="*/ 4262692 h 6857999"/>
              <a:gd name="connsiteX667" fmla="*/ 3394746 w 5913439"/>
              <a:gd name="connsiteY667" fmla="*/ 4263590 h 6857999"/>
              <a:gd name="connsiteX668" fmla="*/ 3388459 w 5913439"/>
              <a:gd name="connsiteY668" fmla="*/ 4264488 h 6857999"/>
              <a:gd name="connsiteX669" fmla="*/ 3382172 w 5913439"/>
              <a:gd name="connsiteY669" fmla="*/ 4264937 h 6857999"/>
              <a:gd name="connsiteX670" fmla="*/ 3369150 w 5913439"/>
              <a:gd name="connsiteY670" fmla="*/ 4264937 h 6857999"/>
              <a:gd name="connsiteX671" fmla="*/ 3356577 w 5913439"/>
              <a:gd name="connsiteY671" fmla="*/ 4264488 h 6857999"/>
              <a:gd name="connsiteX672" fmla="*/ 3343554 w 5913439"/>
              <a:gd name="connsiteY672" fmla="*/ 4263590 h 6857999"/>
              <a:gd name="connsiteX673" fmla="*/ 3317959 w 5913439"/>
              <a:gd name="connsiteY673" fmla="*/ 4260447 h 6857999"/>
              <a:gd name="connsiteX674" fmla="*/ 3326042 w 5913439"/>
              <a:gd name="connsiteY674" fmla="*/ 4265835 h 6857999"/>
              <a:gd name="connsiteX675" fmla="*/ 3334574 w 5913439"/>
              <a:gd name="connsiteY675" fmla="*/ 4271224 h 6857999"/>
              <a:gd name="connsiteX676" fmla="*/ 3343554 w 5913439"/>
              <a:gd name="connsiteY676" fmla="*/ 4275714 h 6857999"/>
              <a:gd name="connsiteX677" fmla="*/ 3352086 w 5913439"/>
              <a:gd name="connsiteY677" fmla="*/ 4279307 h 6857999"/>
              <a:gd name="connsiteX678" fmla="*/ 3361067 w 5913439"/>
              <a:gd name="connsiteY678" fmla="*/ 4282899 h 6857999"/>
              <a:gd name="connsiteX679" fmla="*/ 3369599 w 5913439"/>
              <a:gd name="connsiteY679" fmla="*/ 4286042 h 6857999"/>
              <a:gd name="connsiteX680" fmla="*/ 3379029 w 5913439"/>
              <a:gd name="connsiteY680" fmla="*/ 4289186 h 6857999"/>
              <a:gd name="connsiteX681" fmla="*/ 3388010 w 5913439"/>
              <a:gd name="connsiteY681" fmla="*/ 4291431 h 6857999"/>
              <a:gd name="connsiteX682" fmla="*/ 3396991 w 5913439"/>
              <a:gd name="connsiteY682" fmla="*/ 4293676 h 6857999"/>
              <a:gd name="connsiteX683" fmla="*/ 3405972 w 5913439"/>
              <a:gd name="connsiteY683" fmla="*/ 4295472 h 6857999"/>
              <a:gd name="connsiteX684" fmla="*/ 3424383 w 5913439"/>
              <a:gd name="connsiteY684" fmla="*/ 4298167 h 6857999"/>
              <a:gd name="connsiteX685" fmla="*/ 3442793 w 5913439"/>
              <a:gd name="connsiteY685" fmla="*/ 4299963 h 6857999"/>
              <a:gd name="connsiteX686" fmla="*/ 3461653 w 5913439"/>
              <a:gd name="connsiteY686" fmla="*/ 4301310 h 6857999"/>
              <a:gd name="connsiteX687" fmla="*/ 3480513 w 5913439"/>
              <a:gd name="connsiteY687" fmla="*/ 4302208 h 6857999"/>
              <a:gd name="connsiteX688" fmla="*/ 3499373 w 5913439"/>
              <a:gd name="connsiteY688" fmla="*/ 4302657 h 6857999"/>
              <a:gd name="connsiteX689" fmla="*/ 3537093 w 5913439"/>
              <a:gd name="connsiteY689" fmla="*/ 4303555 h 6857999"/>
              <a:gd name="connsiteX690" fmla="*/ 3555953 w 5913439"/>
              <a:gd name="connsiteY690" fmla="*/ 4304004 h 6857999"/>
              <a:gd name="connsiteX691" fmla="*/ 3574813 w 5913439"/>
              <a:gd name="connsiteY691" fmla="*/ 4305351 h 6857999"/>
              <a:gd name="connsiteX692" fmla="*/ 3593223 w 5913439"/>
              <a:gd name="connsiteY692" fmla="*/ 4308046 h 6857999"/>
              <a:gd name="connsiteX693" fmla="*/ 3611634 w 5913439"/>
              <a:gd name="connsiteY693" fmla="*/ 4310740 h 6857999"/>
              <a:gd name="connsiteX694" fmla="*/ 3644415 w 5913439"/>
              <a:gd name="connsiteY694" fmla="*/ 4316577 h 6857999"/>
              <a:gd name="connsiteX695" fmla="*/ 3676746 w 5913439"/>
              <a:gd name="connsiteY695" fmla="*/ 4321068 h 6857999"/>
              <a:gd name="connsiteX696" fmla="*/ 3709526 w 5913439"/>
              <a:gd name="connsiteY696" fmla="*/ 4325558 h 6857999"/>
              <a:gd name="connsiteX697" fmla="*/ 3741857 w 5913439"/>
              <a:gd name="connsiteY697" fmla="*/ 4329600 h 6857999"/>
              <a:gd name="connsiteX698" fmla="*/ 3774638 w 5913439"/>
              <a:gd name="connsiteY698" fmla="*/ 4332743 h 6857999"/>
              <a:gd name="connsiteX699" fmla="*/ 3807418 w 5913439"/>
              <a:gd name="connsiteY699" fmla="*/ 4336335 h 6857999"/>
              <a:gd name="connsiteX700" fmla="*/ 3873428 w 5913439"/>
              <a:gd name="connsiteY700" fmla="*/ 4343071 h 6857999"/>
              <a:gd name="connsiteX701" fmla="*/ 3906208 w 5913439"/>
              <a:gd name="connsiteY701" fmla="*/ 4346214 h 6857999"/>
              <a:gd name="connsiteX702" fmla="*/ 3938988 w 5913439"/>
              <a:gd name="connsiteY702" fmla="*/ 4349807 h 6857999"/>
              <a:gd name="connsiteX703" fmla="*/ 3971768 w 5913439"/>
              <a:gd name="connsiteY703" fmla="*/ 4353399 h 6857999"/>
              <a:gd name="connsiteX704" fmla="*/ 4004549 w 5913439"/>
              <a:gd name="connsiteY704" fmla="*/ 4357890 h 6857999"/>
              <a:gd name="connsiteX705" fmla="*/ 4036880 w 5913439"/>
              <a:gd name="connsiteY705" fmla="*/ 4362829 h 6857999"/>
              <a:gd name="connsiteX706" fmla="*/ 4069211 w 5913439"/>
              <a:gd name="connsiteY706" fmla="*/ 4368667 h 6857999"/>
              <a:gd name="connsiteX707" fmla="*/ 4101992 w 5913439"/>
              <a:gd name="connsiteY707" fmla="*/ 4374953 h 6857999"/>
              <a:gd name="connsiteX708" fmla="*/ 4134323 w 5913439"/>
              <a:gd name="connsiteY708" fmla="*/ 4383036 h 6857999"/>
              <a:gd name="connsiteX709" fmla="*/ 5009961 w 5913439"/>
              <a:gd name="connsiteY709" fmla="*/ 4510565 h 6857999"/>
              <a:gd name="connsiteX710" fmla="*/ 5028371 w 5913439"/>
              <a:gd name="connsiteY710" fmla="*/ 4513259 h 6857999"/>
              <a:gd name="connsiteX711" fmla="*/ 5047231 w 5913439"/>
              <a:gd name="connsiteY711" fmla="*/ 4516402 h 6857999"/>
              <a:gd name="connsiteX712" fmla="*/ 5065642 w 5913439"/>
              <a:gd name="connsiteY712" fmla="*/ 4520444 h 6857999"/>
              <a:gd name="connsiteX713" fmla="*/ 5084053 w 5913439"/>
              <a:gd name="connsiteY713" fmla="*/ 4525383 h 6857999"/>
              <a:gd name="connsiteX714" fmla="*/ 5101566 w 5913439"/>
              <a:gd name="connsiteY714" fmla="*/ 4531221 h 6857999"/>
              <a:gd name="connsiteX715" fmla="*/ 5119528 w 5913439"/>
              <a:gd name="connsiteY715" fmla="*/ 4536610 h 6857999"/>
              <a:gd name="connsiteX716" fmla="*/ 5137040 w 5913439"/>
              <a:gd name="connsiteY716" fmla="*/ 4542896 h 6857999"/>
              <a:gd name="connsiteX717" fmla="*/ 5155002 w 5913439"/>
              <a:gd name="connsiteY717" fmla="*/ 4549183 h 6857999"/>
              <a:gd name="connsiteX718" fmla="*/ 5190028 w 5913439"/>
              <a:gd name="connsiteY718" fmla="*/ 4562205 h 6857999"/>
              <a:gd name="connsiteX719" fmla="*/ 5225053 w 5913439"/>
              <a:gd name="connsiteY719" fmla="*/ 4575676 h 6857999"/>
              <a:gd name="connsiteX720" fmla="*/ 5243015 w 5913439"/>
              <a:gd name="connsiteY720" fmla="*/ 4581514 h 6857999"/>
              <a:gd name="connsiteX721" fmla="*/ 5260528 w 5913439"/>
              <a:gd name="connsiteY721" fmla="*/ 4587352 h 6857999"/>
              <a:gd name="connsiteX722" fmla="*/ 5278939 w 5913439"/>
              <a:gd name="connsiteY722" fmla="*/ 4592740 h 6857999"/>
              <a:gd name="connsiteX723" fmla="*/ 5296900 w 5913439"/>
              <a:gd name="connsiteY723" fmla="*/ 4597680 h 6857999"/>
              <a:gd name="connsiteX724" fmla="*/ 5304534 w 5913439"/>
              <a:gd name="connsiteY724" fmla="*/ 4600374 h 6857999"/>
              <a:gd name="connsiteX725" fmla="*/ 5311719 w 5913439"/>
              <a:gd name="connsiteY725" fmla="*/ 4603068 h 6857999"/>
              <a:gd name="connsiteX726" fmla="*/ 5318455 w 5913439"/>
              <a:gd name="connsiteY726" fmla="*/ 4607110 h 6857999"/>
              <a:gd name="connsiteX727" fmla="*/ 5321598 w 5913439"/>
              <a:gd name="connsiteY727" fmla="*/ 4609355 h 6857999"/>
              <a:gd name="connsiteX728" fmla="*/ 5324292 w 5913439"/>
              <a:gd name="connsiteY728" fmla="*/ 4611600 h 6857999"/>
              <a:gd name="connsiteX729" fmla="*/ 5326986 w 5913439"/>
              <a:gd name="connsiteY729" fmla="*/ 4614294 h 6857999"/>
              <a:gd name="connsiteX730" fmla="*/ 5329232 w 5913439"/>
              <a:gd name="connsiteY730" fmla="*/ 4616989 h 6857999"/>
              <a:gd name="connsiteX731" fmla="*/ 5331028 w 5913439"/>
              <a:gd name="connsiteY731" fmla="*/ 4620132 h 6857999"/>
              <a:gd name="connsiteX732" fmla="*/ 5332824 w 5913439"/>
              <a:gd name="connsiteY732" fmla="*/ 4623275 h 6857999"/>
              <a:gd name="connsiteX733" fmla="*/ 5334171 w 5913439"/>
              <a:gd name="connsiteY733" fmla="*/ 4626868 h 6857999"/>
              <a:gd name="connsiteX734" fmla="*/ 5335069 w 5913439"/>
              <a:gd name="connsiteY734" fmla="*/ 4630460 h 6857999"/>
              <a:gd name="connsiteX735" fmla="*/ 5335518 w 5913439"/>
              <a:gd name="connsiteY735" fmla="*/ 4634501 h 6857999"/>
              <a:gd name="connsiteX736" fmla="*/ 5335518 w 5913439"/>
              <a:gd name="connsiteY736" fmla="*/ 4639441 h 6857999"/>
              <a:gd name="connsiteX737" fmla="*/ 5335069 w 5913439"/>
              <a:gd name="connsiteY737" fmla="*/ 4659648 h 6857999"/>
              <a:gd name="connsiteX738" fmla="*/ 5335069 w 5913439"/>
              <a:gd name="connsiteY738" fmla="*/ 4680304 h 6857999"/>
              <a:gd name="connsiteX739" fmla="*/ 5335518 w 5913439"/>
              <a:gd name="connsiteY739" fmla="*/ 4700960 h 6857999"/>
              <a:gd name="connsiteX740" fmla="*/ 5336416 w 5913439"/>
              <a:gd name="connsiteY740" fmla="*/ 4722065 h 6857999"/>
              <a:gd name="connsiteX741" fmla="*/ 5337314 w 5913439"/>
              <a:gd name="connsiteY741" fmla="*/ 4742721 h 6857999"/>
              <a:gd name="connsiteX742" fmla="*/ 5338213 w 5913439"/>
              <a:gd name="connsiteY742" fmla="*/ 4763826 h 6857999"/>
              <a:gd name="connsiteX743" fmla="*/ 5338213 w 5913439"/>
              <a:gd name="connsiteY743" fmla="*/ 4784482 h 6857999"/>
              <a:gd name="connsiteX744" fmla="*/ 5337763 w 5913439"/>
              <a:gd name="connsiteY744" fmla="*/ 4805138 h 6857999"/>
              <a:gd name="connsiteX745" fmla="*/ 5336416 w 5913439"/>
              <a:gd name="connsiteY745" fmla="*/ 4825795 h 6857999"/>
              <a:gd name="connsiteX746" fmla="*/ 5335518 w 5913439"/>
              <a:gd name="connsiteY746" fmla="*/ 4835674 h 6857999"/>
              <a:gd name="connsiteX747" fmla="*/ 5334171 w 5913439"/>
              <a:gd name="connsiteY747" fmla="*/ 4845553 h 6857999"/>
              <a:gd name="connsiteX748" fmla="*/ 5332375 w 5913439"/>
              <a:gd name="connsiteY748" fmla="*/ 4855432 h 6857999"/>
              <a:gd name="connsiteX749" fmla="*/ 5330130 w 5913439"/>
              <a:gd name="connsiteY749" fmla="*/ 4865760 h 6857999"/>
              <a:gd name="connsiteX750" fmla="*/ 5327885 w 5913439"/>
              <a:gd name="connsiteY750" fmla="*/ 4875639 h 6857999"/>
              <a:gd name="connsiteX751" fmla="*/ 5324741 w 5913439"/>
              <a:gd name="connsiteY751" fmla="*/ 4885518 h 6857999"/>
              <a:gd name="connsiteX752" fmla="*/ 5321598 w 5913439"/>
              <a:gd name="connsiteY752" fmla="*/ 4895397 h 6857999"/>
              <a:gd name="connsiteX753" fmla="*/ 5317556 w 5913439"/>
              <a:gd name="connsiteY753" fmla="*/ 4905276 h 6857999"/>
              <a:gd name="connsiteX754" fmla="*/ 5313515 w 5913439"/>
              <a:gd name="connsiteY754" fmla="*/ 4914705 h 6857999"/>
              <a:gd name="connsiteX755" fmla="*/ 5308576 w 5913439"/>
              <a:gd name="connsiteY755" fmla="*/ 4924135 h 6857999"/>
              <a:gd name="connsiteX756" fmla="*/ 5303187 w 5913439"/>
              <a:gd name="connsiteY756" fmla="*/ 4934014 h 6857999"/>
              <a:gd name="connsiteX757" fmla="*/ 5296900 w 5913439"/>
              <a:gd name="connsiteY757" fmla="*/ 4942995 h 6857999"/>
              <a:gd name="connsiteX758" fmla="*/ 5290165 w 5913439"/>
              <a:gd name="connsiteY758" fmla="*/ 4951976 h 6857999"/>
              <a:gd name="connsiteX759" fmla="*/ 5282980 w 5913439"/>
              <a:gd name="connsiteY759" fmla="*/ 4960957 h 6857999"/>
              <a:gd name="connsiteX760" fmla="*/ 5266814 w 5913439"/>
              <a:gd name="connsiteY760" fmla="*/ 4978021 h 6857999"/>
              <a:gd name="connsiteX761" fmla="*/ 5260079 w 5913439"/>
              <a:gd name="connsiteY761" fmla="*/ 4985206 h 6857999"/>
              <a:gd name="connsiteX762" fmla="*/ 5257833 w 5913439"/>
              <a:gd name="connsiteY762" fmla="*/ 4988349 h 6857999"/>
              <a:gd name="connsiteX763" fmla="*/ 5269509 w 5913439"/>
              <a:gd name="connsiteY763" fmla="*/ 5000473 h 6857999"/>
              <a:gd name="connsiteX764" fmla="*/ 5273999 w 5913439"/>
              <a:gd name="connsiteY764" fmla="*/ 5006311 h 6857999"/>
              <a:gd name="connsiteX765" fmla="*/ 5277591 w 5913439"/>
              <a:gd name="connsiteY765" fmla="*/ 5011699 h 6857999"/>
              <a:gd name="connsiteX766" fmla="*/ 5281184 w 5913439"/>
              <a:gd name="connsiteY766" fmla="*/ 5016190 h 6857999"/>
              <a:gd name="connsiteX767" fmla="*/ 5283429 w 5913439"/>
              <a:gd name="connsiteY767" fmla="*/ 5020680 h 6857999"/>
              <a:gd name="connsiteX768" fmla="*/ 5285674 w 5913439"/>
              <a:gd name="connsiteY768" fmla="*/ 5024721 h 6857999"/>
              <a:gd name="connsiteX769" fmla="*/ 5287021 w 5913439"/>
              <a:gd name="connsiteY769" fmla="*/ 5028763 h 6857999"/>
              <a:gd name="connsiteX770" fmla="*/ 5287919 w 5913439"/>
              <a:gd name="connsiteY770" fmla="*/ 5031906 h 6857999"/>
              <a:gd name="connsiteX771" fmla="*/ 5288369 w 5913439"/>
              <a:gd name="connsiteY771" fmla="*/ 5035050 h 6857999"/>
              <a:gd name="connsiteX772" fmla="*/ 5288369 w 5913439"/>
              <a:gd name="connsiteY772" fmla="*/ 5038193 h 6857999"/>
              <a:gd name="connsiteX773" fmla="*/ 5287919 w 5913439"/>
              <a:gd name="connsiteY773" fmla="*/ 5040438 h 6857999"/>
              <a:gd name="connsiteX774" fmla="*/ 5286572 w 5913439"/>
              <a:gd name="connsiteY774" fmla="*/ 5043132 h 6857999"/>
              <a:gd name="connsiteX775" fmla="*/ 5285225 w 5913439"/>
              <a:gd name="connsiteY775" fmla="*/ 5045378 h 6857999"/>
              <a:gd name="connsiteX776" fmla="*/ 5283429 w 5913439"/>
              <a:gd name="connsiteY776" fmla="*/ 5047174 h 6857999"/>
              <a:gd name="connsiteX777" fmla="*/ 5281184 w 5913439"/>
              <a:gd name="connsiteY777" fmla="*/ 5048970 h 6857999"/>
              <a:gd name="connsiteX778" fmla="*/ 5278939 w 5913439"/>
              <a:gd name="connsiteY778" fmla="*/ 5050317 h 6857999"/>
              <a:gd name="connsiteX779" fmla="*/ 5275795 w 5913439"/>
              <a:gd name="connsiteY779" fmla="*/ 5051664 h 6857999"/>
              <a:gd name="connsiteX780" fmla="*/ 5269509 w 5913439"/>
              <a:gd name="connsiteY780" fmla="*/ 5053460 h 6857999"/>
              <a:gd name="connsiteX781" fmla="*/ 5261875 w 5913439"/>
              <a:gd name="connsiteY781" fmla="*/ 5055257 h 6857999"/>
              <a:gd name="connsiteX782" fmla="*/ 5253792 w 5913439"/>
              <a:gd name="connsiteY782" fmla="*/ 5056155 h 6857999"/>
              <a:gd name="connsiteX783" fmla="*/ 5235830 w 5913439"/>
              <a:gd name="connsiteY783" fmla="*/ 5057502 h 6857999"/>
              <a:gd name="connsiteX784" fmla="*/ 5217419 w 5913439"/>
              <a:gd name="connsiteY784" fmla="*/ 5058400 h 6857999"/>
              <a:gd name="connsiteX785" fmla="*/ 5203948 w 5913439"/>
              <a:gd name="connsiteY785" fmla="*/ 5076362 h 6857999"/>
              <a:gd name="connsiteX786" fmla="*/ 5197212 w 5913439"/>
              <a:gd name="connsiteY786" fmla="*/ 5085343 h 6857999"/>
              <a:gd name="connsiteX787" fmla="*/ 5190028 w 5913439"/>
              <a:gd name="connsiteY787" fmla="*/ 5093874 h 6857999"/>
              <a:gd name="connsiteX788" fmla="*/ 5182843 w 5913439"/>
              <a:gd name="connsiteY788" fmla="*/ 5102406 h 6857999"/>
              <a:gd name="connsiteX789" fmla="*/ 5175209 w 5913439"/>
              <a:gd name="connsiteY789" fmla="*/ 5110040 h 6857999"/>
              <a:gd name="connsiteX790" fmla="*/ 5167575 w 5913439"/>
              <a:gd name="connsiteY790" fmla="*/ 5117674 h 6857999"/>
              <a:gd name="connsiteX791" fmla="*/ 5159493 w 5913439"/>
              <a:gd name="connsiteY791" fmla="*/ 5123960 h 6857999"/>
              <a:gd name="connsiteX792" fmla="*/ 5150512 w 5913439"/>
              <a:gd name="connsiteY792" fmla="*/ 5129349 h 6857999"/>
              <a:gd name="connsiteX793" fmla="*/ 5146021 w 5913439"/>
              <a:gd name="connsiteY793" fmla="*/ 5132043 h 6857999"/>
              <a:gd name="connsiteX794" fmla="*/ 5141531 w 5913439"/>
              <a:gd name="connsiteY794" fmla="*/ 5134288 h 6857999"/>
              <a:gd name="connsiteX795" fmla="*/ 5137040 w 5913439"/>
              <a:gd name="connsiteY795" fmla="*/ 5136085 h 6857999"/>
              <a:gd name="connsiteX796" fmla="*/ 5132101 w 5913439"/>
              <a:gd name="connsiteY796" fmla="*/ 5137881 h 6857999"/>
              <a:gd name="connsiteX797" fmla="*/ 5127161 w 5913439"/>
              <a:gd name="connsiteY797" fmla="*/ 5139228 h 6857999"/>
              <a:gd name="connsiteX798" fmla="*/ 5121773 w 5913439"/>
              <a:gd name="connsiteY798" fmla="*/ 5140575 h 6857999"/>
              <a:gd name="connsiteX799" fmla="*/ 5116384 w 5913439"/>
              <a:gd name="connsiteY799" fmla="*/ 5141024 h 6857999"/>
              <a:gd name="connsiteX800" fmla="*/ 5110547 w 5913439"/>
              <a:gd name="connsiteY800" fmla="*/ 5141473 h 6857999"/>
              <a:gd name="connsiteX801" fmla="*/ 5104709 w 5913439"/>
              <a:gd name="connsiteY801" fmla="*/ 5141922 h 6857999"/>
              <a:gd name="connsiteX802" fmla="*/ 5098872 w 5913439"/>
              <a:gd name="connsiteY802" fmla="*/ 5141473 h 6857999"/>
              <a:gd name="connsiteX803" fmla="*/ 5093034 w 5913439"/>
              <a:gd name="connsiteY803" fmla="*/ 5141024 h 6857999"/>
              <a:gd name="connsiteX804" fmla="*/ 5086747 w 5913439"/>
              <a:gd name="connsiteY804" fmla="*/ 5140126 h 6857999"/>
              <a:gd name="connsiteX805" fmla="*/ 5080012 w 5913439"/>
              <a:gd name="connsiteY805" fmla="*/ 5138779 h 6857999"/>
              <a:gd name="connsiteX806" fmla="*/ 5072827 w 5913439"/>
              <a:gd name="connsiteY806" fmla="*/ 5136983 h 6857999"/>
              <a:gd name="connsiteX807" fmla="*/ 4999633 w 5913439"/>
              <a:gd name="connsiteY807" fmla="*/ 5142820 h 6857999"/>
              <a:gd name="connsiteX808" fmla="*/ 4942604 w 5913439"/>
              <a:gd name="connsiteY808" fmla="*/ 5149556 h 6857999"/>
              <a:gd name="connsiteX809" fmla="*/ 4913865 w 5913439"/>
              <a:gd name="connsiteY809" fmla="*/ 5153148 h 6857999"/>
              <a:gd name="connsiteX810" fmla="*/ 4885126 w 5913439"/>
              <a:gd name="connsiteY810" fmla="*/ 5155843 h 6857999"/>
              <a:gd name="connsiteX811" fmla="*/ 4856836 w 5913439"/>
              <a:gd name="connsiteY811" fmla="*/ 5158537 h 6857999"/>
              <a:gd name="connsiteX812" fmla="*/ 4828097 w 5913439"/>
              <a:gd name="connsiteY812" fmla="*/ 5160333 h 6857999"/>
              <a:gd name="connsiteX813" fmla="*/ 4799358 w 5913439"/>
              <a:gd name="connsiteY813" fmla="*/ 5162129 h 6857999"/>
              <a:gd name="connsiteX814" fmla="*/ 4770620 w 5913439"/>
              <a:gd name="connsiteY814" fmla="*/ 5163476 h 6857999"/>
              <a:gd name="connsiteX815" fmla="*/ 4741881 w 5913439"/>
              <a:gd name="connsiteY815" fmla="*/ 5163925 h 6857999"/>
              <a:gd name="connsiteX816" fmla="*/ 4713591 w 5913439"/>
              <a:gd name="connsiteY816" fmla="*/ 5164374 h 6857999"/>
              <a:gd name="connsiteX817" fmla="*/ 4684852 w 5913439"/>
              <a:gd name="connsiteY817" fmla="*/ 5163925 h 6857999"/>
              <a:gd name="connsiteX818" fmla="*/ 4656113 w 5913439"/>
              <a:gd name="connsiteY818" fmla="*/ 5162578 h 6857999"/>
              <a:gd name="connsiteX819" fmla="*/ 4627375 w 5913439"/>
              <a:gd name="connsiteY819" fmla="*/ 5160782 h 6857999"/>
              <a:gd name="connsiteX820" fmla="*/ 4599085 w 5913439"/>
              <a:gd name="connsiteY820" fmla="*/ 5158088 h 6857999"/>
              <a:gd name="connsiteX821" fmla="*/ 4570346 w 5913439"/>
              <a:gd name="connsiteY821" fmla="*/ 5154496 h 6857999"/>
              <a:gd name="connsiteX822" fmla="*/ 4541607 w 5913439"/>
              <a:gd name="connsiteY822" fmla="*/ 5149556 h 6857999"/>
              <a:gd name="connsiteX823" fmla="*/ 4538015 w 5913439"/>
              <a:gd name="connsiteY823" fmla="*/ 5149107 h 6857999"/>
              <a:gd name="connsiteX824" fmla="*/ 4534871 w 5913439"/>
              <a:gd name="connsiteY824" fmla="*/ 5149107 h 6857999"/>
              <a:gd name="connsiteX825" fmla="*/ 4531279 w 5913439"/>
              <a:gd name="connsiteY825" fmla="*/ 5149107 h 6857999"/>
              <a:gd name="connsiteX826" fmla="*/ 4528135 w 5913439"/>
              <a:gd name="connsiteY826" fmla="*/ 5149556 h 6857999"/>
              <a:gd name="connsiteX827" fmla="*/ 4521400 w 5913439"/>
              <a:gd name="connsiteY827" fmla="*/ 5151801 h 6857999"/>
              <a:gd name="connsiteX828" fmla="*/ 4515113 w 5913439"/>
              <a:gd name="connsiteY828" fmla="*/ 5154046 h 6857999"/>
              <a:gd name="connsiteX829" fmla="*/ 4509275 w 5913439"/>
              <a:gd name="connsiteY829" fmla="*/ 5156741 h 6857999"/>
              <a:gd name="connsiteX830" fmla="*/ 4503438 w 5913439"/>
              <a:gd name="connsiteY830" fmla="*/ 5159884 h 6857999"/>
              <a:gd name="connsiteX831" fmla="*/ 4491763 w 5913439"/>
              <a:gd name="connsiteY831" fmla="*/ 5166171 h 6857999"/>
              <a:gd name="connsiteX832" fmla="*/ 4485925 w 5913439"/>
              <a:gd name="connsiteY832" fmla="*/ 5168865 h 6857999"/>
              <a:gd name="connsiteX833" fmla="*/ 4479639 w 5913439"/>
              <a:gd name="connsiteY833" fmla="*/ 5171110 h 6857999"/>
              <a:gd name="connsiteX834" fmla="*/ 4473801 w 5913439"/>
              <a:gd name="connsiteY834" fmla="*/ 5172906 h 6857999"/>
              <a:gd name="connsiteX835" fmla="*/ 4467964 w 5913439"/>
              <a:gd name="connsiteY835" fmla="*/ 5173355 h 6857999"/>
              <a:gd name="connsiteX836" fmla="*/ 4464820 w 5913439"/>
              <a:gd name="connsiteY836" fmla="*/ 5173355 h 6857999"/>
              <a:gd name="connsiteX837" fmla="*/ 4461677 w 5913439"/>
              <a:gd name="connsiteY837" fmla="*/ 5172906 h 6857999"/>
              <a:gd name="connsiteX838" fmla="*/ 4458533 w 5913439"/>
              <a:gd name="connsiteY838" fmla="*/ 5172008 h 6857999"/>
              <a:gd name="connsiteX839" fmla="*/ 4455390 w 5913439"/>
              <a:gd name="connsiteY839" fmla="*/ 5171110 h 6857999"/>
              <a:gd name="connsiteX840" fmla="*/ 4452247 w 5913439"/>
              <a:gd name="connsiteY840" fmla="*/ 5169763 h 6857999"/>
              <a:gd name="connsiteX841" fmla="*/ 4449103 w 5913439"/>
              <a:gd name="connsiteY841" fmla="*/ 5167967 h 6857999"/>
              <a:gd name="connsiteX842" fmla="*/ 4445062 w 5913439"/>
              <a:gd name="connsiteY842" fmla="*/ 5165273 h 6857999"/>
              <a:gd name="connsiteX843" fmla="*/ 4441919 w 5913439"/>
              <a:gd name="connsiteY843" fmla="*/ 5162578 h 6857999"/>
              <a:gd name="connsiteX844" fmla="*/ 4438327 w 5913439"/>
              <a:gd name="connsiteY844" fmla="*/ 5164374 h 6857999"/>
              <a:gd name="connsiteX845" fmla="*/ 4434734 w 5913439"/>
              <a:gd name="connsiteY845" fmla="*/ 5165722 h 6857999"/>
              <a:gd name="connsiteX846" fmla="*/ 4431142 w 5913439"/>
              <a:gd name="connsiteY846" fmla="*/ 5166620 h 6857999"/>
              <a:gd name="connsiteX847" fmla="*/ 4427550 w 5913439"/>
              <a:gd name="connsiteY847" fmla="*/ 5167069 h 6857999"/>
              <a:gd name="connsiteX848" fmla="*/ 4420814 w 5913439"/>
              <a:gd name="connsiteY848" fmla="*/ 5167518 h 6857999"/>
              <a:gd name="connsiteX849" fmla="*/ 4414078 w 5913439"/>
              <a:gd name="connsiteY849" fmla="*/ 5167069 h 6857999"/>
              <a:gd name="connsiteX850" fmla="*/ 4395218 w 5913439"/>
              <a:gd name="connsiteY850" fmla="*/ 5169763 h 6857999"/>
              <a:gd name="connsiteX851" fmla="*/ 4376808 w 5913439"/>
              <a:gd name="connsiteY851" fmla="*/ 5171559 h 6857999"/>
              <a:gd name="connsiteX852" fmla="*/ 4357947 w 5913439"/>
              <a:gd name="connsiteY852" fmla="*/ 5173355 h 6857999"/>
              <a:gd name="connsiteX853" fmla="*/ 4339087 w 5913439"/>
              <a:gd name="connsiteY853" fmla="*/ 5174253 h 6857999"/>
              <a:gd name="connsiteX854" fmla="*/ 4320228 w 5913439"/>
              <a:gd name="connsiteY854" fmla="*/ 5175152 h 6857999"/>
              <a:gd name="connsiteX855" fmla="*/ 4301817 w 5913439"/>
              <a:gd name="connsiteY855" fmla="*/ 5175601 h 6857999"/>
              <a:gd name="connsiteX856" fmla="*/ 4264097 w 5913439"/>
              <a:gd name="connsiteY856" fmla="*/ 5175601 h 6857999"/>
              <a:gd name="connsiteX857" fmla="*/ 4188657 w 5913439"/>
              <a:gd name="connsiteY857" fmla="*/ 5175152 h 6857999"/>
              <a:gd name="connsiteX858" fmla="*/ 4150937 w 5913439"/>
              <a:gd name="connsiteY858" fmla="*/ 5175601 h 6857999"/>
              <a:gd name="connsiteX859" fmla="*/ 4132527 w 5913439"/>
              <a:gd name="connsiteY859" fmla="*/ 5176050 h 6857999"/>
              <a:gd name="connsiteX860" fmla="*/ 4113667 w 5913439"/>
              <a:gd name="connsiteY860" fmla="*/ 5176499 h 6857999"/>
              <a:gd name="connsiteX861" fmla="*/ 4093011 w 5913439"/>
              <a:gd name="connsiteY861" fmla="*/ 5176499 h 6857999"/>
              <a:gd name="connsiteX862" fmla="*/ 4000956 w 5913439"/>
              <a:gd name="connsiteY862" fmla="*/ 5177846 h 6857999"/>
              <a:gd name="connsiteX863" fmla="*/ 3955154 w 5913439"/>
              <a:gd name="connsiteY863" fmla="*/ 5179193 h 6857999"/>
              <a:gd name="connsiteX864" fmla="*/ 3932702 w 5913439"/>
              <a:gd name="connsiteY864" fmla="*/ 5180091 h 6857999"/>
              <a:gd name="connsiteX865" fmla="*/ 3909800 w 5913439"/>
              <a:gd name="connsiteY865" fmla="*/ 5180989 h 6857999"/>
              <a:gd name="connsiteX866" fmla="*/ 3901717 w 5913439"/>
              <a:gd name="connsiteY866" fmla="*/ 5181438 h 6857999"/>
              <a:gd name="connsiteX867" fmla="*/ 3894084 w 5913439"/>
              <a:gd name="connsiteY867" fmla="*/ 5181438 h 6857999"/>
              <a:gd name="connsiteX868" fmla="*/ 3886001 w 5913439"/>
              <a:gd name="connsiteY868" fmla="*/ 5180989 h 6857999"/>
              <a:gd name="connsiteX869" fmla="*/ 3879265 w 5913439"/>
              <a:gd name="connsiteY869" fmla="*/ 5180091 h 6857999"/>
              <a:gd name="connsiteX870" fmla="*/ 3872979 w 5913439"/>
              <a:gd name="connsiteY870" fmla="*/ 5178744 h 6857999"/>
              <a:gd name="connsiteX871" fmla="*/ 3867141 w 5913439"/>
              <a:gd name="connsiteY871" fmla="*/ 5176948 h 6857999"/>
              <a:gd name="connsiteX872" fmla="*/ 3861752 w 5913439"/>
              <a:gd name="connsiteY872" fmla="*/ 5174253 h 6857999"/>
              <a:gd name="connsiteX873" fmla="*/ 3857262 w 5913439"/>
              <a:gd name="connsiteY873" fmla="*/ 5171559 h 6857999"/>
              <a:gd name="connsiteX874" fmla="*/ 3852322 w 5913439"/>
              <a:gd name="connsiteY874" fmla="*/ 5167518 h 6857999"/>
              <a:gd name="connsiteX875" fmla="*/ 3848730 w 5913439"/>
              <a:gd name="connsiteY875" fmla="*/ 5163476 h 6857999"/>
              <a:gd name="connsiteX876" fmla="*/ 3845587 w 5913439"/>
              <a:gd name="connsiteY876" fmla="*/ 5158537 h 6857999"/>
              <a:gd name="connsiteX877" fmla="*/ 3843342 w 5913439"/>
              <a:gd name="connsiteY877" fmla="*/ 5152699 h 6857999"/>
              <a:gd name="connsiteX878" fmla="*/ 3841545 w 5913439"/>
              <a:gd name="connsiteY878" fmla="*/ 5145964 h 6857999"/>
              <a:gd name="connsiteX879" fmla="*/ 3840198 w 5913439"/>
              <a:gd name="connsiteY879" fmla="*/ 5138330 h 6857999"/>
              <a:gd name="connsiteX880" fmla="*/ 3839749 w 5913439"/>
              <a:gd name="connsiteY880" fmla="*/ 5130247 h 6857999"/>
              <a:gd name="connsiteX881" fmla="*/ 3840198 w 5913439"/>
              <a:gd name="connsiteY881" fmla="*/ 5121266 h 6857999"/>
              <a:gd name="connsiteX882" fmla="*/ 3828972 w 5913439"/>
              <a:gd name="connsiteY882" fmla="*/ 5139228 h 6857999"/>
              <a:gd name="connsiteX883" fmla="*/ 3828523 w 5913439"/>
              <a:gd name="connsiteY883" fmla="*/ 5145515 h 6857999"/>
              <a:gd name="connsiteX884" fmla="*/ 3828074 w 5913439"/>
              <a:gd name="connsiteY884" fmla="*/ 5151352 h 6857999"/>
              <a:gd name="connsiteX885" fmla="*/ 3827176 w 5913439"/>
              <a:gd name="connsiteY885" fmla="*/ 5156292 h 6857999"/>
              <a:gd name="connsiteX886" fmla="*/ 3826278 w 5913439"/>
              <a:gd name="connsiteY886" fmla="*/ 5160782 h 6857999"/>
              <a:gd name="connsiteX887" fmla="*/ 3824931 w 5913439"/>
              <a:gd name="connsiteY887" fmla="*/ 5164824 h 6857999"/>
              <a:gd name="connsiteX888" fmla="*/ 3823584 w 5913439"/>
              <a:gd name="connsiteY888" fmla="*/ 5168416 h 6857999"/>
              <a:gd name="connsiteX889" fmla="*/ 3821787 w 5913439"/>
              <a:gd name="connsiteY889" fmla="*/ 5171110 h 6857999"/>
              <a:gd name="connsiteX890" fmla="*/ 3819542 w 5913439"/>
              <a:gd name="connsiteY890" fmla="*/ 5173804 h 6857999"/>
              <a:gd name="connsiteX891" fmla="*/ 3817297 w 5913439"/>
              <a:gd name="connsiteY891" fmla="*/ 5175601 h 6857999"/>
              <a:gd name="connsiteX892" fmla="*/ 3814603 w 5913439"/>
              <a:gd name="connsiteY892" fmla="*/ 5177397 h 6857999"/>
              <a:gd name="connsiteX893" fmla="*/ 3812357 w 5913439"/>
              <a:gd name="connsiteY893" fmla="*/ 5178744 h 6857999"/>
              <a:gd name="connsiteX894" fmla="*/ 3809663 w 5913439"/>
              <a:gd name="connsiteY894" fmla="*/ 5180091 h 6857999"/>
              <a:gd name="connsiteX895" fmla="*/ 3806969 w 5913439"/>
              <a:gd name="connsiteY895" fmla="*/ 5180540 h 6857999"/>
              <a:gd name="connsiteX896" fmla="*/ 3803826 w 5913439"/>
              <a:gd name="connsiteY896" fmla="*/ 5180989 h 6857999"/>
              <a:gd name="connsiteX897" fmla="*/ 3797988 w 5913439"/>
              <a:gd name="connsiteY897" fmla="*/ 5181438 h 6857999"/>
              <a:gd name="connsiteX898" fmla="*/ 3791252 w 5913439"/>
              <a:gd name="connsiteY898" fmla="*/ 5180989 h 6857999"/>
              <a:gd name="connsiteX899" fmla="*/ 3784966 w 5913439"/>
              <a:gd name="connsiteY899" fmla="*/ 5180091 h 6857999"/>
              <a:gd name="connsiteX900" fmla="*/ 3770596 w 5913439"/>
              <a:gd name="connsiteY900" fmla="*/ 5177846 h 6857999"/>
              <a:gd name="connsiteX901" fmla="*/ 3764310 w 5913439"/>
              <a:gd name="connsiteY901" fmla="*/ 5176948 h 6857999"/>
              <a:gd name="connsiteX902" fmla="*/ 3757574 w 5913439"/>
              <a:gd name="connsiteY902" fmla="*/ 5176499 h 6857999"/>
              <a:gd name="connsiteX903" fmla="*/ 3751736 w 5913439"/>
              <a:gd name="connsiteY903" fmla="*/ 5176948 h 6857999"/>
              <a:gd name="connsiteX904" fmla="*/ 3748593 w 5913439"/>
              <a:gd name="connsiteY904" fmla="*/ 5177397 h 6857999"/>
              <a:gd name="connsiteX905" fmla="*/ 3745899 w 5913439"/>
              <a:gd name="connsiteY905" fmla="*/ 5177846 h 6857999"/>
              <a:gd name="connsiteX906" fmla="*/ 3705036 w 5913439"/>
              <a:gd name="connsiteY906" fmla="*/ 5181438 h 6857999"/>
              <a:gd name="connsiteX907" fmla="*/ 3711322 w 5913439"/>
              <a:gd name="connsiteY907" fmla="*/ 5186827 h 6857999"/>
              <a:gd name="connsiteX908" fmla="*/ 3717160 w 5913439"/>
              <a:gd name="connsiteY908" fmla="*/ 5192664 h 6857999"/>
              <a:gd name="connsiteX909" fmla="*/ 3723447 w 5913439"/>
              <a:gd name="connsiteY909" fmla="*/ 5197155 h 6857999"/>
              <a:gd name="connsiteX910" fmla="*/ 3729733 w 5913439"/>
              <a:gd name="connsiteY910" fmla="*/ 5201196 h 6857999"/>
              <a:gd name="connsiteX911" fmla="*/ 3736020 w 5913439"/>
              <a:gd name="connsiteY911" fmla="*/ 5205238 h 6857999"/>
              <a:gd name="connsiteX912" fmla="*/ 3742755 w 5913439"/>
              <a:gd name="connsiteY912" fmla="*/ 5208830 h 6857999"/>
              <a:gd name="connsiteX913" fmla="*/ 3749940 w 5913439"/>
              <a:gd name="connsiteY913" fmla="*/ 5211973 h 6857999"/>
              <a:gd name="connsiteX914" fmla="*/ 3756676 w 5913439"/>
              <a:gd name="connsiteY914" fmla="*/ 5214668 h 6857999"/>
              <a:gd name="connsiteX915" fmla="*/ 3763412 w 5913439"/>
              <a:gd name="connsiteY915" fmla="*/ 5217362 h 6857999"/>
              <a:gd name="connsiteX916" fmla="*/ 3770596 w 5913439"/>
              <a:gd name="connsiteY916" fmla="*/ 5219607 h 6857999"/>
              <a:gd name="connsiteX917" fmla="*/ 3784966 w 5913439"/>
              <a:gd name="connsiteY917" fmla="*/ 5223648 h 6857999"/>
              <a:gd name="connsiteX918" fmla="*/ 3799784 w 5913439"/>
              <a:gd name="connsiteY918" fmla="*/ 5227241 h 6857999"/>
              <a:gd name="connsiteX919" fmla="*/ 3814154 w 5913439"/>
              <a:gd name="connsiteY919" fmla="*/ 5230384 h 6857999"/>
              <a:gd name="connsiteX920" fmla="*/ 3844240 w 5913439"/>
              <a:gd name="connsiteY920" fmla="*/ 5235324 h 6857999"/>
              <a:gd name="connsiteX921" fmla="*/ 3859058 w 5913439"/>
              <a:gd name="connsiteY921" fmla="*/ 5238018 h 6857999"/>
              <a:gd name="connsiteX922" fmla="*/ 3873877 w 5913439"/>
              <a:gd name="connsiteY922" fmla="*/ 5241161 h 6857999"/>
              <a:gd name="connsiteX923" fmla="*/ 3888246 w 5913439"/>
              <a:gd name="connsiteY923" fmla="*/ 5244754 h 6857999"/>
              <a:gd name="connsiteX924" fmla="*/ 3902616 w 5913439"/>
              <a:gd name="connsiteY924" fmla="*/ 5249244 h 6857999"/>
              <a:gd name="connsiteX925" fmla="*/ 3909351 w 5913439"/>
              <a:gd name="connsiteY925" fmla="*/ 5251938 h 6857999"/>
              <a:gd name="connsiteX926" fmla="*/ 3916087 w 5913439"/>
              <a:gd name="connsiteY926" fmla="*/ 5255082 h 6857999"/>
              <a:gd name="connsiteX927" fmla="*/ 3922823 w 5913439"/>
              <a:gd name="connsiteY927" fmla="*/ 5258225 h 6857999"/>
              <a:gd name="connsiteX928" fmla="*/ 3930007 w 5913439"/>
              <a:gd name="connsiteY928" fmla="*/ 5262266 h 6857999"/>
              <a:gd name="connsiteX929" fmla="*/ 3938539 w 5913439"/>
              <a:gd name="connsiteY929" fmla="*/ 5263613 h 6857999"/>
              <a:gd name="connsiteX930" fmla="*/ 3947071 w 5913439"/>
              <a:gd name="connsiteY930" fmla="*/ 5265410 h 6857999"/>
              <a:gd name="connsiteX931" fmla="*/ 3955603 w 5913439"/>
              <a:gd name="connsiteY931" fmla="*/ 5267655 h 6857999"/>
              <a:gd name="connsiteX932" fmla="*/ 3963686 w 5913439"/>
              <a:gd name="connsiteY932" fmla="*/ 5270349 h 6857999"/>
              <a:gd name="connsiteX933" fmla="*/ 3972218 w 5913439"/>
              <a:gd name="connsiteY933" fmla="*/ 5273043 h 6857999"/>
              <a:gd name="connsiteX934" fmla="*/ 3979851 w 5913439"/>
              <a:gd name="connsiteY934" fmla="*/ 5276187 h 6857999"/>
              <a:gd name="connsiteX935" fmla="*/ 3987485 w 5913439"/>
              <a:gd name="connsiteY935" fmla="*/ 5279779 h 6857999"/>
              <a:gd name="connsiteX936" fmla="*/ 3995119 w 5913439"/>
              <a:gd name="connsiteY936" fmla="*/ 5283371 h 6857999"/>
              <a:gd name="connsiteX937" fmla="*/ 4002753 w 5913439"/>
              <a:gd name="connsiteY937" fmla="*/ 5287413 h 6857999"/>
              <a:gd name="connsiteX938" fmla="*/ 4010386 w 5913439"/>
              <a:gd name="connsiteY938" fmla="*/ 5291454 h 6857999"/>
              <a:gd name="connsiteX939" fmla="*/ 4024756 w 5913439"/>
              <a:gd name="connsiteY939" fmla="*/ 5301333 h 6857999"/>
              <a:gd name="connsiteX940" fmla="*/ 4038676 w 5913439"/>
              <a:gd name="connsiteY940" fmla="*/ 5311212 h 6857999"/>
              <a:gd name="connsiteX941" fmla="*/ 4052597 w 5913439"/>
              <a:gd name="connsiteY941" fmla="*/ 5321989 h 6857999"/>
              <a:gd name="connsiteX942" fmla="*/ 4055740 w 5913439"/>
              <a:gd name="connsiteY942" fmla="*/ 5327827 h 6857999"/>
              <a:gd name="connsiteX943" fmla="*/ 4058434 w 5913439"/>
              <a:gd name="connsiteY943" fmla="*/ 5333215 h 6857999"/>
              <a:gd name="connsiteX944" fmla="*/ 4060679 w 5913439"/>
              <a:gd name="connsiteY944" fmla="*/ 5339502 h 6857999"/>
              <a:gd name="connsiteX945" fmla="*/ 4062476 w 5913439"/>
              <a:gd name="connsiteY945" fmla="*/ 5345340 h 6857999"/>
              <a:gd name="connsiteX946" fmla="*/ 4063823 w 5913439"/>
              <a:gd name="connsiteY946" fmla="*/ 5351177 h 6857999"/>
              <a:gd name="connsiteX947" fmla="*/ 4065170 w 5913439"/>
              <a:gd name="connsiteY947" fmla="*/ 5356566 h 6857999"/>
              <a:gd name="connsiteX948" fmla="*/ 4066068 w 5913439"/>
              <a:gd name="connsiteY948" fmla="*/ 5362403 h 6857999"/>
              <a:gd name="connsiteX949" fmla="*/ 4066517 w 5913439"/>
              <a:gd name="connsiteY949" fmla="*/ 5368241 h 6857999"/>
              <a:gd name="connsiteX950" fmla="*/ 4066966 w 5913439"/>
              <a:gd name="connsiteY950" fmla="*/ 5379916 h 6857999"/>
              <a:gd name="connsiteX951" fmla="*/ 4066517 w 5913439"/>
              <a:gd name="connsiteY951" fmla="*/ 5391142 h 6857999"/>
              <a:gd name="connsiteX952" fmla="*/ 4065170 w 5913439"/>
              <a:gd name="connsiteY952" fmla="*/ 5402368 h 6857999"/>
              <a:gd name="connsiteX953" fmla="*/ 4063823 w 5913439"/>
              <a:gd name="connsiteY953" fmla="*/ 5414044 h 6857999"/>
              <a:gd name="connsiteX954" fmla="*/ 4061577 w 5913439"/>
              <a:gd name="connsiteY954" fmla="*/ 5425270 h 6857999"/>
              <a:gd name="connsiteX955" fmla="*/ 4058883 w 5913439"/>
              <a:gd name="connsiteY955" fmla="*/ 5436945 h 6857999"/>
              <a:gd name="connsiteX956" fmla="*/ 4053944 w 5913439"/>
              <a:gd name="connsiteY956" fmla="*/ 5459846 h 6857999"/>
              <a:gd name="connsiteX957" fmla="*/ 4051698 w 5913439"/>
              <a:gd name="connsiteY957" fmla="*/ 5471072 h 6857999"/>
              <a:gd name="connsiteX958" fmla="*/ 4049902 w 5913439"/>
              <a:gd name="connsiteY958" fmla="*/ 5482747 h 6857999"/>
              <a:gd name="connsiteX959" fmla="*/ 4048555 w 5913439"/>
              <a:gd name="connsiteY959" fmla="*/ 5493974 h 6857999"/>
              <a:gd name="connsiteX960" fmla="*/ 4048106 w 5913439"/>
              <a:gd name="connsiteY960" fmla="*/ 5505649 h 6857999"/>
              <a:gd name="connsiteX961" fmla="*/ 4049453 w 5913439"/>
              <a:gd name="connsiteY961" fmla="*/ 5517324 h 6857999"/>
              <a:gd name="connsiteX962" fmla="*/ 4050351 w 5913439"/>
              <a:gd name="connsiteY962" fmla="*/ 5529448 h 6857999"/>
              <a:gd name="connsiteX963" fmla="*/ 4050351 w 5913439"/>
              <a:gd name="connsiteY963" fmla="*/ 5541572 h 6857999"/>
              <a:gd name="connsiteX964" fmla="*/ 4049902 w 5913439"/>
              <a:gd name="connsiteY964" fmla="*/ 5553697 h 6857999"/>
              <a:gd name="connsiteX965" fmla="*/ 4048555 w 5913439"/>
              <a:gd name="connsiteY965" fmla="*/ 5566719 h 6857999"/>
              <a:gd name="connsiteX966" fmla="*/ 4046759 w 5913439"/>
              <a:gd name="connsiteY966" fmla="*/ 5579292 h 6857999"/>
              <a:gd name="connsiteX967" fmla="*/ 4044514 w 5913439"/>
              <a:gd name="connsiteY967" fmla="*/ 5591416 h 6857999"/>
              <a:gd name="connsiteX968" fmla="*/ 4041370 w 5913439"/>
              <a:gd name="connsiteY968" fmla="*/ 5604439 h 6857999"/>
              <a:gd name="connsiteX969" fmla="*/ 4037329 w 5913439"/>
              <a:gd name="connsiteY969" fmla="*/ 5617012 h 6857999"/>
              <a:gd name="connsiteX970" fmla="*/ 4033288 w 5913439"/>
              <a:gd name="connsiteY970" fmla="*/ 5630034 h 6857999"/>
              <a:gd name="connsiteX971" fmla="*/ 4028797 w 5913439"/>
              <a:gd name="connsiteY971" fmla="*/ 5642158 h 6857999"/>
              <a:gd name="connsiteX972" fmla="*/ 4023858 w 5913439"/>
              <a:gd name="connsiteY972" fmla="*/ 5654283 h 6857999"/>
              <a:gd name="connsiteX973" fmla="*/ 4018469 w 5913439"/>
              <a:gd name="connsiteY973" fmla="*/ 5666856 h 6857999"/>
              <a:gd name="connsiteX974" fmla="*/ 4012632 w 5913439"/>
              <a:gd name="connsiteY974" fmla="*/ 5678980 h 6857999"/>
              <a:gd name="connsiteX975" fmla="*/ 4006345 w 5913439"/>
              <a:gd name="connsiteY975" fmla="*/ 5690655 h 6857999"/>
              <a:gd name="connsiteX976" fmla="*/ 3998711 w 5913439"/>
              <a:gd name="connsiteY976" fmla="*/ 5701881 h 6857999"/>
              <a:gd name="connsiteX977" fmla="*/ 3991526 w 5913439"/>
              <a:gd name="connsiteY977" fmla="*/ 5713557 h 6857999"/>
              <a:gd name="connsiteX978" fmla="*/ 3984342 w 5913439"/>
              <a:gd name="connsiteY978" fmla="*/ 5724783 h 6857999"/>
              <a:gd name="connsiteX979" fmla="*/ 3976259 w 5913439"/>
              <a:gd name="connsiteY979" fmla="*/ 5735560 h 6857999"/>
              <a:gd name="connsiteX980" fmla="*/ 3968176 w 5913439"/>
              <a:gd name="connsiteY980" fmla="*/ 5745888 h 6857999"/>
              <a:gd name="connsiteX981" fmla="*/ 3959195 w 5913439"/>
              <a:gd name="connsiteY981" fmla="*/ 5756216 h 6857999"/>
              <a:gd name="connsiteX982" fmla="*/ 3950214 w 5913439"/>
              <a:gd name="connsiteY982" fmla="*/ 5765646 h 6857999"/>
              <a:gd name="connsiteX983" fmla="*/ 3941233 w 5913439"/>
              <a:gd name="connsiteY983" fmla="*/ 5774627 h 6857999"/>
              <a:gd name="connsiteX984" fmla="*/ 3931803 w 5913439"/>
              <a:gd name="connsiteY984" fmla="*/ 5783608 h 6857999"/>
              <a:gd name="connsiteX985" fmla="*/ 3921475 w 5913439"/>
              <a:gd name="connsiteY985" fmla="*/ 5791690 h 6857999"/>
              <a:gd name="connsiteX986" fmla="*/ 3911596 w 5913439"/>
              <a:gd name="connsiteY986" fmla="*/ 5799324 h 6857999"/>
              <a:gd name="connsiteX987" fmla="*/ 3901717 w 5913439"/>
              <a:gd name="connsiteY987" fmla="*/ 5806509 h 6857999"/>
              <a:gd name="connsiteX988" fmla="*/ 3890940 w 5913439"/>
              <a:gd name="connsiteY988" fmla="*/ 5813245 h 6857999"/>
              <a:gd name="connsiteX989" fmla="*/ 3880612 w 5913439"/>
              <a:gd name="connsiteY989" fmla="*/ 5819082 h 6857999"/>
              <a:gd name="connsiteX990" fmla="*/ 3869835 w 5913439"/>
              <a:gd name="connsiteY990" fmla="*/ 5824022 h 6857999"/>
              <a:gd name="connsiteX991" fmla="*/ 3859058 w 5913439"/>
              <a:gd name="connsiteY991" fmla="*/ 5828512 h 6857999"/>
              <a:gd name="connsiteX992" fmla="*/ 3847832 w 5913439"/>
              <a:gd name="connsiteY992" fmla="*/ 5832554 h 6857999"/>
              <a:gd name="connsiteX993" fmla="*/ 3844240 w 5913439"/>
              <a:gd name="connsiteY993" fmla="*/ 5835248 h 6857999"/>
              <a:gd name="connsiteX994" fmla="*/ 3840198 w 5913439"/>
              <a:gd name="connsiteY994" fmla="*/ 5837044 h 6857999"/>
              <a:gd name="connsiteX995" fmla="*/ 3836157 w 5913439"/>
              <a:gd name="connsiteY995" fmla="*/ 5837493 h 6857999"/>
              <a:gd name="connsiteX996" fmla="*/ 3831666 w 5913439"/>
              <a:gd name="connsiteY996" fmla="*/ 5837044 h 6857999"/>
              <a:gd name="connsiteX997" fmla="*/ 3825829 w 5913439"/>
              <a:gd name="connsiteY997" fmla="*/ 5841085 h 6857999"/>
              <a:gd name="connsiteX998" fmla="*/ 3819093 w 5913439"/>
              <a:gd name="connsiteY998" fmla="*/ 5844678 h 6857999"/>
              <a:gd name="connsiteX999" fmla="*/ 3812357 w 5913439"/>
              <a:gd name="connsiteY999" fmla="*/ 5847372 h 6857999"/>
              <a:gd name="connsiteX1000" fmla="*/ 3805173 w 5913439"/>
              <a:gd name="connsiteY1000" fmla="*/ 5849617 h 6857999"/>
              <a:gd name="connsiteX1001" fmla="*/ 3797988 w 5913439"/>
              <a:gd name="connsiteY1001" fmla="*/ 5851413 h 6857999"/>
              <a:gd name="connsiteX1002" fmla="*/ 3790803 w 5913439"/>
              <a:gd name="connsiteY1002" fmla="*/ 5852312 h 6857999"/>
              <a:gd name="connsiteX1003" fmla="*/ 3774638 w 5913439"/>
              <a:gd name="connsiteY1003" fmla="*/ 5854108 h 6857999"/>
              <a:gd name="connsiteX1004" fmla="*/ 3758472 w 5913439"/>
              <a:gd name="connsiteY1004" fmla="*/ 5855904 h 6857999"/>
              <a:gd name="connsiteX1005" fmla="*/ 3749491 w 5913439"/>
              <a:gd name="connsiteY1005" fmla="*/ 5856802 h 6857999"/>
              <a:gd name="connsiteX1006" fmla="*/ 3740061 w 5913439"/>
              <a:gd name="connsiteY1006" fmla="*/ 5858149 h 6857999"/>
              <a:gd name="connsiteX1007" fmla="*/ 3731080 w 5913439"/>
              <a:gd name="connsiteY1007" fmla="*/ 5859945 h 6857999"/>
              <a:gd name="connsiteX1008" fmla="*/ 3721650 w 5913439"/>
              <a:gd name="connsiteY1008" fmla="*/ 5862190 h 6857999"/>
              <a:gd name="connsiteX1009" fmla="*/ 3712220 w 5913439"/>
              <a:gd name="connsiteY1009" fmla="*/ 5865334 h 6857999"/>
              <a:gd name="connsiteX1010" fmla="*/ 3701443 w 5913439"/>
              <a:gd name="connsiteY1010" fmla="*/ 5868926 h 6857999"/>
              <a:gd name="connsiteX1011" fmla="*/ 3724794 w 5913439"/>
              <a:gd name="connsiteY1011" fmla="*/ 5874315 h 6857999"/>
              <a:gd name="connsiteX1012" fmla="*/ 3747695 w 5913439"/>
              <a:gd name="connsiteY1012" fmla="*/ 5879254 h 6857999"/>
              <a:gd name="connsiteX1013" fmla="*/ 3792150 w 5913439"/>
              <a:gd name="connsiteY1013" fmla="*/ 5889133 h 6857999"/>
              <a:gd name="connsiteX1014" fmla="*/ 3835259 w 5913439"/>
              <a:gd name="connsiteY1014" fmla="*/ 5898114 h 6857999"/>
              <a:gd name="connsiteX1015" fmla="*/ 3877020 w 5913439"/>
              <a:gd name="connsiteY1015" fmla="*/ 5906646 h 6857999"/>
              <a:gd name="connsiteX1016" fmla="*/ 3897676 w 5913439"/>
              <a:gd name="connsiteY1016" fmla="*/ 5911136 h 6857999"/>
              <a:gd name="connsiteX1017" fmla="*/ 3917883 w 5913439"/>
              <a:gd name="connsiteY1017" fmla="*/ 5916076 h 6857999"/>
              <a:gd name="connsiteX1018" fmla="*/ 3938090 w 5913439"/>
              <a:gd name="connsiteY1018" fmla="*/ 5921464 h 6857999"/>
              <a:gd name="connsiteX1019" fmla="*/ 3957848 w 5913439"/>
              <a:gd name="connsiteY1019" fmla="*/ 5927302 h 6857999"/>
              <a:gd name="connsiteX1020" fmla="*/ 3977157 w 5913439"/>
              <a:gd name="connsiteY1020" fmla="*/ 5933140 h 6857999"/>
              <a:gd name="connsiteX1021" fmla="*/ 3996466 w 5913439"/>
              <a:gd name="connsiteY1021" fmla="*/ 5939426 h 6857999"/>
              <a:gd name="connsiteX1022" fmla="*/ 4015775 w 5913439"/>
              <a:gd name="connsiteY1022" fmla="*/ 5946611 h 6857999"/>
              <a:gd name="connsiteX1023" fmla="*/ 4034186 w 5913439"/>
              <a:gd name="connsiteY1023" fmla="*/ 5954245 h 6857999"/>
              <a:gd name="connsiteX1024" fmla="*/ 4442368 w 5913439"/>
              <a:gd name="connsiteY1024" fmla="*/ 6056627 h 6857999"/>
              <a:gd name="connsiteX1025" fmla="*/ 4442368 w 5913439"/>
              <a:gd name="connsiteY1025" fmla="*/ 6056178 h 6857999"/>
              <a:gd name="connsiteX1026" fmla="*/ 4457187 w 5913439"/>
              <a:gd name="connsiteY1026" fmla="*/ 6057974 h 6857999"/>
              <a:gd name="connsiteX1027" fmla="*/ 4472005 w 5913439"/>
              <a:gd name="connsiteY1027" fmla="*/ 6059770 h 6857999"/>
              <a:gd name="connsiteX1028" fmla="*/ 4501193 w 5913439"/>
              <a:gd name="connsiteY1028" fmla="*/ 6064710 h 6857999"/>
              <a:gd name="connsiteX1029" fmla="*/ 4530381 w 5913439"/>
              <a:gd name="connsiteY1029" fmla="*/ 6070547 h 6857999"/>
              <a:gd name="connsiteX1030" fmla="*/ 4558671 w 5913439"/>
              <a:gd name="connsiteY1030" fmla="*/ 6077283 h 6857999"/>
              <a:gd name="connsiteX1031" fmla="*/ 4586961 w 5913439"/>
              <a:gd name="connsiteY1031" fmla="*/ 6084468 h 6857999"/>
              <a:gd name="connsiteX1032" fmla="*/ 4615251 w 5913439"/>
              <a:gd name="connsiteY1032" fmla="*/ 6092551 h 6857999"/>
              <a:gd name="connsiteX1033" fmla="*/ 4643091 w 5913439"/>
              <a:gd name="connsiteY1033" fmla="*/ 6101532 h 6857999"/>
              <a:gd name="connsiteX1034" fmla="*/ 4670483 w 5913439"/>
              <a:gd name="connsiteY1034" fmla="*/ 6111410 h 6857999"/>
              <a:gd name="connsiteX1035" fmla="*/ 4697874 w 5913439"/>
              <a:gd name="connsiteY1035" fmla="*/ 6121289 h 6857999"/>
              <a:gd name="connsiteX1036" fmla="*/ 4725266 w 5913439"/>
              <a:gd name="connsiteY1036" fmla="*/ 6131618 h 6857999"/>
              <a:gd name="connsiteX1037" fmla="*/ 4752658 w 5913439"/>
              <a:gd name="connsiteY1037" fmla="*/ 6142844 h 6857999"/>
              <a:gd name="connsiteX1038" fmla="*/ 4779601 w 5913439"/>
              <a:gd name="connsiteY1038" fmla="*/ 6154070 h 6857999"/>
              <a:gd name="connsiteX1039" fmla="*/ 4833935 w 5913439"/>
              <a:gd name="connsiteY1039" fmla="*/ 6177420 h 6857999"/>
              <a:gd name="connsiteX1040" fmla="*/ 4887371 w 5913439"/>
              <a:gd name="connsiteY1040" fmla="*/ 6201669 h 6857999"/>
              <a:gd name="connsiteX1041" fmla="*/ 4892311 w 5913439"/>
              <a:gd name="connsiteY1041" fmla="*/ 6203914 h 6857999"/>
              <a:gd name="connsiteX1042" fmla="*/ 4897250 w 5913439"/>
              <a:gd name="connsiteY1042" fmla="*/ 6206608 h 6857999"/>
              <a:gd name="connsiteX1043" fmla="*/ 4900394 w 5913439"/>
              <a:gd name="connsiteY1043" fmla="*/ 6209302 h 6857999"/>
              <a:gd name="connsiteX1044" fmla="*/ 4903088 w 5913439"/>
              <a:gd name="connsiteY1044" fmla="*/ 6211548 h 6857999"/>
              <a:gd name="connsiteX1045" fmla="*/ 4905333 w 5913439"/>
              <a:gd name="connsiteY1045" fmla="*/ 6214242 h 6857999"/>
              <a:gd name="connsiteX1046" fmla="*/ 4906680 w 5913439"/>
              <a:gd name="connsiteY1046" fmla="*/ 6217834 h 6857999"/>
              <a:gd name="connsiteX1047" fmla="*/ 4907578 w 5913439"/>
              <a:gd name="connsiteY1047" fmla="*/ 6220528 h 6857999"/>
              <a:gd name="connsiteX1048" fmla="*/ 4908027 w 5913439"/>
              <a:gd name="connsiteY1048" fmla="*/ 6223223 h 6857999"/>
              <a:gd name="connsiteX1049" fmla="*/ 4908476 w 5913439"/>
              <a:gd name="connsiteY1049" fmla="*/ 6225917 h 6857999"/>
              <a:gd name="connsiteX1050" fmla="*/ 4908476 w 5913439"/>
              <a:gd name="connsiteY1050" fmla="*/ 6229060 h 6857999"/>
              <a:gd name="connsiteX1051" fmla="*/ 4907578 w 5913439"/>
              <a:gd name="connsiteY1051" fmla="*/ 6234898 h 6857999"/>
              <a:gd name="connsiteX1052" fmla="*/ 4906680 w 5913439"/>
              <a:gd name="connsiteY1052" fmla="*/ 6241634 h 6857999"/>
              <a:gd name="connsiteX1053" fmla="*/ 4906231 w 5913439"/>
              <a:gd name="connsiteY1053" fmla="*/ 6247920 h 6857999"/>
              <a:gd name="connsiteX1054" fmla="*/ 4906680 w 5913439"/>
              <a:gd name="connsiteY1054" fmla="*/ 6277557 h 6857999"/>
              <a:gd name="connsiteX1055" fmla="*/ 4907578 w 5913439"/>
              <a:gd name="connsiteY1055" fmla="*/ 6306745 h 6857999"/>
              <a:gd name="connsiteX1056" fmla="*/ 4909375 w 5913439"/>
              <a:gd name="connsiteY1056" fmla="*/ 6365121 h 6857999"/>
              <a:gd name="connsiteX1057" fmla="*/ 4911620 w 5913439"/>
              <a:gd name="connsiteY1057" fmla="*/ 6391166 h 6857999"/>
              <a:gd name="connsiteX1058" fmla="*/ 4912967 w 5913439"/>
              <a:gd name="connsiteY1058" fmla="*/ 6404637 h 6857999"/>
              <a:gd name="connsiteX1059" fmla="*/ 4914314 w 5913439"/>
              <a:gd name="connsiteY1059" fmla="*/ 6417659 h 6857999"/>
              <a:gd name="connsiteX1060" fmla="*/ 4914763 w 5913439"/>
              <a:gd name="connsiteY1060" fmla="*/ 6430682 h 6857999"/>
              <a:gd name="connsiteX1061" fmla="*/ 4914763 w 5913439"/>
              <a:gd name="connsiteY1061" fmla="*/ 6443704 h 6857999"/>
              <a:gd name="connsiteX1062" fmla="*/ 4914314 w 5913439"/>
              <a:gd name="connsiteY1062" fmla="*/ 6455828 h 6857999"/>
              <a:gd name="connsiteX1063" fmla="*/ 4912518 w 5913439"/>
              <a:gd name="connsiteY1063" fmla="*/ 6467952 h 6857999"/>
              <a:gd name="connsiteX1064" fmla="*/ 4911620 w 5913439"/>
              <a:gd name="connsiteY1064" fmla="*/ 6474239 h 6857999"/>
              <a:gd name="connsiteX1065" fmla="*/ 4909824 w 5913439"/>
              <a:gd name="connsiteY1065" fmla="*/ 6480076 h 6857999"/>
              <a:gd name="connsiteX1066" fmla="*/ 4908027 w 5913439"/>
              <a:gd name="connsiteY1066" fmla="*/ 6485914 h 6857999"/>
              <a:gd name="connsiteX1067" fmla="*/ 4906231 w 5913439"/>
              <a:gd name="connsiteY1067" fmla="*/ 6491303 h 6857999"/>
              <a:gd name="connsiteX1068" fmla="*/ 4903537 w 5913439"/>
              <a:gd name="connsiteY1068" fmla="*/ 6497140 h 6857999"/>
              <a:gd name="connsiteX1069" fmla="*/ 4900843 w 5913439"/>
              <a:gd name="connsiteY1069" fmla="*/ 6502529 h 6857999"/>
              <a:gd name="connsiteX1070" fmla="*/ 4897699 w 5913439"/>
              <a:gd name="connsiteY1070" fmla="*/ 6507468 h 6857999"/>
              <a:gd name="connsiteX1071" fmla="*/ 4894107 w 5913439"/>
              <a:gd name="connsiteY1071" fmla="*/ 6512857 h 6857999"/>
              <a:gd name="connsiteX1072" fmla="*/ 4889617 w 5913439"/>
              <a:gd name="connsiteY1072" fmla="*/ 6517796 h 6857999"/>
              <a:gd name="connsiteX1073" fmla="*/ 4885126 w 5913439"/>
              <a:gd name="connsiteY1073" fmla="*/ 6522736 h 6857999"/>
              <a:gd name="connsiteX1074" fmla="*/ 4880187 w 5913439"/>
              <a:gd name="connsiteY1074" fmla="*/ 6527226 h 6857999"/>
              <a:gd name="connsiteX1075" fmla="*/ 4874798 w 5913439"/>
              <a:gd name="connsiteY1075" fmla="*/ 6531717 h 6857999"/>
              <a:gd name="connsiteX1076" fmla="*/ 4868960 w 5913439"/>
              <a:gd name="connsiteY1076" fmla="*/ 6536207 h 6857999"/>
              <a:gd name="connsiteX1077" fmla="*/ 4862225 w 5913439"/>
              <a:gd name="connsiteY1077" fmla="*/ 6540249 h 6857999"/>
              <a:gd name="connsiteX1078" fmla="*/ 4854591 w 5913439"/>
              <a:gd name="connsiteY1078" fmla="*/ 6544290 h 6857999"/>
              <a:gd name="connsiteX1079" fmla="*/ 4847406 w 5913439"/>
              <a:gd name="connsiteY1079" fmla="*/ 6548331 h 6857999"/>
              <a:gd name="connsiteX1080" fmla="*/ 4847406 w 5913439"/>
              <a:gd name="connsiteY1080" fmla="*/ 6551924 h 6857999"/>
              <a:gd name="connsiteX1081" fmla="*/ 4848304 w 5913439"/>
              <a:gd name="connsiteY1081" fmla="*/ 6555965 h 6857999"/>
              <a:gd name="connsiteX1082" fmla="*/ 4849202 w 5913439"/>
              <a:gd name="connsiteY1082" fmla="*/ 6559557 h 6857999"/>
              <a:gd name="connsiteX1083" fmla="*/ 4850550 w 5913439"/>
              <a:gd name="connsiteY1083" fmla="*/ 6563599 h 6857999"/>
              <a:gd name="connsiteX1084" fmla="*/ 4853693 w 5913439"/>
              <a:gd name="connsiteY1084" fmla="*/ 6570784 h 6857999"/>
              <a:gd name="connsiteX1085" fmla="*/ 4857734 w 5913439"/>
              <a:gd name="connsiteY1085" fmla="*/ 6577968 h 6857999"/>
              <a:gd name="connsiteX1086" fmla="*/ 4862225 w 5913439"/>
              <a:gd name="connsiteY1086" fmla="*/ 6585602 h 6857999"/>
              <a:gd name="connsiteX1087" fmla="*/ 4866715 w 5913439"/>
              <a:gd name="connsiteY1087" fmla="*/ 6592338 h 6857999"/>
              <a:gd name="connsiteX1088" fmla="*/ 4871206 w 5913439"/>
              <a:gd name="connsiteY1088" fmla="*/ 6599522 h 6857999"/>
              <a:gd name="connsiteX1089" fmla="*/ 4875247 w 5913439"/>
              <a:gd name="connsiteY1089" fmla="*/ 6606707 h 6857999"/>
              <a:gd name="connsiteX1090" fmla="*/ 4878839 w 5913439"/>
              <a:gd name="connsiteY1090" fmla="*/ 6613892 h 6857999"/>
              <a:gd name="connsiteX1091" fmla="*/ 4881983 w 5913439"/>
              <a:gd name="connsiteY1091" fmla="*/ 6621526 h 6857999"/>
              <a:gd name="connsiteX1092" fmla="*/ 4882881 w 5913439"/>
              <a:gd name="connsiteY1092" fmla="*/ 6625567 h 6857999"/>
              <a:gd name="connsiteX1093" fmla="*/ 4883779 w 5913439"/>
              <a:gd name="connsiteY1093" fmla="*/ 6629159 h 6857999"/>
              <a:gd name="connsiteX1094" fmla="*/ 4884228 w 5913439"/>
              <a:gd name="connsiteY1094" fmla="*/ 6633201 h 6857999"/>
              <a:gd name="connsiteX1095" fmla="*/ 4884677 w 5913439"/>
              <a:gd name="connsiteY1095" fmla="*/ 6636793 h 6857999"/>
              <a:gd name="connsiteX1096" fmla="*/ 4884228 w 5913439"/>
              <a:gd name="connsiteY1096" fmla="*/ 6640835 h 6857999"/>
              <a:gd name="connsiteX1097" fmla="*/ 4883779 w 5913439"/>
              <a:gd name="connsiteY1097" fmla="*/ 6644876 h 6857999"/>
              <a:gd name="connsiteX1098" fmla="*/ 4882881 w 5913439"/>
              <a:gd name="connsiteY1098" fmla="*/ 6648917 h 6857999"/>
              <a:gd name="connsiteX1099" fmla="*/ 4881534 w 5913439"/>
              <a:gd name="connsiteY1099" fmla="*/ 6653408 h 6857999"/>
              <a:gd name="connsiteX1100" fmla="*/ 4879738 w 5913439"/>
              <a:gd name="connsiteY1100" fmla="*/ 6657898 h 6857999"/>
              <a:gd name="connsiteX1101" fmla="*/ 4877043 w 5913439"/>
              <a:gd name="connsiteY1101" fmla="*/ 6662389 h 6857999"/>
              <a:gd name="connsiteX1102" fmla="*/ 4874349 w 5913439"/>
              <a:gd name="connsiteY1102" fmla="*/ 6666879 h 6857999"/>
              <a:gd name="connsiteX1103" fmla="*/ 4870757 w 5913439"/>
              <a:gd name="connsiteY1103" fmla="*/ 6671370 h 6857999"/>
              <a:gd name="connsiteX1104" fmla="*/ 4875247 w 5913439"/>
              <a:gd name="connsiteY1104" fmla="*/ 6677656 h 6857999"/>
              <a:gd name="connsiteX1105" fmla="*/ 4879738 w 5913439"/>
              <a:gd name="connsiteY1105" fmla="*/ 6684392 h 6857999"/>
              <a:gd name="connsiteX1106" fmla="*/ 4881983 w 5913439"/>
              <a:gd name="connsiteY1106" fmla="*/ 6687535 h 6857999"/>
              <a:gd name="connsiteX1107" fmla="*/ 4884677 w 5913439"/>
              <a:gd name="connsiteY1107" fmla="*/ 6690230 h 6857999"/>
              <a:gd name="connsiteX1108" fmla="*/ 4887371 w 5913439"/>
              <a:gd name="connsiteY1108" fmla="*/ 6692475 h 6857999"/>
              <a:gd name="connsiteX1109" fmla="*/ 4890066 w 5913439"/>
              <a:gd name="connsiteY1109" fmla="*/ 6693822 h 6857999"/>
              <a:gd name="connsiteX1110" fmla="*/ 4920152 w 5913439"/>
              <a:gd name="connsiteY1110" fmla="*/ 6706395 h 6857999"/>
              <a:gd name="connsiteX1111" fmla="*/ 4946196 w 5913439"/>
              <a:gd name="connsiteY1111" fmla="*/ 6717621 h 6857999"/>
              <a:gd name="connsiteX1112" fmla="*/ 4969098 w 5913439"/>
              <a:gd name="connsiteY1112" fmla="*/ 6727500 h 6857999"/>
              <a:gd name="connsiteX1113" fmla="*/ 4987957 w 5913439"/>
              <a:gd name="connsiteY1113" fmla="*/ 6737379 h 6857999"/>
              <a:gd name="connsiteX1114" fmla="*/ 4996489 w 5913439"/>
              <a:gd name="connsiteY1114" fmla="*/ 6741870 h 6857999"/>
              <a:gd name="connsiteX1115" fmla="*/ 5004123 w 5913439"/>
              <a:gd name="connsiteY1115" fmla="*/ 6746360 h 6857999"/>
              <a:gd name="connsiteX1116" fmla="*/ 5011757 w 5913439"/>
              <a:gd name="connsiteY1116" fmla="*/ 6750851 h 6857999"/>
              <a:gd name="connsiteX1117" fmla="*/ 5018043 w 5913439"/>
              <a:gd name="connsiteY1117" fmla="*/ 6755790 h 6857999"/>
              <a:gd name="connsiteX1118" fmla="*/ 5023881 w 5913439"/>
              <a:gd name="connsiteY1118" fmla="*/ 6760730 h 6857999"/>
              <a:gd name="connsiteX1119" fmla="*/ 5028821 w 5913439"/>
              <a:gd name="connsiteY1119" fmla="*/ 6765669 h 6857999"/>
              <a:gd name="connsiteX1120" fmla="*/ 5033311 w 5913439"/>
              <a:gd name="connsiteY1120" fmla="*/ 6771507 h 6857999"/>
              <a:gd name="connsiteX1121" fmla="*/ 5037352 w 5913439"/>
              <a:gd name="connsiteY1121" fmla="*/ 6776895 h 6857999"/>
              <a:gd name="connsiteX1122" fmla="*/ 5040945 w 5913439"/>
              <a:gd name="connsiteY1122" fmla="*/ 6782733 h 6857999"/>
              <a:gd name="connsiteX1123" fmla="*/ 5044537 w 5913439"/>
              <a:gd name="connsiteY1123" fmla="*/ 6788570 h 6857999"/>
              <a:gd name="connsiteX1124" fmla="*/ 5047231 w 5913439"/>
              <a:gd name="connsiteY1124" fmla="*/ 6795306 h 6857999"/>
              <a:gd name="connsiteX1125" fmla="*/ 5049028 w 5913439"/>
              <a:gd name="connsiteY1125" fmla="*/ 6802042 h 6857999"/>
              <a:gd name="connsiteX1126" fmla="*/ 5050824 w 5913439"/>
              <a:gd name="connsiteY1126" fmla="*/ 6810125 h 6857999"/>
              <a:gd name="connsiteX1127" fmla="*/ 5052171 w 5913439"/>
              <a:gd name="connsiteY1127" fmla="*/ 6818207 h 6857999"/>
              <a:gd name="connsiteX1128" fmla="*/ 5053518 w 5913439"/>
              <a:gd name="connsiteY1128" fmla="*/ 6826739 h 6857999"/>
              <a:gd name="connsiteX1129" fmla="*/ 5053967 w 5913439"/>
              <a:gd name="connsiteY1129" fmla="*/ 6835720 h 6857999"/>
              <a:gd name="connsiteX1130" fmla="*/ 5054416 w 5913439"/>
              <a:gd name="connsiteY1130" fmla="*/ 6846048 h 6857999"/>
              <a:gd name="connsiteX1131" fmla="*/ 5054865 w 5913439"/>
              <a:gd name="connsiteY1131" fmla="*/ 6856376 h 6857999"/>
              <a:gd name="connsiteX1132" fmla="*/ 5054835 w 5913439"/>
              <a:gd name="connsiteY1132" fmla="*/ 6857999 h 6857999"/>
              <a:gd name="connsiteX1133" fmla="*/ 0 w 5913439"/>
              <a:gd name="connsiteY1133"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Lst>
            <a:rect l="l" t="t" r="r" b="b"/>
            <a:pathLst>
              <a:path w="5913439" h="6857999">
                <a:moveTo>
                  <a:pt x="0" y="0"/>
                </a:moveTo>
                <a:lnTo>
                  <a:pt x="5786218" y="0"/>
                </a:lnTo>
                <a:lnTo>
                  <a:pt x="5788155" y="805"/>
                </a:lnTo>
                <a:lnTo>
                  <a:pt x="5805219" y="8439"/>
                </a:lnTo>
                <a:lnTo>
                  <a:pt x="5822732" y="14726"/>
                </a:lnTo>
                <a:lnTo>
                  <a:pt x="5840245" y="20563"/>
                </a:lnTo>
                <a:lnTo>
                  <a:pt x="5848777" y="23258"/>
                </a:lnTo>
                <a:lnTo>
                  <a:pt x="5858206" y="25503"/>
                </a:lnTo>
                <a:lnTo>
                  <a:pt x="5866738" y="27299"/>
                </a:lnTo>
                <a:lnTo>
                  <a:pt x="5875719" y="28646"/>
                </a:lnTo>
                <a:lnTo>
                  <a:pt x="5885149" y="29993"/>
                </a:lnTo>
                <a:lnTo>
                  <a:pt x="5894130" y="30891"/>
                </a:lnTo>
                <a:lnTo>
                  <a:pt x="5896375" y="30891"/>
                </a:lnTo>
                <a:lnTo>
                  <a:pt x="5898621" y="31790"/>
                </a:lnTo>
                <a:lnTo>
                  <a:pt x="5900417" y="33137"/>
                </a:lnTo>
                <a:lnTo>
                  <a:pt x="5902662" y="34484"/>
                </a:lnTo>
                <a:lnTo>
                  <a:pt x="5906254" y="38076"/>
                </a:lnTo>
                <a:lnTo>
                  <a:pt x="5908949" y="42117"/>
                </a:lnTo>
                <a:lnTo>
                  <a:pt x="5910296" y="45261"/>
                </a:lnTo>
                <a:lnTo>
                  <a:pt x="5911643" y="49751"/>
                </a:lnTo>
                <a:lnTo>
                  <a:pt x="5912541" y="55589"/>
                </a:lnTo>
                <a:lnTo>
                  <a:pt x="5912990" y="61876"/>
                </a:lnTo>
                <a:lnTo>
                  <a:pt x="5913439" y="78490"/>
                </a:lnTo>
                <a:lnTo>
                  <a:pt x="5912990" y="98697"/>
                </a:lnTo>
                <a:lnTo>
                  <a:pt x="5912092" y="121598"/>
                </a:lnTo>
                <a:lnTo>
                  <a:pt x="5910296" y="146296"/>
                </a:lnTo>
                <a:lnTo>
                  <a:pt x="5907601" y="172790"/>
                </a:lnTo>
                <a:lnTo>
                  <a:pt x="5904907" y="199732"/>
                </a:lnTo>
                <a:lnTo>
                  <a:pt x="5901315" y="226226"/>
                </a:lnTo>
                <a:lnTo>
                  <a:pt x="5897273" y="252271"/>
                </a:lnTo>
                <a:lnTo>
                  <a:pt x="5892783" y="277417"/>
                </a:lnTo>
                <a:lnTo>
                  <a:pt x="5888742" y="299420"/>
                </a:lnTo>
                <a:lnTo>
                  <a:pt x="5884251" y="319178"/>
                </a:lnTo>
                <a:lnTo>
                  <a:pt x="5882006" y="327261"/>
                </a:lnTo>
                <a:lnTo>
                  <a:pt x="5879761" y="334895"/>
                </a:lnTo>
                <a:lnTo>
                  <a:pt x="5877515" y="341631"/>
                </a:lnTo>
                <a:lnTo>
                  <a:pt x="5875270" y="346570"/>
                </a:lnTo>
                <a:lnTo>
                  <a:pt x="5873025" y="350611"/>
                </a:lnTo>
                <a:lnTo>
                  <a:pt x="5871229" y="353306"/>
                </a:lnTo>
                <a:lnTo>
                  <a:pt x="5866289" y="356898"/>
                </a:lnTo>
                <a:lnTo>
                  <a:pt x="5861350" y="359592"/>
                </a:lnTo>
                <a:lnTo>
                  <a:pt x="5855512" y="362736"/>
                </a:lnTo>
                <a:lnTo>
                  <a:pt x="5849675" y="364981"/>
                </a:lnTo>
                <a:lnTo>
                  <a:pt x="5838448" y="369471"/>
                </a:lnTo>
                <a:lnTo>
                  <a:pt x="5826773" y="374411"/>
                </a:lnTo>
                <a:lnTo>
                  <a:pt x="5821834" y="378452"/>
                </a:lnTo>
                <a:lnTo>
                  <a:pt x="5816894" y="382045"/>
                </a:lnTo>
                <a:lnTo>
                  <a:pt x="5813751" y="385637"/>
                </a:lnTo>
                <a:lnTo>
                  <a:pt x="5810608" y="388780"/>
                </a:lnTo>
                <a:lnTo>
                  <a:pt x="5808812" y="391924"/>
                </a:lnTo>
                <a:lnTo>
                  <a:pt x="5807015" y="395067"/>
                </a:lnTo>
                <a:lnTo>
                  <a:pt x="5806117" y="397761"/>
                </a:lnTo>
                <a:lnTo>
                  <a:pt x="5805668" y="400905"/>
                </a:lnTo>
                <a:lnTo>
                  <a:pt x="5806117" y="403599"/>
                </a:lnTo>
                <a:lnTo>
                  <a:pt x="5806566" y="405844"/>
                </a:lnTo>
                <a:lnTo>
                  <a:pt x="5807464" y="408538"/>
                </a:lnTo>
                <a:lnTo>
                  <a:pt x="5808812" y="410784"/>
                </a:lnTo>
                <a:lnTo>
                  <a:pt x="5812404" y="416172"/>
                </a:lnTo>
                <a:lnTo>
                  <a:pt x="5816894" y="420662"/>
                </a:lnTo>
                <a:lnTo>
                  <a:pt x="5827671" y="430092"/>
                </a:lnTo>
                <a:lnTo>
                  <a:pt x="5832611" y="435032"/>
                </a:lnTo>
                <a:lnTo>
                  <a:pt x="5837101" y="439971"/>
                </a:lnTo>
                <a:lnTo>
                  <a:pt x="5838898" y="442666"/>
                </a:lnTo>
                <a:lnTo>
                  <a:pt x="5840694" y="445360"/>
                </a:lnTo>
                <a:lnTo>
                  <a:pt x="5842041" y="448054"/>
                </a:lnTo>
                <a:lnTo>
                  <a:pt x="5842939" y="451647"/>
                </a:lnTo>
                <a:lnTo>
                  <a:pt x="5843388" y="454790"/>
                </a:lnTo>
                <a:lnTo>
                  <a:pt x="5843388" y="457933"/>
                </a:lnTo>
                <a:lnTo>
                  <a:pt x="5842939" y="461526"/>
                </a:lnTo>
                <a:lnTo>
                  <a:pt x="5842041" y="465118"/>
                </a:lnTo>
                <a:lnTo>
                  <a:pt x="5834856" y="461526"/>
                </a:lnTo>
                <a:lnTo>
                  <a:pt x="5827671" y="459280"/>
                </a:lnTo>
                <a:lnTo>
                  <a:pt x="5821385" y="457933"/>
                </a:lnTo>
                <a:lnTo>
                  <a:pt x="5815098" y="457484"/>
                </a:lnTo>
                <a:lnTo>
                  <a:pt x="5809710" y="457933"/>
                </a:lnTo>
                <a:lnTo>
                  <a:pt x="5804321" y="459280"/>
                </a:lnTo>
                <a:lnTo>
                  <a:pt x="5799831" y="461076"/>
                </a:lnTo>
                <a:lnTo>
                  <a:pt x="5795340" y="463771"/>
                </a:lnTo>
                <a:lnTo>
                  <a:pt x="5790850" y="466914"/>
                </a:lnTo>
                <a:lnTo>
                  <a:pt x="5786808" y="470506"/>
                </a:lnTo>
                <a:lnTo>
                  <a:pt x="5782767" y="474548"/>
                </a:lnTo>
                <a:lnTo>
                  <a:pt x="5779175" y="479038"/>
                </a:lnTo>
                <a:lnTo>
                  <a:pt x="5772439" y="488917"/>
                </a:lnTo>
                <a:lnTo>
                  <a:pt x="5765703" y="499245"/>
                </a:lnTo>
                <a:lnTo>
                  <a:pt x="5758968" y="510023"/>
                </a:lnTo>
                <a:lnTo>
                  <a:pt x="5752232" y="519902"/>
                </a:lnTo>
                <a:lnTo>
                  <a:pt x="5748639" y="524841"/>
                </a:lnTo>
                <a:lnTo>
                  <a:pt x="5744149" y="529331"/>
                </a:lnTo>
                <a:lnTo>
                  <a:pt x="5740108" y="533373"/>
                </a:lnTo>
                <a:lnTo>
                  <a:pt x="5736066" y="536965"/>
                </a:lnTo>
                <a:lnTo>
                  <a:pt x="5731127" y="539659"/>
                </a:lnTo>
                <a:lnTo>
                  <a:pt x="5726187" y="542354"/>
                </a:lnTo>
                <a:lnTo>
                  <a:pt x="5721248" y="544150"/>
                </a:lnTo>
                <a:lnTo>
                  <a:pt x="5715410" y="545048"/>
                </a:lnTo>
                <a:lnTo>
                  <a:pt x="5709124" y="545497"/>
                </a:lnTo>
                <a:lnTo>
                  <a:pt x="5702388" y="545048"/>
                </a:lnTo>
                <a:lnTo>
                  <a:pt x="5695203" y="543701"/>
                </a:lnTo>
                <a:lnTo>
                  <a:pt x="5688018" y="541007"/>
                </a:lnTo>
                <a:lnTo>
                  <a:pt x="5659729" y="546844"/>
                </a:lnTo>
                <a:lnTo>
                  <a:pt x="5631888" y="551335"/>
                </a:lnTo>
                <a:lnTo>
                  <a:pt x="5604496" y="555825"/>
                </a:lnTo>
                <a:lnTo>
                  <a:pt x="5576206" y="559417"/>
                </a:lnTo>
                <a:lnTo>
                  <a:pt x="5548366" y="562112"/>
                </a:lnTo>
                <a:lnTo>
                  <a:pt x="5534445" y="563010"/>
                </a:lnTo>
                <a:lnTo>
                  <a:pt x="5520076" y="563459"/>
                </a:lnTo>
                <a:lnTo>
                  <a:pt x="5506155" y="563908"/>
                </a:lnTo>
                <a:lnTo>
                  <a:pt x="5491786" y="563908"/>
                </a:lnTo>
                <a:lnTo>
                  <a:pt x="5477417" y="563459"/>
                </a:lnTo>
                <a:lnTo>
                  <a:pt x="5463496" y="563010"/>
                </a:lnTo>
                <a:lnTo>
                  <a:pt x="5434308" y="566602"/>
                </a:lnTo>
                <a:lnTo>
                  <a:pt x="5405120" y="569746"/>
                </a:lnTo>
                <a:lnTo>
                  <a:pt x="5376381" y="572440"/>
                </a:lnTo>
                <a:lnTo>
                  <a:pt x="5347193" y="574236"/>
                </a:lnTo>
                <a:lnTo>
                  <a:pt x="5318006" y="576032"/>
                </a:lnTo>
                <a:lnTo>
                  <a:pt x="5288818" y="577379"/>
                </a:lnTo>
                <a:lnTo>
                  <a:pt x="5259630" y="577828"/>
                </a:lnTo>
                <a:lnTo>
                  <a:pt x="5230891" y="578726"/>
                </a:lnTo>
                <a:lnTo>
                  <a:pt x="5172515" y="579624"/>
                </a:lnTo>
                <a:lnTo>
                  <a:pt x="5113690" y="580074"/>
                </a:lnTo>
                <a:lnTo>
                  <a:pt x="5055763" y="580972"/>
                </a:lnTo>
                <a:lnTo>
                  <a:pt x="5026575" y="581870"/>
                </a:lnTo>
                <a:lnTo>
                  <a:pt x="4996938" y="583217"/>
                </a:lnTo>
                <a:lnTo>
                  <a:pt x="4399709" y="602077"/>
                </a:lnTo>
                <a:lnTo>
                  <a:pt x="4399260" y="622284"/>
                </a:lnTo>
                <a:lnTo>
                  <a:pt x="4438775" y="631265"/>
                </a:lnTo>
                <a:lnTo>
                  <a:pt x="4478740" y="640246"/>
                </a:lnTo>
                <a:lnTo>
                  <a:pt x="4518257" y="648328"/>
                </a:lnTo>
                <a:lnTo>
                  <a:pt x="4558221" y="656411"/>
                </a:lnTo>
                <a:lnTo>
                  <a:pt x="4717632" y="688293"/>
                </a:lnTo>
                <a:lnTo>
                  <a:pt x="4757597" y="696376"/>
                </a:lnTo>
                <a:lnTo>
                  <a:pt x="4797113" y="704459"/>
                </a:lnTo>
                <a:lnTo>
                  <a:pt x="4837078" y="713889"/>
                </a:lnTo>
                <a:lnTo>
                  <a:pt x="4876594" y="722870"/>
                </a:lnTo>
                <a:lnTo>
                  <a:pt x="4915661" y="732300"/>
                </a:lnTo>
                <a:lnTo>
                  <a:pt x="4955177" y="743077"/>
                </a:lnTo>
                <a:lnTo>
                  <a:pt x="4994244" y="754303"/>
                </a:lnTo>
                <a:lnTo>
                  <a:pt x="5033311" y="765978"/>
                </a:lnTo>
                <a:lnTo>
                  <a:pt x="5049926" y="764631"/>
                </a:lnTo>
                <a:lnTo>
                  <a:pt x="5065642" y="764182"/>
                </a:lnTo>
                <a:lnTo>
                  <a:pt x="5082257" y="764631"/>
                </a:lnTo>
                <a:lnTo>
                  <a:pt x="5097973" y="766427"/>
                </a:lnTo>
                <a:lnTo>
                  <a:pt x="5113690" y="768672"/>
                </a:lnTo>
                <a:lnTo>
                  <a:pt x="5129856" y="771816"/>
                </a:lnTo>
                <a:lnTo>
                  <a:pt x="5145572" y="776306"/>
                </a:lnTo>
                <a:lnTo>
                  <a:pt x="5161289" y="782593"/>
                </a:lnTo>
                <a:lnTo>
                  <a:pt x="5167126" y="782144"/>
                </a:lnTo>
                <a:lnTo>
                  <a:pt x="5172964" y="782144"/>
                </a:lnTo>
                <a:lnTo>
                  <a:pt x="5178353" y="782593"/>
                </a:lnTo>
                <a:lnTo>
                  <a:pt x="5184190" y="783042"/>
                </a:lnTo>
                <a:lnTo>
                  <a:pt x="5189579" y="784389"/>
                </a:lnTo>
                <a:lnTo>
                  <a:pt x="5194967" y="785736"/>
                </a:lnTo>
                <a:lnTo>
                  <a:pt x="5200356" y="787532"/>
                </a:lnTo>
                <a:lnTo>
                  <a:pt x="5205295" y="789329"/>
                </a:lnTo>
                <a:lnTo>
                  <a:pt x="5215174" y="793819"/>
                </a:lnTo>
                <a:lnTo>
                  <a:pt x="5224604" y="799207"/>
                </a:lnTo>
                <a:lnTo>
                  <a:pt x="5234483" y="805045"/>
                </a:lnTo>
                <a:lnTo>
                  <a:pt x="5243913" y="810883"/>
                </a:lnTo>
                <a:lnTo>
                  <a:pt x="5253343" y="817618"/>
                </a:lnTo>
                <a:lnTo>
                  <a:pt x="5263222" y="823456"/>
                </a:lnTo>
                <a:lnTo>
                  <a:pt x="5273101" y="828844"/>
                </a:lnTo>
                <a:lnTo>
                  <a:pt x="5283429" y="833784"/>
                </a:lnTo>
                <a:lnTo>
                  <a:pt x="5293757" y="837376"/>
                </a:lnTo>
                <a:lnTo>
                  <a:pt x="5299146" y="839173"/>
                </a:lnTo>
                <a:lnTo>
                  <a:pt x="5304983" y="840520"/>
                </a:lnTo>
                <a:lnTo>
                  <a:pt x="5310821" y="841418"/>
                </a:lnTo>
                <a:lnTo>
                  <a:pt x="5316209" y="842316"/>
                </a:lnTo>
                <a:lnTo>
                  <a:pt x="5322496" y="842316"/>
                </a:lnTo>
                <a:lnTo>
                  <a:pt x="5328334" y="842316"/>
                </a:lnTo>
                <a:lnTo>
                  <a:pt x="5333722" y="842316"/>
                </a:lnTo>
                <a:lnTo>
                  <a:pt x="5338213" y="843214"/>
                </a:lnTo>
                <a:lnTo>
                  <a:pt x="5342254" y="845010"/>
                </a:lnTo>
                <a:lnTo>
                  <a:pt x="5344948" y="847255"/>
                </a:lnTo>
                <a:lnTo>
                  <a:pt x="5347193" y="850399"/>
                </a:lnTo>
                <a:lnTo>
                  <a:pt x="5348092" y="853991"/>
                </a:lnTo>
                <a:lnTo>
                  <a:pt x="5348990" y="857583"/>
                </a:lnTo>
                <a:lnTo>
                  <a:pt x="5349439" y="862074"/>
                </a:lnTo>
                <a:lnTo>
                  <a:pt x="5348990" y="866564"/>
                </a:lnTo>
                <a:lnTo>
                  <a:pt x="5348990" y="871055"/>
                </a:lnTo>
                <a:lnTo>
                  <a:pt x="5347642" y="880485"/>
                </a:lnTo>
                <a:lnTo>
                  <a:pt x="5346295" y="890364"/>
                </a:lnTo>
                <a:lnTo>
                  <a:pt x="5345397" y="898895"/>
                </a:lnTo>
                <a:lnTo>
                  <a:pt x="5344948" y="955924"/>
                </a:lnTo>
                <a:lnTo>
                  <a:pt x="5344499" y="1013402"/>
                </a:lnTo>
                <a:lnTo>
                  <a:pt x="5344050" y="1128358"/>
                </a:lnTo>
                <a:lnTo>
                  <a:pt x="5356623" y="1125663"/>
                </a:lnTo>
                <a:lnTo>
                  <a:pt x="5362012" y="1125214"/>
                </a:lnTo>
                <a:lnTo>
                  <a:pt x="5366951" y="1124765"/>
                </a:lnTo>
                <a:lnTo>
                  <a:pt x="5370993" y="1124765"/>
                </a:lnTo>
                <a:lnTo>
                  <a:pt x="5375034" y="1124765"/>
                </a:lnTo>
                <a:lnTo>
                  <a:pt x="5378627" y="1125663"/>
                </a:lnTo>
                <a:lnTo>
                  <a:pt x="5381770" y="1126561"/>
                </a:lnTo>
                <a:lnTo>
                  <a:pt x="5384015" y="1127459"/>
                </a:lnTo>
                <a:lnTo>
                  <a:pt x="5386260" y="1129256"/>
                </a:lnTo>
                <a:lnTo>
                  <a:pt x="5388057" y="1130603"/>
                </a:lnTo>
                <a:lnTo>
                  <a:pt x="5389404" y="1132399"/>
                </a:lnTo>
                <a:lnTo>
                  <a:pt x="5390302" y="1134644"/>
                </a:lnTo>
                <a:lnTo>
                  <a:pt x="5391200" y="1136889"/>
                </a:lnTo>
                <a:lnTo>
                  <a:pt x="5391649" y="1139135"/>
                </a:lnTo>
                <a:lnTo>
                  <a:pt x="5392098" y="1141829"/>
                </a:lnTo>
                <a:lnTo>
                  <a:pt x="5392098" y="1147666"/>
                </a:lnTo>
                <a:lnTo>
                  <a:pt x="5391200" y="1153953"/>
                </a:lnTo>
                <a:lnTo>
                  <a:pt x="5389853" y="1160240"/>
                </a:lnTo>
                <a:lnTo>
                  <a:pt x="5388506" y="1166526"/>
                </a:lnTo>
                <a:lnTo>
                  <a:pt x="5385811" y="1179549"/>
                </a:lnTo>
                <a:lnTo>
                  <a:pt x="5384913" y="1185835"/>
                </a:lnTo>
                <a:lnTo>
                  <a:pt x="5384464" y="1191673"/>
                </a:lnTo>
                <a:lnTo>
                  <a:pt x="5385362" y="1207390"/>
                </a:lnTo>
                <a:lnTo>
                  <a:pt x="5387158" y="1223555"/>
                </a:lnTo>
                <a:lnTo>
                  <a:pt x="5389853" y="1239721"/>
                </a:lnTo>
                <a:lnTo>
                  <a:pt x="5392996" y="1255437"/>
                </a:lnTo>
                <a:lnTo>
                  <a:pt x="5398834" y="1287768"/>
                </a:lnTo>
                <a:lnTo>
                  <a:pt x="5401079" y="1303934"/>
                </a:lnTo>
                <a:lnTo>
                  <a:pt x="5402875" y="1320100"/>
                </a:lnTo>
                <a:lnTo>
                  <a:pt x="5403324" y="1327733"/>
                </a:lnTo>
                <a:lnTo>
                  <a:pt x="5403773" y="1336265"/>
                </a:lnTo>
                <a:lnTo>
                  <a:pt x="5403773" y="1343899"/>
                </a:lnTo>
                <a:lnTo>
                  <a:pt x="5403324" y="1351533"/>
                </a:lnTo>
                <a:lnTo>
                  <a:pt x="5402426" y="1359616"/>
                </a:lnTo>
                <a:lnTo>
                  <a:pt x="5401528" y="1367699"/>
                </a:lnTo>
                <a:lnTo>
                  <a:pt x="5399732" y="1375332"/>
                </a:lnTo>
                <a:lnTo>
                  <a:pt x="5397936" y="1382966"/>
                </a:lnTo>
                <a:lnTo>
                  <a:pt x="5395241" y="1390600"/>
                </a:lnTo>
                <a:lnTo>
                  <a:pt x="5392547" y="1398234"/>
                </a:lnTo>
                <a:lnTo>
                  <a:pt x="5388955" y="1405867"/>
                </a:lnTo>
                <a:lnTo>
                  <a:pt x="5384913" y="1413501"/>
                </a:lnTo>
                <a:lnTo>
                  <a:pt x="5379974" y="1421135"/>
                </a:lnTo>
                <a:lnTo>
                  <a:pt x="5374136" y="1428320"/>
                </a:lnTo>
                <a:lnTo>
                  <a:pt x="5368299" y="1435504"/>
                </a:lnTo>
                <a:lnTo>
                  <a:pt x="5361563" y="1443138"/>
                </a:lnTo>
                <a:lnTo>
                  <a:pt x="5335518" y="1475469"/>
                </a:lnTo>
                <a:lnTo>
                  <a:pt x="5339560" y="1484450"/>
                </a:lnTo>
                <a:lnTo>
                  <a:pt x="5342703" y="1493431"/>
                </a:lnTo>
                <a:lnTo>
                  <a:pt x="5344948" y="1501514"/>
                </a:lnTo>
                <a:lnTo>
                  <a:pt x="5346744" y="1510046"/>
                </a:lnTo>
                <a:lnTo>
                  <a:pt x="5347642" y="1518578"/>
                </a:lnTo>
                <a:lnTo>
                  <a:pt x="5348541" y="1526211"/>
                </a:lnTo>
                <a:lnTo>
                  <a:pt x="5348541" y="1533845"/>
                </a:lnTo>
                <a:lnTo>
                  <a:pt x="5348092" y="1541479"/>
                </a:lnTo>
                <a:lnTo>
                  <a:pt x="5347193" y="1548664"/>
                </a:lnTo>
                <a:lnTo>
                  <a:pt x="5345846" y="1556298"/>
                </a:lnTo>
                <a:lnTo>
                  <a:pt x="5344050" y="1563033"/>
                </a:lnTo>
                <a:lnTo>
                  <a:pt x="5341356" y="1569769"/>
                </a:lnTo>
                <a:lnTo>
                  <a:pt x="5337763" y="1576055"/>
                </a:lnTo>
                <a:lnTo>
                  <a:pt x="5334171" y="1581893"/>
                </a:lnTo>
                <a:lnTo>
                  <a:pt x="5330579" y="1588180"/>
                </a:lnTo>
                <a:lnTo>
                  <a:pt x="5326088" y="1594017"/>
                </a:lnTo>
                <a:lnTo>
                  <a:pt x="5321149" y="1598957"/>
                </a:lnTo>
                <a:lnTo>
                  <a:pt x="5315760" y="1603896"/>
                </a:lnTo>
                <a:lnTo>
                  <a:pt x="5309923" y="1608836"/>
                </a:lnTo>
                <a:lnTo>
                  <a:pt x="5303187" y="1612877"/>
                </a:lnTo>
                <a:lnTo>
                  <a:pt x="5296002" y="1616919"/>
                </a:lnTo>
                <a:lnTo>
                  <a:pt x="5288818" y="1620960"/>
                </a:lnTo>
                <a:lnTo>
                  <a:pt x="5281184" y="1624552"/>
                </a:lnTo>
                <a:lnTo>
                  <a:pt x="5273101" y="1627696"/>
                </a:lnTo>
                <a:lnTo>
                  <a:pt x="5264120" y="1630390"/>
                </a:lnTo>
                <a:lnTo>
                  <a:pt x="5255139" y="1632635"/>
                </a:lnTo>
                <a:lnTo>
                  <a:pt x="5246158" y="1634880"/>
                </a:lnTo>
                <a:lnTo>
                  <a:pt x="5236279" y="1636676"/>
                </a:lnTo>
                <a:lnTo>
                  <a:pt x="5225951" y="1637575"/>
                </a:lnTo>
                <a:lnTo>
                  <a:pt x="5215174" y="1638473"/>
                </a:lnTo>
                <a:lnTo>
                  <a:pt x="5204397" y="1638922"/>
                </a:lnTo>
                <a:lnTo>
                  <a:pt x="5193171" y="1638922"/>
                </a:lnTo>
                <a:lnTo>
                  <a:pt x="5183292" y="1641616"/>
                </a:lnTo>
                <a:lnTo>
                  <a:pt x="5173862" y="1644310"/>
                </a:lnTo>
                <a:lnTo>
                  <a:pt x="5163983" y="1646106"/>
                </a:lnTo>
                <a:lnTo>
                  <a:pt x="5154553" y="1647454"/>
                </a:lnTo>
                <a:lnTo>
                  <a:pt x="5144225" y="1647903"/>
                </a:lnTo>
                <a:lnTo>
                  <a:pt x="5134795" y="1647454"/>
                </a:lnTo>
                <a:lnTo>
                  <a:pt x="5129856" y="1647005"/>
                </a:lnTo>
                <a:lnTo>
                  <a:pt x="5124916" y="1646106"/>
                </a:lnTo>
                <a:lnTo>
                  <a:pt x="5119977" y="1644759"/>
                </a:lnTo>
                <a:lnTo>
                  <a:pt x="5114588" y="1643412"/>
                </a:lnTo>
                <a:lnTo>
                  <a:pt x="5104709" y="1647005"/>
                </a:lnTo>
                <a:lnTo>
                  <a:pt x="5094830" y="1650148"/>
                </a:lnTo>
                <a:lnTo>
                  <a:pt x="5084502" y="1651944"/>
                </a:lnTo>
                <a:lnTo>
                  <a:pt x="5079563" y="1652842"/>
                </a:lnTo>
                <a:lnTo>
                  <a:pt x="5074174" y="1653291"/>
                </a:lnTo>
                <a:lnTo>
                  <a:pt x="5069235" y="1653740"/>
                </a:lnTo>
                <a:lnTo>
                  <a:pt x="5063846" y="1653291"/>
                </a:lnTo>
                <a:lnTo>
                  <a:pt x="5058907" y="1652842"/>
                </a:lnTo>
                <a:lnTo>
                  <a:pt x="5053967" y="1652393"/>
                </a:lnTo>
                <a:lnTo>
                  <a:pt x="5049028" y="1651046"/>
                </a:lnTo>
                <a:lnTo>
                  <a:pt x="5043639" y="1649250"/>
                </a:lnTo>
                <a:lnTo>
                  <a:pt x="5038250" y="1647005"/>
                </a:lnTo>
                <a:lnTo>
                  <a:pt x="5033311" y="1644310"/>
                </a:lnTo>
                <a:lnTo>
                  <a:pt x="4911171" y="1665416"/>
                </a:lnTo>
                <a:lnTo>
                  <a:pt x="4911171" y="1675294"/>
                </a:lnTo>
                <a:lnTo>
                  <a:pt x="4910273" y="1685623"/>
                </a:lnTo>
                <a:lnTo>
                  <a:pt x="5237626" y="1766900"/>
                </a:lnTo>
                <a:lnTo>
                  <a:pt x="5264120" y="1774533"/>
                </a:lnTo>
                <a:lnTo>
                  <a:pt x="5291512" y="1781269"/>
                </a:lnTo>
                <a:lnTo>
                  <a:pt x="5345846" y="1794291"/>
                </a:lnTo>
                <a:lnTo>
                  <a:pt x="5399732" y="1806865"/>
                </a:lnTo>
                <a:lnTo>
                  <a:pt x="5454066" y="1820785"/>
                </a:lnTo>
                <a:lnTo>
                  <a:pt x="5480560" y="1827521"/>
                </a:lnTo>
                <a:lnTo>
                  <a:pt x="5507503" y="1835155"/>
                </a:lnTo>
                <a:lnTo>
                  <a:pt x="5534445" y="1843237"/>
                </a:lnTo>
                <a:lnTo>
                  <a:pt x="5560490" y="1852218"/>
                </a:lnTo>
                <a:lnTo>
                  <a:pt x="5586983" y="1861199"/>
                </a:lnTo>
                <a:lnTo>
                  <a:pt x="5613028" y="1871527"/>
                </a:lnTo>
                <a:lnTo>
                  <a:pt x="5639072" y="1882753"/>
                </a:lnTo>
                <a:lnTo>
                  <a:pt x="5664219" y="1894429"/>
                </a:lnTo>
                <a:lnTo>
                  <a:pt x="5676792" y="1897123"/>
                </a:lnTo>
                <a:lnTo>
                  <a:pt x="5688467" y="1900266"/>
                </a:lnTo>
                <a:lnTo>
                  <a:pt x="5699245" y="1903858"/>
                </a:lnTo>
                <a:lnTo>
                  <a:pt x="5710022" y="1907900"/>
                </a:lnTo>
                <a:lnTo>
                  <a:pt x="5719002" y="1912390"/>
                </a:lnTo>
                <a:lnTo>
                  <a:pt x="5727534" y="1917330"/>
                </a:lnTo>
                <a:lnTo>
                  <a:pt x="5731127" y="1920922"/>
                </a:lnTo>
                <a:lnTo>
                  <a:pt x="5734719" y="1924066"/>
                </a:lnTo>
                <a:lnTo>
                  <a:pt x="5738311" y="1927209"/>
                </a:lnTo>
                <a:lnTo>
                  <a:pt x="5741455" y="1930352"/>
                </a:lnTo>
                <a:lnTo>
                  <a:pt x="5744149" y="1933944"/>
                </a:lnTo>
                <a:lnTo>
                  <a:pt x="5746843" y="1937986"/>
                </a:lnTo>
                <a:lnTo>
                  <a:pt x="5749089" y="1941578"/>
                </a:lnTo>
                <a:lnTo>
                  <a:pt x="5751334" y="1946069"/>
                </a:lnTo>
                <a:lnTo>
                  <a:pt x="5752681" y="1950559"/>
                </a:lnTo>
                <a:lnTo>
                  <a:pt x="5754028" y="1955498"/>
                </a:lnTo>
                <a:lnTo>
                  <a:pt x="5755375" y="1960438"/>
                </a:lnTo>
                <a:lnTo>
                  <a:pt x="5755824" y="1965377"/>
                </a:lnTo>
                <a:lnTo>
                  <a:pt x="5756273" y="1970766"/>
                </a:lnTo>
                <a:lnTo>
                  <a:pt x="5756273" y="1976604"/>
                </a:lnTo>
                <a:lnTo>
                  <a:pt x="5755824" y="1982441"/>
                </a:lnTo>
                <a:lnTo>
                  <a:pt x="5755375" y="1988728"/>
                </a:lnTo>
                <a:lnTo>
                  <a:pt x="5754028" y="1995463"/>
                </a:lnTo>
                <a:lnTo>
                  <a:pt x="5752681" y="2002199"/>
                </a:lnTo>
                <a:lnTo>
                  <a:pt x="5750885" y="2009384"/>
                </a:lnTo>
                <a:lnTo>
                  <a:pt x="5748639" y="2016569"/>
                </a:lnTo>
                <a:lnTo>
                  <a:pt x="5747292" y="2022406"/>
                </a:lnTo>
                <a:lnTo>
                  <a:pt x="5745496" y="2027795"/>
                </a:lnTo>
                <a:lnTo>
                  <a:pt x="5744598" y="2034081"/>
                </a:lnTo>
                <a:lnTo>
                  <a:pt x="5744149" y="2039919"/>
                </a:lnTo>
                <a:lnTo>
                  <a:pt x="5743700" y="2052043"/>
                </a:lnTo>
                <a:lnTo>
                  <a:pt x="5743700" y="2064168"/>
                </a:lnTo>
                <a:lnTo>
                  <a:pt x="5745496" y="2089314"/>
                </a:lnTo>
                <a:lnTo>
                  <a:pt x="5745945" y="2102336"/>
                </a:lnTo>
                <a:lnTo>
                  <a:pt x="5746843" y="2114012"/>
                </a:lnTo>
                <a:lnTo>
                  <a:pt x="5749538" y="2128830"/>
                </a:lnTo>
                <a:lnTo>
                  <a:pt x="5751334" y="2143649"/>
                </a:lnTo>
                <a:lnTo>
                  <a:pt x="5751783" y="2157569"/>
                </a:lnTo>
                <a:lnTo>
                  <a:pt x="5751334" y="2171040"/>
                </a:lnTo>
                <a:lnTo>
                  <a:pt x="5749987" y="2184961"/>
                </a:lnTo>
                <a:lnTo>
                  <a:pt x="5747741" y="2197534"/>
                </a:lnTo>
                <a:lnTo>
                  <a:pt x="5743700" y="2209658"/>
                </a:lnTo>
                <a:lnTo>
                  <a:pt x="5739210" y="2222231"/>
                </a:lnTo>
                <a:lnTo>
                  <a:pt x="5733821" y="2233458"/>
                </a:lnTo>
                <a:lnTo>
                  <a:pt x="5727534" y="2244683"/>
                </a:lnTo>
                <a:lnTo>
                  <a:pt x="5720350" y="2255461"/>
                </a:lnTo>
                <a:lnTo>
                  <a:pt x="5712267" y="2265789"/>
                </a:lnTo>
                <a:lnTo>
                  <a:pt x="5702388" y="2275668"/>
                </a:lnTo>
                <a:lnTo>
                  <a:pt x="5692509" y="2285098"/>
                </a:lnTo>
                <a:lnTo>
                  <a:pt x="5681283" y="2294977"/>
                </a:lnTo>
                <a:lnTo>
                  <a:pt x="5668709" y="2303509"/>
                </a:lnTo>
                <a:lnTo>
                  <a:pt x="5677690" y="2309795"/>
                </a:lnTo>
                <a:lnTo>
                  <a:pt x="5686671" y="2316980"/>
                </a:lnTo>
                <a:lnTo>
                  <a:pt x="5695203" y="2325063"/>
                </a:lnTo>
                <a:lnTo>
                  <a:pt x="5698795" y="2328655"/>
                </a:lnTo>
                <a:lnTo>
                  <a:pt x="5701939" y="2332696"/>
                </a:lnTo>
                <a:lnTo>
                  <a:pt x="5705082" y="2336738"/>
                </a:lnTo>
                <a:lnTo>
                  <a:pt x="5706878" y="2340779"/>
                </a:lnTo>
                <a:lnTo>
                  <a:pt x="5708225" y="2344821"/>
                </a:lnTo>
                <a:lnTo>
                  <a:pt x="5708225" y="2348862"/>
                </a:lnTo>
                <a:lnTo>
                  <a:pt x="5708225" y="2351107"/>
                </a:lnTo>
                <a:lnTo>
                  <a:pt x="5707776" y="2352903"/>
                </a:lnTo>
                <a:lnTo>
                  <a:pt x="5706878" y="2354700"/>
                </a:lnTo>
                <a:lnTo>
                  <a:pt x="5705531" y="2356945"/>
                </a:lnTo>
                <a:lnTo>
                  <a:pt x="5704184" y="2359190"/>
                </a:lnTo>
                <a:lnTo>
                  <a:pt x="5702388" y="2360986"/>
                </a:lnTo>
                <a:lnTo>
                  <a:pt x="5697897" y="2364579"/>
                </a:lnTo>
                <a:lnTo>
                  <a:pt x="5693407" y="2368171"/>
                </a:lnTo>
                <a:lnTo>
                  <a:pt x="5688467" y="2371763"/>
                </a:lnTo>
                <a:lnTo>
                  <a:pt x="5679487" y="2379846"/>
                </a:lnTo>
                <a:lnTo>
                  <a:pt x="5670506" y="2388827"/>
                </a:lnTo>
                <a:lnTo>
                  <a:pt x="5661974" y="2398706"/>
                </a:lnTo>
                <a:lnTo>
                  <a:pt x="5644461" y="2417566"/>
                </a:lnTo>
                <a:lnTo>
                  <a:pt x="5635031" y="2426996"/>
                </a:lnTo>
                <a:lnTo>
                  <a:pt x="5626050" y="2435528"/>
                </a:lnTo>
                <a:lnTo>
                  <a:pt x="5621111" y="2439569"/>
                </a:lnTo>
                <a:lnTo>
                  <a:pt x="5616171" y="2443161"/>
                </a:lnTo>
                <a:lnTo>
                  <a:pt x="5611232" y="2446305"/>
                </a:lnTo>
                <a:lnTo>
                  <a:pt x="5605843" y="2448999"/>
                </a:lnTo>
                <a:lnTo>
                  <a:pt x="5600455" y="2451693"/>
                </a:lnTo>
                <a:lnTo>
                  <a:pt x="5594617" y="2453489"/>
                </a:lnTo>
                <a:lnTo>
                  <a:pt x="5588779" y="2455286"/>
                </a:lnTo>
                <a:lnTo>
                  <a:pt x="5582942" y="2456633"/>
                </a:lnTo>
                <a:lnTo>
                  <a:pt x="5576655" y="2457082"/>
                </a:lnTo>
                <a:lnTo>
                  <a:pt x="5570369" y="2457082"/>
                </a:lnTo>
                <a:lnTo>
                  <a:pt x="5563633" y="2456633"/>
                </a:lnTo>
                <a:lnTo>
                  <a:pt x="5555999" y="2455286"/>
                </a:lnTo>
                <a:lnTo>
                  <a:pt x="5548815" y="2453489"/>
                </a:lnTo>
                <a:lnTo>
                  <a:pt x="5541181" y="2450795"/>
                </a:lnTo>
                <a:lnTo>
                  <a:pt x="5533547" y="2447652"/>
                </a:lnTo>
                <a:lnTo>
                  <a:pt x="5525464" y="2443611"/>
                </a:lnTo>
                <a:lnTo>
                  <a:pt x="5517382" y="2447203"/>
                </a:lnTo>
                <a:lnTo>
                  <a:pt x="5510197" y="2450346"/>
                </a:lnTo>
                <a:lnTo>
                  <a:pt x="5503012" y="2453489"/>
                </a:lnTo>
                <a:lnTo>
                  <a:pt x="5495827" y="2456184"/>
                </a:lnTo>
                <a:lnTo>
                  <a:pt x="5480111" y="2460674"/>
                </a:lnTo>
                <a:lnTo>
                  <a:pt x="5465292" y="2464716"/>
                </a:lnTo>
                <a:lnTo>
                  <a:pt x="5449576" y="2467410"/>
                </a:lnTo>
                <a:lnTo>
                  <a:pt x="5434308" y="2470553"/>
                </a:lnTo>
                <a:lnTo>
                  <a:pt x="5419041" y="2471901"/>
                </a:lnTo>
                <a:lnTo>
                  <a:pt x="5403324" y="2473248"/>
                </a:lnTo>
                <a:lnTo>
                  <a:pt x="5371891" y="2475044"/>
                </a:lnTo>
                <a:lnTo>
                  <a:pt x="5341356" y="2476840"/>
                </a:lnTo>
                <a:lnTo>
                  <a:pt x="5325190" y="2477738"/>
                </a:lnTo>
                <a:lnTo>
                  <a:pt x="5309923" y="2478636"/>
                </a:lnTo>
                <a:lnTo>
                  <a:pt x="5294206" y="2479983"/>
                </a:lnTo>
                <a:lnTo>
                  <a:pt x="5278939" y="2482228"/>
                </a:lnTo>
                <a:lnTo>
                  <a:pt x="5275346" y="2506477"/>
                </a:lnTo>
                <a:lnTo>
                  <a:pt x="5278939" y="2523540"/>
                </a:lnTo>
                <a:lnTo>
                  <a:pt x="5282531" y="2540604"/>
                </a:lnTo>
                <a:lnTo>
                  <a:pt x="5285225" y="2558117"/>
                </a:lnTo>
                <a:lnTo>
                  <a:pt x="5287021" y="2575181"/>
                </a:lnTo>
                <a:lnTo>
                  <a:pt x="5287919" y="2584162"/>
                </a:lnTo>
                <a:lnTo>
                  <a:pt x="5287919" y="2592693"/>
                </a:lnTo>
                <a:lnTo>
                  <a:pt x="5287919" y="2601225"/>
                </a:lnTo>
                <a:lnTo>
                  <a:pt x="5287021" y="2609757"/>
                </a:lnTo>
                <a:lnTo>
                  <a:pt x="5286123" y="2618738"/>
                </a:lnTo>
                <a:lnTo>
                  <a:pt x="5284776" y="2627270"/>
                </a:lnTo>
                <a:lnTo>
                  <a:pt x="5282531" y="2635802"/>
                </a:lnTo>
                <a:lnTo>
                  <a:pt x="5279837" y="2644783"/>
                </a:lnTo>
                <a:lnTo>
                  <a:pt x="5282531" y="2649722"/>
                </a:lnTo>
                <a:lnTo>
                  <a:pt x="5284776" y="2655560"/>
                </a:lnTo>
                <a:lnTo>
                  <a:pt x="5286123" y="2660499"/>
                </a:lnTo>
                <a:lnTo>
                  <a:pt x="5287470" y="2665439"/>
                </a:lnTo>
                <a:lnTo>
                  <a:pt x="5287919" y="2670827"/>
                </a:lnTo>
                <a:lnTo>
                  <a:pt x="5288369" y="2675767"/>
                </a:lnTo>
                <a:lnTo>
                  <a:pt x="5288369" y="2680706"/>
                </a:lnTo>
                <a:lnTo>
                  <a:pt x="5287919" y="2686095"/>
                </a:lnTo>
                <a:lnTo>
                  <a:pt x="5286123" y="2696423"/>
                </a:lnTo>
                <a:lnTo>
                  <a:pt x="5283878" y="2706751"/>
                </a:lnTo>
                <a:lnTo>
                  <a:pt x="5278490" y="2727407"/>
                </a:lnTo>
                <a:lnTo>
                  <a:pt x="5276244" y="2747165"/>
                </a:lnTo>
                <a:lnTo>
                  <a:pt x="5273101" y="2766923"/>
                </a:lnTo>
                <a:lnTo>
                  <a:pt x="5270856" y="2776802"/>
                </a:lnTo>
                <a:lnTo>
                  <a:pt x="5268611" y="2786232"/>
                </a:lnTo>
                <a:lnTo>
                  <a:pt x="5265916" y="2795213"/>
                </a:lnTo>
                <a:lnTo>
                  <a:pt x="5262324" y="2805092"/>
                </a:lnTo>
                <a:lnTo>
                  <a:pt x="5259181" y="2813624"/>
                </a:lnTo>
                <a:lnTo>
                  <a:pt x="5255139" y="2822604"/>
                </a:lnTo>
                <a:lnTo>
                  <a:pt x="5250200" y="2830688"/>
                </a:lnTo>
                <a:lnTo>
                  <a:pt x="5244811" y="2839668"/>
                </a:lnTo>
                <a:lnTo>
                  <a:pt x="5238974" y="2847302"/>
                </a:lnTo>
                <a:lnTo>
                  <a:pt x="5232238" y="2854936"/>
                </a:lnTo>
                <a:lnTo>
                  <a:pt x="5224155" y="2861671"/>
                </a:lnTo>
                <a:lnTo>
                  <a:pt x="5216072" y="2868407"/>
                </a:lnTo>
                <a:lnTo>
                  <a:pt x="5216521" y="2869754"/>
                </a:lnTo>
                <a:lnTo>
                  <a:pt x="5216970" y="2871102"/>
                </a:lnTo>
                <a:lnTo>
                  <a:pt x="5216970" y="2872448"/>
                </a:lnTo>
                <a:lnTo>
                  <a:pt x="5216970" y="2874245"/>
                </a:lnTo>
                <a:lnTo>
                  <a:pt x="5215623" y="2876490"/>
                </a:lnTo>
                <a:lnTo>
                  <a:pt x="5213827" y="2879184"/>
                </a:lnTo>
                <a:lnTo>
                  <a:pt x="5211582" y="2881430"/>
                </a:lnTo>
                <a:lnTo>
                  <a:pt x="5208888" y="2883675"/>
                </a:lnTo>
                <a:lnTo>
                  <a:pt x="5203499" y="2888165"/>
                </a:lnTo>
                <a:lnTo>
                  <a:pt x="5200805" y="2890410"/>
                </a:lnTo>
                <a:lnTo>
                  <a:pt x="5199009" y="2893105"/>
                </a:lnTo>
                <a:lnTo>
                  <a:pt x="5198110" y="2895350"/>
                </a:lnTo>
                <a:lnTo>
                  <a:pt x="5198110" y="2896697"/>
                </a:lnTo>
                <a:lnTo>
                  <a:pt x="5198110" y="2897595"/>
                </a:lnTo>
                <a:lnTo>
                  <a:pt x="5198560" y="2898942"/>
                </a:lnTo>
                <a:lnTo>
                  <a:pt x="5199009" y="2900289"/>
                </a:lnTo>
                <a:lnTo>
                  <a:pt x="5201703" y="2902984"/>
                </a:lnTo>
                <a:lnTo>
                  <a:pt x="5205744" y="2905678"/>
                </a:lnTo>
                <a:lnTo>
                  <a:pt x="5212031" y="2908372"/>
                </a:lnTo>
                <a:lnTo>
                  <a:pt x="5216970" y="2911515"/>
                </a:lnTo>
                <a:lnTo>
                  <a:pt x="5221461" y="2914210"/>
                </a:lnTo>
                <a:lnTo>
                  <a:pt x="5225502" y="2917802"/>
                </a:lnTo>
                <a:lnTo>
                  <a:pt x="5229544" y="2921394"/>
                </a:lnTo>
                <a:lnTo>
                  <a:pt x="5232687" y="2924987"/>
                </a:lnTo>
                <a:lnTo>
                  <a:pt x="5235381" y="2929028"/>
                </a:lnTo>
                <a:lnTo>
                  <a:pt x="5237177" y="2933070"/>
                </a:lnTo>
                <a:lnTo>
                  <a:pt x="5238525" y="2937111"/>
                </a:lnTo>
                <a:lnTo>
                  <a:pt x="5239423" y="2940704"/>
                </a:lnTo>
                <a:lnTo>
                  <a:pt x="5239423" y="2944745"/>
                </a:lnTo>
                <a:lnTo>
                  <a:pt x="5238974" y="2948337"/>
                </a:lnTo>
                <a:lnTo>
                  <a:pt x="5238075" y="2951481"/>
                </a:lnTo>
                <a:lnTo>
                  <a:pt x="5236728" y="2954175"/>
                </a:lnTo>
                <a:lnTo>
                  <a:pt x="5234483" y="2956420"/>
                </a:lnTo>
                <a:lnTo>
                  <a:pt x="5231340" y="2957767"/>
                </a:lnTo>
                <a:lnTo>
                  <a:pt x="5227747" y="2958665"/>
                </a:lnTo>
                <a:lnTo>
                  <a:pt x="5222359" y="2959563"/>
                </a:lnTo>
                <a:lnTo>
                  <a:pt x="5217419" y="2960461"/>
                </a:lnTo>
                <a:lnTo>
                  <a:pt x="5212480" y="2962258"/>
                </a:lnTo>
                <a:lnTo>
                  <a:pt x="5207540" y="2963605"/>
                </a:lnTo>
                <a:lnTo>
                  <a:pt x="5199009" y="2967646"/>
                </a:lnTo>
                <a:lnTo>
                  <a:pt x="5190028" y="2972586"/>
                </a:lnTo>
                <a:lnTo>
                  <a:pt x="5181945" y="2977974"/>
                </a:lnTo>
                <a:lnTo>
                  <a:pt x="5174311" y="2984710"/>
                </a:lnTo>
                <a:lnTo>
                  <a:pt x="5159493" y="2997283"/>
                </a:lnTo>
                <a:lnTo>
                  <a:pt x="5151859" y="3003121"/>
                </a:lnTo>
                <a:lnTo>
                  <a:pt x="5144225" y="3009407"/>
                </a:lnTo>
                <a:lnTo>
                  <a:pt x="5136591" y="3014796"/>
                </a:lnTo>
                <a:lnTo>
                  <a:pt x="5128509" y="3019735"/>
                </a:lnTo>
                <a:lnTo>
                  <a:pt x="5119977" y="3024226"/>
                </a:lnTo>
                <a:lnTo>
                  <a:pt x="5115486" y="3026022"/>
                </a:lnTo>
                <a:lnTo>
                  <a:pt x="5110996" y="3027369"/>
                </a:lnTo>
                <a:lnTo>
                  <a:pt x="5106056" y="3028267"/>
                </a:lnTo>
                <a:lnTo>
                  <a:pt x="5101566" y="3029165"/>
                </a:lnTo>
                <a:lnTo>
                  <a:pt x="5096177" y="3029614"/>
                </a:lnTo>
                <a:lnTo>
                  <a:pt x="5091238" y="3030064"/>
                </a:lnTo>
                <a:lnTo>
                  <a:pt x="5053967" y="3033656"/>
                </a:lnTo>
                <a:lnTo>
                  <a:pt x="4972690" y="3035901"/>
                </a:lnTo>
                <a:lnTo>
                  <a:pt x="4869859" y="3054312"/>
                </a:lnTo>
                <a:lnTo>
                  <a:pt x="4868511" y="3071376"/>
                </a:lnTo>
                <a:lnTo>
                  <a:pt x="4867613" y="3088439"/>
                </a:lnTo>
                <a:lnTo>
                  <a:pt x="4867164" y="3106401"/>
                </a:lnTo>
                <a:lnTo>
                  <a:pt x="4867613" y="3123465"/>
                </a:lnTo>
                <a:lnTo>
                  <a:pt x="4868062" y="3158490"/>
                </a:lnTo>
                <a:lnTo>
                  <a:pt x="4867613" y="3176452"/>
                </a:lnTo>
                <a:lnTo>
                  <a:pt x="4867164" y="3193516"/>
                </a:lnTo>
                <a:lnTo>
                  <a:pt x="4865368" y="3210579"/>
                </a:lnTo>
                <a:lnTo>
                  <a:pt x="4864021" y="3219111"/>
                </a:lnTo>
                <a:lnTo>
                  <a:pt x="4862225" y="3227194"/>
                </a:lnTo>
                <a:lnTo>
                  <a:pt x="4860429" y="3235277"/>
                </a:lnTo>
                <a:lnTo>
                  <a:pt x="4858183" y="3243809"/>
                </a:lnTo>
                <a:lnTo>
                  <a:pt x="4855040" y="3251892"/>
                </a:lnTo>
                <a:lnTo>
                  <a:pt x="4851897" y="3259975"/>
                </a:lnTo>
                <a:lnTo>
                  <a:pt x="4848304" y="3267608"/>
                </a:lnTo>
                <a:lnTo>
                  <a:pt x="4844263" y="3275242"/>
                </a:lnTo>
                <a:lnTo>
                  <a:pt x="4839773" y="3283325"/>
                </a:lnTo>
                <a:lnTo>
                  <a:pt x="4834384" y="3290510"/>
                </a:lnTo>
                <a:lnTo>
                  <a:pt x="4828546" y="3297694"/>
                </a:lnTo>
                <a:lnTo>
                  <a:pt x="4822260" y="3304879"/>
                </a:lnTo>
                <a:lnTo>
                  <a:pt x="4814626" y="3312064"/>
                </a:lnTo>
                <a:lnTo>
                  <a:pt x="4806992" y="3319249"/>
                </a:lnTo>
                <a:lnTo>
                  <a:pt x="4809237" y="3329128"/>
                </a:lnTo>
                <a:lnTo>
                  <a:pt x="4811034" y="3338108"/>
                </a:lnTo>
                <a:lnTo>
                  <a:pt x="4812381" y="3347089"/>
                </a:lnTo>
                <a:lnTo>
                  <a:pt x="4812830" y="3355621"/>
                </a:lnTo>
                <a:lnTo>
                  <a:pt x="4812830" y="3363704"/>
                </a:lnTo>
                <a:lnTo>
                  <a:pt x="4811932" y="3371338"/>
                </a:lnTo>
                <a:lnTo>
                  <a:pt x="4811034" y="3378073"/>
                </a:lnTo>
                <a:lnTo>
                  <a:pt x="4809237" y="3384809"/>
                </a:lnTo>
                <a:lnTo>
                  <a:pt x="4806992" y="3391545"/>
                </a:lnTo>
                <a:lnTo>
                  <a:pt x="4804298" y="3397382"/>
                </a:lnTo>
                <a:lnTo>
                  <a:pt x="4801155" y="3403220"/>
                </a:lnTo>
                <a:lnTo>
                  <a:pt x="4798011" y="3408159"/>
                </a:lnTo>
                <a:lnTo>
                  <a:pt x="4793970" y="3413099"/>
                </a:lnTo>
                <a:lnTo>
                  <a:pt x="4789929" y="3418038"/>
                </a:lnTo>
                <a:lnTo>
                  <a:pt x="4785438" y="3422529"/>
                </a:lnTo>
                <a:lnTo>
                  <a:pt x="4780050" y="3427019"/>
                </a:lnTo>
                <a:lnTo>
                  <a:pt x="4775110" y="3431061"/>
                </a:lnTo>
                <a:lnTo>
                  <a:pt x="4769722" y="3435102"/>
                </a:lnTo>
                <a:lnTo>
                  <a:pt x="4758495" y="3441838"/>
                </a:lnTo>
                <a:lnTo>
                  <a:pt x="4746371" y="3448573"/>
                </a:lnTo>
                <a:lnTo>
                  <a:pt x="4733349" y="3454860"/>
                </a:lnTo>
                <a:lnTo>
                  <a:pt x="4707304" y="3466984"/>
                </a:lnTo>
                <a:lnTo>
                  <a:pt x="4694282" y="3472822"/>
                </a:lnTo>
                <a:lnTo>
                  <a:pt x="4682158" y="3479108"/>
                </a:lnTo>
                <a:lnTo>
                  <a:pt x="4547444" y="3506500"/>
                </a:lnTo>
                <a:lnTo>
                  <a:pt x="4563610" y="3544669"/>
                </a:lnTo>
                <a:lnTo>
                  <a:pt x="4572591" y="3546914"/>
                </a:lnTo>
                <a:lnTo>
                  <a:pt x="4582021" y="3548261"/>
                </a:lnTo>
                <a:lnTo>
                  <a:pt x="4601779" y="3547812"/>
                </a:lnTo>
                <a:lnTo>
                  <a:pt x="4620639" y="3548710"/>
                </a:lnTo>
                <a:lnTo>
                  <a:pt x="4639947" y="3550058"/>
                </a:lnTo>
                <a:lnTo>
                  <a:pt x="4658359" y="3552303"/>
                </a:lnTo>
                <a:lnTo>
                  <a:pt x="4677218" y="3554997"/>
                </a:lnTo>
                <a:lnTo>
                  <a:pt x="4695180" y="3558589"/>
                </a:lnTo>
                <a:lnTo>
                  <a:pt x="4713591" y="3563080"/>
                </a:lnTo>
                <a:lnTo>
                  <a:pt x="4731553" y="3568019"/>
                </a:lnTo>
                <a:lnTo>
                  <a:pt x="4749514" y="3573857"/>
                </a:lnTo>
                <a:lnTo>
                  <a:pt x="4767027" y="3579695"/>
                </a:lnTo>
                <a:lnTo>
                  <a:pt x="4784540" y="3586430"/>
                </a:lnTo>
                <a:lnTo>
                  <a:pt x="4802053" y="3593166"/>
                </a:lnTo>
                <a:lnTo>
                  <a:pt x="4819116" y="3600800"/>
                </a:lnTo>
                <a:lnTo>
                  <a:pt x="4836629" y="3608882"/>
                </a:lnTo>
                <a:lnTo>
                  <a:pt x="4853244" y="3616965"/>
                </a:lnTo>
                <a:lnTo>
                  <a:pt x="4870757" y="3625497"/>
                </a:lnTo>
                <a:lnTo>
                  <a:pt x="4871206" y="3625497"/>
                </a:lnTo>
                <a:lnTo>
                  <a:pt x="4885575" y="3629089"/>
                </a:lnTo>
                <a:lnTo>
                  <a:pt x="4899046" y="3633131"/>
                </a:lnTo>
                <a:lnTo>
                  <a:pt x="4911171" y="3638070"/>
                </a:lnTo>
                <a:lnTo>
                  <a:pt x="4917008" y="3640765"/>
                </a:lnTo>
                <a:lnTo>
                  <a:pt x="4922397" y="3643459"/>
                </a:lnTo>
                <a:lnTo>
                  <a:pt x="4927785" y="3647051"/>
                </a:lnTo>
                <a:lnTo>
                  <a:pt x="4932725" y="3650195"/>
                </a:lnTo>
                <a:lnTo>
                  <a:pt x="4937664" y="3653338"/>
                </a:lnTo>
                <a:lnTo>
                  <a:pt x="4942155" y="3656930"/>
                </a:lnTo>
                <a:lnTo>
                  <a:pt x="4946196" y="3660972"/>
                </a:lnTo>
                <a:lnTo>
                  <a:pt x="4949789" y="3665013"/>
                </a:lnTo>
                <a:lnTo>
                  <a:pt x="4953381" y="3669054"/>
                </a:lnTo>
                <a:lnTo>
                  <a:pt x="4956973" y="3673545"/>
                </a:lnTo>
                <a:lnTo>
                  <a:pt x="4960117" y="3678035"/>
                </a:lnTo>
                <a:lnTo>
                  <a:pt x="4962811" y="3682975"/>
                </a:lnTo>
                <a:lnTo>
                  <a:pt x="4965505" y="3687914"/>
                </a:lnTo>
                <a:lnTo>
                  <a:pt x="4968199" y="3693303"/>
                </a:lnTo>
                <a:lnTo>
                  <a:pt x="4969996" y="3698691"/>
                </a:lnTo>
                <a:lnTo>
                  <a:pt x="4971792" y="3704080"/>
                </a:lnTo>
                <a:lnTo>
                  <a:pt x="4973588" y="3709918"/>
                </a:lnTo>
                <a:lnTo>
                  <a:pt x="4974935" y="3715755"/>
                </a:lnTo>
                <a:lnTo>
                  <a:pt x="4975833" y="3722491"/>
                </a:lnTo>
                <a:lnTo>
                  <a:pt x="4976731" y="3728777"/>
                </a:lnTo>
                <a:lnTo>
                  <a:pt x="4977180" y="3742249"/>
                </a:lnTo>
                <a:lnTo>
                  <a:pt x="4977180" y="3757067"/>
                </a:lnTo>
                <a:lnTo>
                  <a:pt x="4975833" y="3771886"/>
                </a:lnTo>
                <a:lnTo>
                  <a:pt x="4974935" y="3784908"/>
                </a:lnTo>
                <a:lnTo>
                  <a:pt x="4974037" y="3797930"/>
                </a:lnTo>
                <a:lnTo>
                  <a:pt x="4974037" y="3810504"/>
                </a:lnTo>
                <a:lnTo>
                  <a:pt x="4974486" y="3823526"/>
                </a:lnTo>
                <a:lnTo>
                  <a:pt x="4975384" y="3849571"/>
                </a:lnTo>
                <a:lnTo>
                  <a:pt x="4975833" y="3876064"/>
                </a:lnTo>
                <a:lnTo>
                  <a:pt x="4975833" y="3888638"/>
                </a:lnTo>
                <a:lnTo>
                  <a:pt x="4975384" y="3901660"/>
                </a:lnTo>
                <a:lnTo>
                  <a:pt x="4974037" y="3914682"/>
                </a:lnTo>
                <a:lnTo>
                  <a:pt x="4972241" y="3927255"/>
                </a:lnTo>
                <a:lnTo>
                  <a:pt x="4969547" y="3940278"/>
                </a:lnTo>
                <a:lnTo>
                  <a:pt x="4965056" y="3952851"/>
                </a:lnTo>
                <a:lnTo>
                  <a:pt x="4962811" y="3959138"/>
                </a:lnTo>
                <a:lnTo>
                  <a:pt x="4960566" y="3965424"/>
                </a:lnTo>
                <a:lnTo>
                  <a:pt x="4957422" y="3971262"/>
                </a:lnTo>
                <a:lnTo>
                  <a:pt x="4954279" y="3977997"/>
                </a:lnTo>
                <a:lnTo>
                  <a:pt x="4951585" y="3984733"/>
                </a:lnTo>
                <a:lnTo>
                  <a:pt x="4948441" y="3991918"/>
                </a:lnTo>
                <a:lnTo>
                  <a:pt x="4945298" y="3998205"/>
                </a:lnTo>
                <a:lnTo>
                  <a:pt x="4941706" y="4004940"/>
                </a:lnTo>
                <a:lnTo>
                  <a:pt x="4934072" y="4017513"/>
                </a:lnTo>
                <a:lnTo>
                  <a:pt x="4925540" y="4029638"/>
                </a:lnTo>
                <a:lnTo>
                  <a:pt x="4916559" y="4040864"/>
                </a:lnTo>
                <a:lnTo>
                  <a:pt x="4907129" y="4052090"/>
                </a:lnTo>
                <a:lnTo>
                  <a:pt x="4897250" y="4062867"/>
                </a:lnTo>
                <a:lnTo>
                  <a:pt x="4886922" y="4073195"/>
                </a:lnTo>
                <a:lnTo>
                  <a:pt x="4866266" y="4093851"/>
                </a:lnTo>
                <a:lnTo>
                  <a:pt x="4845161" y="4114058"/>
                </a:lnTo>
                <a:lnTo>
                  <a:pt x="4834833" y="4125284"/>
                </a:lnTo>
                <a:lnTo>
                  <a:pt x="4825403" y="4136061"/>
                </a:lnTo>
                <a:lnTo>
                  <a:pt x="4815524" y="4147287"/>
                </a:lnTo>
                <a:lnTo>
                  <a:pt x="4806992" y="4159412"/>
                </a:lnTo>
                <a:lnTo>
                  <a:pt x="4799808" y="4168842"/>
                </a:lnTo>
                <a:lnTo>
                  <a:pt x="4791725" y="4177823"/>
                </a:lnTo>
                <a:lnTo>
                  <a:pt x="4783642" y="4185456"/>
                </a:lnTo>
                <a:lnTo>
                  <a:pt x="4774212" y="4192192"/>
                </a:lnTo>
                <a:lnTo>
                  <a:pt x="4764782" y="4198479"/>
                </a:lnTo>
                <a:lnTo>
                  <a:pt x="4755352" y="4203867"/>
                </a:lnTo>
                <a:lnTo>
                  <a:pt x="4745024" y="4207909"/>
                </a:lnTo>
                <a:lnTo>
                  <a:pt x="4734696" y="4211501"/>
                </a:lnTo>
                <a:lnTo>
                  <a:pt x="4724368" y="4214195"/>
                </a:lnTo>
                <a:lnTo>
                  <a:pt x="4713142" y="4215991"/>
                </a:lnTo>
                <a:lnTo>
                  <a:pt x="4701916" y="4217338"/>
                </a:lnTo>
                <a:lnTo>
                  <a:pt x="4690690" y="4217788"/>
                </a:lnTo>
                <a:lnTo>
                  <a:pt x="4679014" y="4217788"/>
                </a:lnTo>
                <a:lnTo>
                  <a:pt x="4666890" y="4217338"/>
                </a:lnTo>
                <a:lnTo>
                  <a:pt x="4655216" y="4216440"/>
                </a:lnTo>
                <a:lnTo>
                  <a:pt x="4643091" y="4214644"/>
                </a:lnTo>
                <a:lnTo>
                  <a:pt x="4583817" y="4216889"/>
                </a:lnTo>
                <a:lnTo>
                  <a:pt x="4563610" y="4217338"/>
                </a:lnTo>
                <a:lnTo>
                  <a:pt x="4531728" y="4220931"/>
                </a:lnTo>
                <a:lnTo>
                  <a:pt x="4500294" y="4224074"/>
                </a:lnTo>
                <a:lnTo>
                  <a:pt x="4468412" y="4226768"/>
                </a:lnTo>
                <a:lnTo>
                  <a:pt x="4436979" y="4228565"/>
                </a:lnTo>
                <a:lnTo>
                  <a:pt x="4405097" y="4230361"/>
                </a:lnTo>
                <a:lnTo>
                  <a:pt x="4373664" y="4231708"/>
                </a:lnTo>
                <a:lnTo>
                  <a:pt x="4310797" y="4233953"/>
                </a:lnTo>
                <a:lnTo>
                  <a:pt x="4306757" y="4233953"/>
                </a:lnTo>
                <a:lnTo>
                  <a:pt x="4303164" y="4233953"/>
                </a:lnTo>
                <a:lnTo>
                  <a:pt x="4245686" y="4234851"/>
                </a:lnTo>
                <a:lnTo>
                  <a:pt x="4187759" y="4235300"/>
                </a:lnTo>
                <a:lnTo>
                  <a:pt x="4130730" y="4235749"/>
                </a:lnTo>
                <a:lnTo>
                  <a:pt x="4072804" y="4236647"/>
                </a:lnTo>
                <a:lnTo>
                  <a:pt x="3663724" y="4242485"/>
                </a:lnTo>
                <a:lnTo>
                  <a:pt x="3622860" y="4242485"/>
                </a:lnTo>
                <a:lnTo>
                  <a:pt x="3420341" y="4257303"/>
                </a:lnTo>
                <a:lnTo>
                  <a:pt x="3414055" y="4259549"/>
                </a:lnTo>
                <a:lnTo>
                  <a:pt x="3407319" y="4261345"/>
                </a:lnTo>
                <a:lnTo>
                  <a:pt x="3401032" y="4262692"/>
                </a:lnTo>
                <a:lnTo>
                  <a:pt x="3394746" y="4263590"/>
                </a:lnTo>
                <a:lnTo>
                  <a:pt x="3388459" y="4264488"/>
                </a:lnTo>
                <a:lnTo>
                  <a:pt x="3382172" y="4264937"/>
                </a:lnTo>
                <a:lnTo>
                  <a:pt x="3369150" y="4264937"/>
                </a:lnTo>
                <a:lnTo>
                  <a:pt x="3356577" y="4264488"/>
                </a:lnTo>
                <a:lnTo>
                  <a:pt x="3343554" y="4263590"/>
                </a:lnTo>
                <a:lnTo>
                  <a:pt x="3317959" y="4260447"/>
                </a:lnTo>
                <a:lnTo>
                  <a:pt x="3326042" y="4265835"/>
                </a:lnTo>
                <a:lnTo>
                  <a:pt x="3334574" y="4271224"/>
                </a:lnTo>
                <a:lnTo>
                  <a:pt x="3343554" y="4275714"/>
                </a:lnTo>
                <a:lnTo>
                  <a:pt x="3352086" y="4279307"/>
                </a:lnTo>
                <a:lnTo>
                  <a:pt x="3361067" y="4282899"/>
                </a:lnTo>
                <a:lnTo>
                  <a:pt x="3369599" y="4286042"/>
                </a:lnTo>
                <a:lnTo>
                  <a:pt x="3379029" y="4289186"/>
                </a:lnTo>
                <a:lnTo>
                  <a:pt x="3388010" y="4291431"/>
                </a:lnTo>
                <a:lnTo>
                  <a:pt x="3396991" y="4293676"/>
                </a:lnTo>
                <a:lnTo>
                  <a:pt x="3405972" y="4295472"/>
                </a:lnTo>
                <a:lnTo>
                  <a:pt x="3424383" y="4298167"/>
                </a:lnTo>
                <a:lnTo>
                  <a:pt x="3442793" y="4299963"/>
                </a:lnTo>
                <a:lnTo>
                  <a:pt x="3461653" y="4301310"/>
                </a:lnTo>
                <a:lnTo>
                  <a:pt x="3480513" y="4302208"/>
                </a:lnTo>
                <a:lnTo>
                  <a:pt x="3499373" y="4302657"/>
                </a:lnTo>
                <a:lnTo>
                  <a:pt x="3537093" y="4303555"/>
                </a:lnTo>
                <a:lnTo>
                  <a:pt x="3555953" y="4304004"/>
                </a:lnTo>
                <a:lnTo>
                  <a:pt x="3574813" y="4305351"/>
                </a:lnTo>
                <a:lnTo>
                  <a:pt x="3593223" y="4308046"/>
                </a:lnTo>
                <a:lnTo>
                  <a:pt x="3611634" y="4310740"/>
                </a:lnTo>
                <a:lnTo>
                  <a:pt x="3644415" y="4316577"/>
                </a:lnTo>
                <a:lnTo>
                  <a:pt x="3676746" y="4321068"/>
                </a:lnTo>
                <a:lnTo>
                  <a:pt x="3709526" y="4325558"/>
                </a:lnTo>
                <a:lnTo>
                  <a:pt x="3741857" y="4329600"/>
                </a:lnTo>
                <a:lnTo>
                  <a:pt x="3774638" y="4332743"/>
                </a:lnTo>
                <a:lnTo>
                  <a:pt x="3807418" y="4336335"/>
                </a:lnTo>
                <a:lnTo>
                  <a:pt x="3873428" y="4343071"/>
                </a:lnTo>
                <a:lnTo>
                  <a:pt x="3906208" y="4346214"/>
                </a:lnTo>
                <a:lnTo>
                  <a:pt x="3938988" y="4349807"/>
                </a:lnTo>
                <a:lnTo>
                  <a:pt x="3971768" y="4353399"/>
                </a:lnTo>
                <a:lnTo>
                  <a:pt x="4004549" y="4357890"/>
                </a:lnTo>
                <a:lnTo>
                  <a:pt x="4036880" y="4362829"/>
                </a:lnTo>
                <a:lnTo>
                  <a:pt x="4069211" y="4368667"/>
                </a:lnTo>
                <a:lnTo>
                  <a:pt x="4101992" y="4374953"/>
                </a:lnTo>
                <a:lnTo>
                  <a:pt x="4134323" y="4383036"/>
                </a:lnTo>
                <a:lnTo>
                  <a:pt x="5009961" y="4510565"/>
                </a:lnTo>
                <a:lnTo>
                  <a:pt x="5028371" y="4513259"/>
                </a:lnTo>
                <a:lnTo>
                  <a:pt x="5047231" y="4516402"/>
                </a:lnTo>
                <a:lnTo>
                  <a:pt x="5065642" y="4520444"/>
                </a:lnTo>
                <a:lnTo>
                  <a:pt x="5084053" y="4525383"/>
                </a:lnTo>
                <a:lnTo>
                  <a:pt x="5101566" y="4531221"/>
                </a:lnTo>
                <a:lnTo>
                  <a:pt x="5119528" y="4536610"/>
                </a:lnTo>
                <a:lnTo>
                  <a:pt x="5137040" y="4542896"/>
                </a:lnTo>
                <a:lnTo>
                  <a:pt x="5155002" y="4549183"/>
                </a:lnTo>
                <a:lnTo>
                  <a:pt x="5190028" y="4562205"/>
                </a:lnTo>
                <a:lnTo>
                  <a:pt x="5225053" y="4575676"/>
                </a:lnTo>
                <a:lnTo>
                  <a:pt x="5243015" y="4581514"/>
                </a:lnTo>
                <a:lnTo>
                  <a:pt x="5260528" y="4587352"/>
                </a:lnTo>
                <a:lnTo>
                  <a:pt x="5278939" y="4592740"/>
                </a:lnTo>
                <a:lnTo>
                  <a:pt x="5296900" y="4597680"/>
                </a:lnTo>
                <a:lnTo>
                  <a:pt x="5304534" y="4600374"/>
                </a:lnTo>
                <a:lnTo>
                  <a:pt x="5311719" y="4603068"/>
                </a:lnTo>
                <a:lnTo>
                  <a:pt x="5318455" y="4607110"/>
                </a:lnTo>
                <a:lnTo>
                  <a:pt x="5321598" y="4609355"/>
                </a:lnTo>
                <a:lnTo>
                  <a:pt x="5324292" y="4611600"/>
                </a:lnTo>
                <a:lnTo>
                  <a:pt x="5326986" y="4614294"/>
                </a:lnTo>
                <a:lnTo>
                  <a:pt x="5329232" y="4616989"/>
                </a:lnTo>
                <a:lnTo>
                  <a:pt x="5331028" y="4620132"/>
                </a:lnTo>
                <a:lnTo>
                  <a:pt x="5332824" y="4623275"/>
                </a:lnTo>
                <a:lnTo>
                  <a:pt x="5334171" y="4626868"/>
                </a:lnTo>
                <a:lnTo>
                  <a:pt x="5335069" y="4630460"/>
                </a:lnTo>
                <a:lnTo>
                  <a:pt x="5335518" y="4634501"/>
                </a:lnTo>
                <a:lnTo>
                  <a:pt x="5335518" y="4639441"/>
                </a:lnTo>
                <a:lnTo>
                  <a:pt x="5335069" y="4659648"/>
                </a:lnTo>
                <a:lnTo>
                  <a:pt x="5335069" y="4680304"/>
                </a:lnTo>
                <a:lnTo>
                  <a:pt x="5335518" y="4700960"/>
                </a:lnTo>
                <a:lnTo>
                  <a:pt x="5336416" y="4722065"/>
                </a:lnTo>
                <a:lnTo>
                  <a:pt x="5337314" y="4742721"/>
                </a:lnTo>
                <a:lnTo>
                  <a:pt x="5338213" y="4763826"/>
                </a:lnTo>
                <a:lnTo>
                  <a:pt x="5338213" y="4784482"/>
                </a:lnTo>
                <a:lnTo>
                  <a:pt x="5337763" y="4805138"/>
                </a:lnTo>
                <a:lnTo>
                  <a:pt x="5336416" y="4825795"/>
                </a:lnTo>
                <a:lnTo>
                  <a:pt x="5335518" y="4835674"/>
                </a:lnTo>
                <a:lnTo>
                  <a:pt x="5334171" y="4845553"/>
                </a:lnTo>
                <a:lnTo>
                  <a:pt x="5332375" y="4855432"/>
                </a:lnTo>
                <a:lnTo>
                  <a:pt x="5330130" y="4865760"/>
                </a:lnTo>
                <a:lnTo>
                  <a:pt x="5327885" y="4875639"/>
                </a:lnTo>
                <a:lnTo>
                  <a:pt x="5324741" y="4885518"/>
                </a:lnTo>
                <a:lnTo>
                  <a:pt x="5321598" y="4895397"/>
                </a:lnTo>
                <a:lnTo>
                  <a:pt x="5317556" y="4905276"/>
                </a:lnTo>
                <a:lnTo>
                  <a:pt x="5313515" y="4914705"/>
                </a:lnTo>
                <a:lnTo>
                  <a:pt x="5308576" y="4924135"/>
                </a:lnTo>
                <a:lnTo>
                  <a:pt x="5303187" y="4934014"/>
                </a:lnTo>
                <a:lnTo>
                  <a:pt x="5296900" y="4942995"/>
                </a:lnTo>
                <a:lnTo>
                  <a:pt x="5290165" y="4951976"/>
                </a:lnTo>
                <a:lnTo>
                  <a:pt x="5282980" y="4960957"/>
                </a:lnTo>
                <a:lnTo>
                  <a:pt x="5266814" y="4978021"/>
                </a:lnTo>
                <a:lnTo>
                  <a:pt x="5260079" y="4985206"/>
                </a:lnTo>
                <a:lnTo>
                  <a:pt x="5257833" y="4988349"/>
                </a:lnTo>
                <a:lnTo>
                  <a:pt x="5269509" y="5000473"/>
                </a:lnTo>
                <a:lnTo>
                  <a:pt x="5273999" y="5006311"/>
                </a:lnTo>
                <a:lnTo>
                  <a:pt x="5277591" y="5011699"/>
                </a:lnTo>
                <a:lnTo>
                  <a:pt x="5281184" y="5016190"/>
                </a:lnTo>
                <a:lnTo>
                  <a:pt x="5283429" y="5020680"/>
                </a:lnTo>
                <a:lnTo>
                  <a:pt x="5285674" y="5024721"/>
                </a:lnTo>
                <a:lnTo>
                  <a:pt x="5287021" y="5028763"/>
                </a:lnTo>
                <a:lnTo>
                  <a:pt x="5287919" y="5031906"/>
                </a:lnTo>
                <a:lnTo>
                  <a:pt x="5288369" y="5035050"/>
                </a:lnTo>
                <a:lnTo>
                  <a:pt x="5288369" y="5038193"/>
                </a:lnTo>
                <a:lnTo>
                  <a:pt x="5287919" y="5040438"/>
                </a:lnTo>
                <a:lnTo>
                  <a:pt x="5286572" y="5043132"/>
                </a:lnTo>
                <a:lnTo>
                  <a:pt x="5285225" y="5045378"/>
                </a:lnTo>
                <a:lnTo>
                  <a:pt x="5283429" y="5047174"/>
                </a:lnTo>
                <a:lnTo>
                  <a:pt x="5281184" y="5048970"/>
                </a:lnTo>
                <a:lnTo>
                  <a:pt x="5278939" y="5050317"/>
                </a:lnTo>
                <a:lnTo>
                  <a:pt x="5275795" y="5051664"/>
                </a:lnTo>
                <a:lnTo>
                  <a:pt x="5269509" y="5053460"/>
                </a:lnTo>
                <a:lnTo>
                  <a:pt x="5261875" y="5055257"/>
                </a:lnTo>
                <a:lnTo>
                  <a:pt x="5253792" y="5056155"/>
                </a:lnTo>
                <a:lnTo>
                  <a:pt x="5235830" y="5057502"/>
                </a:lnTo>
                <a:lnTo>
                  <a:pt x="5217419" y="5058400"/>
                </a:lnTo>
                <a:lnTo>
                  <a:pt x="5203948" y="5076362"/>
                </a:lnTo>
                <a:lnTo>
                  <a:pt x="5197212" y="5085343"/>
                </a:lnTo>
                <a:lnTo>
                  <a:pt x="5190028" y="5093874"/>
                </a:lnTo>
                <a:lnTo>
                  <a:pt x="5182843" y="5102406"/>
                </a:lnTo>
                <a:lnTo>
                  <a:pt x="5175209" y="5110040"/>
                </a:lnTo>
                <a:lnTo>
                  <a:pt x="5167575" y="5117674"/>
                </a:lnTo>
                <a:lnTo>
                  <a:pt x="5159493" y="5123960"/>
                </a:lnTo>
                <a:lnTo>
                  <a:pt x="5150512" y="5129349"/>
                </a:lnTo>
                <a:lnTo>
                  <a:pt x="5146021" y="5132043"/>
                </a:lnTo>
                <a:lnTo>
                  <a:pt x="5141531" y="5134288"/>
                </a:lnTo>
                <a:lnTo>
                  <a:pt x="5137040" y="5136085"/>
                </a:lnTo>
                <a:lnTo>
                  <a:pt x="5132101" y="5137881"/>
                </a:lnTo>
                <a:lnTo>
                  <a:pt x="5127161" y="5139228"/>
                </a:lnTo>
                <a:lnTo>
                  <a:pt x="5121773" y="5140575"/>
                </a:lnTo>
                <a:lnTo>
                  <a:pt x="5116384" y="5141024"/>
                </a:lnTo>
                <a:lnTo>
                  <a:pt x="5110547" y="5141473"/>
                </a:lnTo>
                <a:lnTo>
                  <a:pt x="5104709" y="5141922"/>
                </a:lnTo>
                <a:lnTo>
                  <a:pt x="5098872" y="5141473"/>
                </a:lnTo>
                <a:lnTo>
                  <a:pt x="5093034" y="5141024"/>
                </a:lnTo>
                <a:lnTo>
                  <a:pt x="5086747" y="5140126"/>
                </a:lnTo>
                <a:lnTo>
                  <a:pt x="5080012" y="5138779"/>
                </a:lnTo>
                <a:lnTo>
                  <a:pt x="5072827" y="5136983"/>
                </a:lnTo>
                <a:lnTo>
                  <a:pt x="4999633" y="5142820"/>
                </a:lnTo>
                <a:lnTo>
                  <a:pt x="4942604" y="5149556"/>
                </a:lnTo>
                <a:lnTo>
                  <a:pt x="4913865" y="5153148"/>
                </a:lnTo>
                <a:lnTo>
                  <a:pt x="4885126" y="5155843"/>
                </a:lnTo>
                <a:lnTo>
                  <a:pt x="4856836" y="5158537"/>
                </a:lnTo>
                <a:lnTo>
                  <a:pt x="4828097" y="5160333"/>
                </a:lnTo>
                <a:lnTo>
                  <a:pt x="4799358" y="5162129"/>
                </a:lnTo>
                <a:lnTo>
                  <a:pt x="4770620" y="5163476"/>
                </a:lnTo>
                <a:lnTo>
                  <a:pt x="4741881" y="5163925"/>
                </a:lnTo>
                <a:lnTo>
                  <a:pt x="4713591" y="5164374"/>
                </a:lnTo>
                <a:lnTo>
                  <a:pt x="4684852" y="5163925"/>
                </a:lnTo>
                <a:lnTo>
                  <a:pt x="4656113" y="5162578"/>
                </a:lnTo>
                <a:lnTo>
                  <a:pt x="4627375" y="5160782"/>
                </a:lnTo>
                <a:lnTo>
                  <a:pt x="4599085" y="5158088"/>
                </a:lnTo>
                <a:lnTo>
                  <a:pt x="4570346" y="5154496"/>
                </a:lnTo>
                <a:lnTo>
                  <a:pt x="4541607" y="5149556"/>
                </a:lnTo>
                <a:lnTo>
                  <a:pt x="4538015" y="5149107"/>
                </a:lnTo>
                <a:lnTo>
                  <a:pt x="4534871" y="5149107"/>
                </a:lnTo>
                <a:lnTo>
                  <a:pt x="4531279" y="5149107"/>
                </a:lnTo>
                <a:lnTo>
                  <a:pt x="4528135" y="5149556"/>
                </a:lnTo>
                <a:lnTo>
                  <a:pt x="4521400" y="5151801"/>
                </a:lnTo>
                <a:lnTo>
                  <a:pt x="4515113" y="5154046"/>
                </a:lnTo>
                <a:lnTo>
                  <a:pt x="4509275" y="5156741"/>
                </a:lnTo>
                <a:lnTo>
                  <a:pt x="4503438" y="5159884"/>
                </a:lnTo>
                <a:lnTo>
                  <a:pt x="4491763" y="5166171"/>
                </a:lnTo>
                <a:lnTo>
                  <a:pt x="4485925" y="5168865"/>
                </a:lnTo>
                <a:lnTo>
                  <a:pt x="4479639" y="5171110"/>
                </a:lnTo>
                <a:lnTo>
                  <a:pt x="4473801" y="5172906"/>
                </a:lnTo>
                <a:lnTo>
                  <a:pt x="4467964" y="5173355"/>
                </a:lnTo>
                <a:lnTo>
                  <a:pt x="4464820" y="5173355"/>
                </a:lnTo>
                <a:lnTo>
                  <a:pt x="4461677" y="5172906"/>
                </a:lnTo>
                <a:lnTo>
                  <a:pt x="4458533" y="5172008"/>
                </a:lnTo>
                <a:lnTo>
                  <a:pt x="4455390" y="5171110"/>
                </a:lnTo>
                <a:lnTo>
                  <a:pt x="4452247" y="5169763"/>
                </a:lnTo>
                <a:lnTo>
                  <a:pt x="4449103" y="5167967"/>
                </a:lnTo>
                <a:lnTo>
                  <a:pt x="4445062" y="5165273"/>
                </a:lnTo>
                <a:lnTo>
                  <a:pt x="4441919" y="5162578"/>
                </a:lnTo>
                <a:lnTo>
                  <a:pt x="4438327" y="5164374"/>
                </a:lnTo>
                <a:lnTo>
                  <a:pt x="4434734" y="5165722"/>
                </a:lnTo>
                <a:lnTo>
                  <a:pt x="4431142" y="5166620"/>
                </a:lnTo>
                <a:lnTo>
                  <a:pt x="4427550" y="5167069"/>
                </a:lnTo>
                <a:lnTo>
                  <a:pt x="4420814" y="5167518"/>
                </a:lnTo>
                <a:lnTo>
                  <a:pt x="4414078" y="5167069"/>
                </a:lnTo>
                <a:lnTo>
                  <a:pt x="4395218" y="5169763"/>
                </a:lnTo>
                <a:lnTo>
                  <a:pt x="4376808" y="5171559"/>
                </a:lnTo>
                <a:lnTo>
                  <a:pt x="4357947" y="5173355"/>
                </a:lnTo>
                <a:lnTo>
                  <a:pt x="4339087" y="5174253"/>
                </a:lnTo>
                <a:lnTo>
                  <a:pt x="4320228" y="5175152"/>
                </a:lnTo>
                <a:lnTo>
                  <a:pt x="4301817" y="5175601"/>
                </a:lnTo>
                <a:lnTo>
                  <a:pt x="4264097" y="5175601"/>
                </a:lnTo>
                <a:lnTo>
                  <a:pt x="4188657" y="5175152"/>
                </a:lnTo>
                <a:lnTo>
                  <a:pt x="4150937" y="5175601"/>
                </a:lnTo>
                <a:lnTo>
                  <a:pt x="4132527" y="5176050"/>
                </a:lnTo>
                <a:lnTo>
                  <a:pt x="4113667" y="5176499"/>
                </a:lnTo>
                <a:lnTo>
                  <a:pt x="4093011" y="5176499"/>
                </a:lnTo>
                <a:lnTo>
                  <a:pt x="4000956" y="5177846"/>
                </a:lnTo>
                <a:lnTo>
                  <a:pt x="3955154" y="5179193"/>
                </a:lnTo>
                <a:lnTo>
                  <a:pt x="3932702" y="5180091"/>
                </a:lnTo>
                <a:lnTo>
                  <a:pt x="3909800" y="5180989"/>
                </a:lnTo>
                <a:lnTo>
                  <a:pt x="3901717" y="5181438"/>
                </a:lnTo>
                <a:lnTo>
                  <a:pt x="3894084" y="5181438"/>
                </a:lnTo>
                <a:lnTo>
                  <a:pt x="3886001" y="5180989"/>
                </a:lnTo>
                <a:lnTo>
                  <a:pt x="3879265" y="5180091"/>
                </a:lnTo>
                <a:lnTo>
                  <a:pt x="3872979" y="5178744"/>
                </a:lnTo>
                <a:lnTo>
                  <a:pt x="3867141" y="5176948"/>
                </a:lnTo>
                <a:lnTo>
                  <a:pt x="3861752" y="5174253"/>
                </a:lnTo>
                <a:lnTo>
                  <a:pt x="3857262" y="5171559"/>
                </a:lnTo>
                <a:lnTo>
                  <a:pt x="3852322" y="5167518"/>
                </a:lnTo>
                <a:lnTo>
                  <a:pt x="3848730" y="5163476"/>
                </a:lnTo>
                <a:lnTo>
                  <a:pt x="3845587" y="5158537"/>
                </a:lnTo>
                <a:lnTo>
                  <a:pt x="3843342" y="5152699"/>
                </a:lnTo>
                <a:lnTo>
                  <a:pt x="3841545" y="5145964"/>
                </a:lnTo>
                <a:lnTo>
                  <a:pt x="3840198" y="5138330"/>
                </a:lnTo>
                <a:lnTo>
                  <a:pt x="3839749" y="5130247"/>
                </a:lnTo>
                <a:lnTo>
                  <a:pt x="3840198" y="5121266"/>
                </a:lnTo>
                <a:lnTo>
                  <a:pt x="3828972" y="5139228"/>
                </a:lnTo>
                <a:lnTo>
                  <a:pt x="3828523" y="5145515"/>
                </a:lnTo>
                <a:lnTo>
                  <a:pt x="3828074" y="5151352"/>
                </a:lnTo>
                <a:lnTo>
                  <a:pt x="3827176" y="5156292"/>
                </a:lnTo>
                <a:lnTo>
                  <a:pt x="3826278" y="5160782"/>
                </a:lnTo>
                <a:lnTo>
                  <a:pt x="3824931" y="5164824"/>
                </a:lnTo>
                <a:lnTo>
                  <a:pt x="3823584" y="5168416"/>
                </a:lnTo>
                <a:lnTo>
                  <a:pt x="3821787" y="5171110"/>
                </a:lnTo>
                <a:lnTo>
                  <a:pt x="3819542" y="5173804"/>
                </a:lnTo>
                <a:lnTo>
                  <a:pt x="3817297" y="5175601"/>
                </a:lnTo>
                <a:lnTo>
                  <a:pt x="3814603" y="5177397"/>
                </a:lnTo>
                <a:lnTo>
                  <a:pt x="3812357" y="5178744"/>
                </a:lnTo>
                <a:lnTo>
                  <a:pt x="3809663" y="5180091"/>
                </a:lnTo>
                <a:lnTo>
                  <a:pt x="3806969" y="5180540"/>
                </a:lnTo>
                <a:lnTo>
                  <a:pt x="3803826" y="5180989"/>
                </a:lnTo>
                <a:lnTo>
                  <a:pt x="3797988" y="5181438"/>
                </a:lnTo>
                <a:lnTo>
                  <a:pt x="3791252" y="5180989"/>
                </a:lnTo>
                <a:lnTo>
                  <a:pt x="3784966" y="5180091"/>
                </a:lnTo>
                <a:lnTo>
                  <a:pt x="3770596" y="5177846"/>
                </a:lnTo>
                <a:lnTo>
                  <a:pt x="3764310" y="5176948"/>
                </a:lnTo>
                <a:lnTo>
                  <a:pt x="3757574" y="5176499"/>
                </a:lnTo>
                <a:lnTo>
                  <a:pt x="3751736" y="5176948"/>
                </a:lnTo>
                <a:lnTo>
                  <a:pt x="3748593" y="5177397"/>
                </a:lnTo>
                <a:lnTo>
                  <a:pt x="3745899" y="5177846"/>
                </a:lnTo>
                <a:lnTo>
                  <a:pt x="3705036" y="5181438"/>
                </a:lnTo>
                <a:lnTo>
                  <a:pt x="3711322" y="5186827"/>
                </a:lnTo>
                <a:lnTo>
                  <a:pt x="3717160" y="5192664"/>
                </a:lnTo>
                <a:lnTo>
                  <a:pt x="3723447" y="5197155"/>
                </a:lnTo>
                <a:lnTo>
                  <a:pt x="3729733" y="5201196"/>
                </a:lnTo>
                <a:lnTo>
                  <a:pt x="3736020" y="5205238"/>
                </a:lnTo>
                <a:lnTo>
                  <a:pt x="3742755" y="5208830"/>
                </a:lnTo>
                <a:lnTo>
                  <a:pt x="3749940" y="5211973"/>
                </a:lnTo>
                <a:lnTo>
                  <a:pt x="3756676" y="5214668"/>
                </a:lnTo>
                <a:lnTo>
                  <a:pt x="3763412" y="5217362"/>
                </a:lnTo>
                <a:lnTo>
                  <a:pt x="3770596" y="5219607"/>
                </a:lnTo>
                <a:lnTo>
                  <a:pt x="3784966" y="5223648"/>
                </a:lnTo>
                <a:lnTo>
                  <a:pt x="3799784" y="5227241"/>
                </a:lnTo>
                <a:lnTo>
                  <a:pt x="3814154" y="5230384"/>
                </a:lnTo>
                <a:lnTo>
                  <a:pt x="3844240" y="5235324"/>
                </a:lnTo>
                <a:lnTo>
                  <a:pt x="3859058" y="5238018"/>
                </a:lnTo>
                <a:lnTo>
                  <a:pt x="3873877" y="5241161"/>
                </a:lnTo>
                <a:lnTo>
                  <a:pt x="3888246" y="5244754"/>
                </a:lnTo>
                <a:lnTo>
                  <a:pt x="3902616" y="5249244"/>
                </a:lnTo>
                <a:lnTo>
                  <a:pt x="3909351" y="5251938"/>
                </a:lnTo>
                <a:lnTo>
                  <a:pt x="3916087" y="5255082"/>
                </a:lnTo>
                <a:lnTo>
                  <a:pt x="3922823" y="5258225"/>
                </a:lnTo>
                <a:lnTo>
                  <a:pt x="3930007" y="5262266"/>
                </a:lnTo>
                <a:lnTo>
                  <a:pt x="3938539" y="5263613"/>
                </a:lnTo>
                <a:lnTo>
                  <a:pt x="3947071" y="5265410"/>
                </a:lnTo>
                <a:lnTo>
                  <a:pt x="3955603" y="5267655"/>
                </a:lnTo>
                <a:lnTo>
                  <a:pt x="3963686" y="5270349"/>
                </a:lnTo>
                <a:lnTo>
                  <a:pt x="3972218" y="5273043"/>
                </a:lnTo>
                <a:lnTo>
                  <a:pt x="3979851" y="5276187"/>
                </a:lnTo>
                <a:lnTo>
                  <a:pt x="3987485" y="5279779"/>
                </a:lnTo>
                <a:lnTo>
                  <a:pt x="3995119" y="5283371"/>
                </a:lnTo>
                <a:lnTo>
                  <a:pt x="4002753" y="5287413"/>
                </a:lnTo>
                <a:lnTo>
                  <a:pt x="4010386" y="5291454"/>
                </a:lnTo>
                <a:lnTo>
                  <a:pt x="4024756" y="5301333"/>
                </a:lnTo>
                <a:lnTo>
                  <a:pt x="4038676" y="5311212"/>
                </a:lnTo>
                <a:lnTo>
                  <a:pt x="4052597" y="5321989"/>
                </a:lnTo>
                <a:lnTo>
                  <a:pt x="4055740" y="5327827"/>
                </a:lnTo>
                <a:lnTo>
                  <a:pt x="4058434" y="5333215"/>
                </a:lnTo>
                <a:lnTo>
                  <a:pt x="4060679" y="5339502"/>
                </a:lnTo>
                <a:lnTo>
                  <a:pt x="4062476" y="5345340"/>
                </a:lnTo>
                <a:lnTo>
                  <a:pt x="4063823" y="5351177"/>
                </a:lnTo>
                <a:lnTo>
                  <a:pt x="4065170" y="5356566"/>
                </a:lnTo>
                <a:lnTo>
                  <a:pt x="4066068" y="5362403"/>
                </a:lnTo>
                <a:lnTo>
                  <a:pt x="4066517" y="5368241"/>
                </a:lnTo>
                <a:lnTo>
                  <a:pt x="4066966" y="5379916"/>
                </a:lnTo>
                <a:lnTo>
                  <a:pt x="4066517" y="5391142"/>
                </a:lnTo>
                <a:lnTo>
                  <a:pt x="4065170" y="5402368"/>
                </a:lnTo>
                <a:lnTo>
                  <a:pt x="4063823" y="5414044"/>
                </a:lnTo>
                <a:lnTo>
                  <a:pt x="4061577" y="5425270"/>
                </a:lnTo>
                <a:lnTo>
                  <a:pt x="4058883" y="5436945"/>
                </a:lnTo>
                <a:lnTo>
                  <a:pt x="4053944" y="5459846"/>
                </a:lnTo>
                <a:lnTo>
                  <a:pt x="4051698" y="5471072"/>
                </a:lnTo>
                <a:lnTo>
                  <a:pt x="4049902" y="5482747"/>
                </a:lnTo>
                <a:lnTo>
                  <a:pt x="4048555" y="5493974"/>
                </a:lnTo>
                <a:lnTo>
                  <a:pt x="4048106" y="5505649"/>
                </a:lnTo>
                <a:lnTo>
                  <a:pt x="4049453" y="5517324"/>
                </a:lnTo>
                <a:lnTo>
                  <a:pt x="4050351" y="5529448"/>
                </a:lnTo>
                <a:lnTo>
                  <a:pt x="4050351" y="5541572"/>
                </a:lnTo>
                <a:lnTo>
                  <a:pt x="4049902" y="5553697"/>
                </a:lnTo>
                <a:lnTo>
                  <a:pt x="4048555" y="5566719"/>
                </a:lnTo>
                <a:lnTo>
                  <a:pt x="4046759" y="5579292"/>
                </a:lnTo>
                <a:lnTo>
                  <a:pt x="4044514" y="5591416"/>
                </a:lnTo>
                <a:lnTo>
                  <a:pt x="4041370" y="5604439"/>
                </a:lnTo>
                <a:lnTo>
                  <a:pt x="4037329" y="5617012"/>
                </a:lnTo>
                <a:lnTo>
                  <a:pt x="4033288" y="5630034"/>
                </a:lnTo>
                <a:lnTo>
                  <a:pt x="4028797" y="5642158"/>
                </a:lnTo>
                <a:lnTo>
                  <a:pt x="4023858" y="5654283"/>
                </a:lnTo>
                <a:lnTo>
                  <a:pt x="4018469" y="5666856"/>
                </a:lnTo>
                <a:lnTo>
                  <a:pt x="4012632" y="5678980"/>
                </a:lnTo>
                <a:lnTo>
                  <a:pt x="4006345" y="5690655"/>
                </a:lnTo>
                <a:lnTo>
                  <a:pt x="3998711" y="5701881"/>
                </a:lnTo>
                <a:lnTo>
                  <a:pt x="3991526" y="5713557"/>
                </a:lnTo>
                <a:lnTo>
                  <a:pt x="3984342" y="5724783"/>
                </a:lnTo>
                <a:lnTo>
                  <a:pt x="3976259" y="5735560"/>
                </a:lnTo>
                <a:lnTo>
                  <a:pt x="3968176" y="5745888"/>
                </a:lnTo>
                <a:lnTo>
                  <a:pt x="3959195" y="5756216"/>
                </a:lnTo>
                <a:lnTo>
                  <a:pt x="3950214" y="5765646"/>
                </a:lnTo>
                <a:lnTo>
                  <a:pt x="3941233" y="5774627"/>
                </a:lnTo>
                <a:lnTo>
                  <a:pt x="3931803" y="5783608"/>
                </a:lnTo>
                <a:lnTo>
                  <a:pt x="3921475" y="5791690"/>
                </a:lnTo>
                <a:lnTo>
                  <a:pt x="3911596" y="5799324"/>
                </a:lnTo>
                <a:lnTo>
                  <a:pt x="3901717" y="5806509"/>
                </a:lnTo>
                <a:lnTo>
                  <a:pt x="3890940" y="5813245"/>
                </a:lnTo>
                <a:lnTo>
                  <a:pt x="3880612" y="5819082"/>
                </a:lnTo>
                <a:lnTo>
                  <a:pt x="3869835" y="5824022"/>
                </a:lnTo>
                <a:lnTo>
                  <a:pt x="3859058" y="5828512"/>
                </a:lnTo>
                <a:lnTo>
                  <a:pt x="3847832" y="5832554"/>
                </a:lnTo>
                <a:lnTo>
                  <a:pt x="3844240" y="5835248"/>
                </a:lnTo>
                <a:lnTo>
                  <a:pt x="3840198" y="5837044"/>
                </a:lnTo>
                <a:lnTo>
                  <a:pt x="3836157" y="5837493"/>
                </a:lnTo>
                <a:lnTo>
                  <a:pt x="3831666" y="5837044"/>
                </a:lnTo>
                <a:lnTo>
                  <a:pt x="3825829" y="5841085"/>
                </a:lnTo>
                <a:lnTo>
                  <a:pt x="3819093" y="5844678"/>
                </a:lnTo>
                <a:lnTo>
                  <a:pt x="3812357" y="5847372"/>
                </a:lnTo>
                <a:lnTo>
                  <a:pt x="3805173" y="5849617"/>
                </a:lnTo>
                <a:lnTo>
                  <a:pt x="3797988" y="5851413"/>
                </a:lnTo>
                <a:lnTo>
                  <a:pt x="3790803" y="5852312"/>
                </a:lnTo>
                <a:lnTo>
                  <a:pt x="3774638" y="5854108"/>
                </a:lnTo>
                <a:lnTo>
                  <a:pt x="3758472" y="5855904"/>
                </a:lnTo>
                <a:lnTo>
                  <a:pt x="3749491" y="5856802"/>
                </a:lnTo>
                <a:lnTo>
                  <a:pt x="3740061" y="5858149"/>
                </a:lnTo>
                <a:lnTo>
                  <a:pt x="3731080" y="5859945"/>
                </a:lnTo>
                <a:lnTo>
                  <a:pt x="3721650" y="5862190"/>
                </a:lnTo>
                <a:lnTo>
                  <a:pt x="3712220" y="5865334"/>
                </a:lnTo>
                <a:lnTo>
                  <a:pt x="3701443" y="5868926"/>
                </a:lnTo>
                <a:lnTo>
                  <a:pt x="3724794" y="5874315"/>
                </a:lnTo>
                <a:lnTo>
                  <a:pt x="3747695" y="5879254"/>
                </a:lnTo>
                <a:lnTo>
                  <a:pt x="3792150" y="5889133"/>
                </a:lnTo>
                <a:lnTo>
                  <a:pt x="3835259" y="5898114"/>
                </a:lnTo>
                <a:lnTo>
                  <a:pt x="3877020" y="5906646"/>
                </a:lnTo>
                <a:lnTo>
                  <a:pt x="3897676" y="5911136"/>
                </a:lnTo>
                <a:lnTo>
                  <a:pt x="3917883" y="5916076"/>
                </a:lnTo>
                <a:lnTo>
                  <a:pt x="3938090" y="5921464"/>
                </a:lnTo>
                <a:lnTo>
                  <a:pt x="3957848" y="5927302"/>
                </a:lnTo>
                <a:lnTo>
                  <a:pt x="3977157" y="5933140"/>
                </a:lnTo>
                <a:lnTo>
                  <a:pt x="3996466" y="5939426"/>
                </a:lnTo>
                <a:lnTo>
                  <a:pt x="4015775" y="5946611"/>
                </a:lnTo>
                <a:lnTo>
                  <a:pt x="4034186" y="5954245"/>
                </a:lnTo>
                <a:lnTo>
                  <a:pt x="4442368" y="6056627"/>
                </a:lnTo>
                <a:lnTo>
                  <a:pt x="4442368" y="6056178"/>
                </a:lnTo>
                <a:lnTo>
                  <a:pt x="4457187" y="6057974"/>
                </a:lnTo>
                <a:lnTo>
                  <a:pt x="4472005" y="6059770"/>
                </a:lnTo>
                <a:lnTo>
                  <a:pt x="4501193" y="6064710"/>
                </a:lnTo>
                <a:lnTo>
                  <a:pt x="4530381" y="6070547"/>
                </a:lnTo>
                <a:lnTo>
                  <a:pt x="4558671" y="6077283"/>
                </a:lnTo>
                <a:lnTo>
                  <a:pt x="4586961" y="6084468"/>
                </a:lnTo>
                <a:lnTo>
                  <a:pt x="4615251" y="6092551"/>
                </a:lnTo>
                <a:lnTo>
                  <a:pt x="4643091" y="6101532"/>
                </a:lnTo>
                <a:lnTo>
                  <a:pt x="4670483" y="6111410"/>
                </a:lnTo>
                <a:lnTo>
                  <a:pt x="4697874" y="6121289"/>
                </a:lnTo>
                <a:lnTo>
                  <a:pt x="4725266" y="6131618"/>
                </a:lnTo>
                <a:lnTo>
                  <a:pt x="4752658" y="6142844"/>
                </a:lnTo>
                <a:lnTo>
                  <a:pt x="4779601" y="6154070"/>
                </a:lnTo>
                <a:lnTo>
                  <a:pt x="4833935" y="6177420"/>
                </a:lnTo>
                <a:lnTo>
                  <a:pt x="4887371" y="6201669"/>
                </a:lnTo>
                <a:lnTo>
                  <a:pt x="4892311" y="6203914"/>
                </a:lnTo>
                <a:lnTo>
                  <a:pt x="4897250" y="6206608"/>
                </a:lnTo>
                <a:lnTo>
                  <a:pt x="4900394" y="6209302"/>
                </a:lnTo>
                <a:lnTo>
                  <a:pt x="4903088" y="6211548"/>
                </a:lnTo>
                <a:lnTo>
                  <a:pt x="4905333" y="6214242"/>
                </a:lnTo>
                <a:lnTo>
                  <a:pt x="4906680" y="6217834"/>
                </a:lnTo>
                <a:lnTo>
                  <a:pt x="4907578" y="6220528"/>
                </a:lnTo>
                <a:lnTo>
                  <a:pt x="4908027" y="6223223"/>
                </a:lnTo>
                <a:lnTo>
                  <a:pt x="4908476" y="6225917"/>
                </a:lnTo>
                <a:lnTo>
                  <a:pt x="4908476" y="6229060"/>
                </a:lnTo>
                <a:lnTo>
                  <a:pt x="4907578" y="6234898"/>
                </a:lnTo>
                <a:lnTo>
                  <a:pt x="4906680" y="6241634"/>
                </a:lnTo>
                <a:lnTo>
                  <a:pt x="4906231" y="6247920"/>
                </a:lnTo>
                <a:lnTo>
                  <a:pt x="4906680" y="6277557"/>
                </a:lnTo>
                <a:lnTo>
                  <a:pt x="4907578" y="6306745"/>
                </a:lnTo>
                <a:lnTo>
                  <a:pt x="4909375" y="6365121"/>
                </a:lnTo>
                <a:lnTo>
                  <a:pt x="4911620" y="6391166"/>
                </a:lnTo>
                <a:lnTo>
                  <a:pt x="4912967" y="6404637"/>
                </a:lnTo>
                <a:lnTo>
                  <a:pt x="4914314" y="6417659"/>
                </a:lnTo>
                <a:lnTo>
                  <a:pt x="4914763" y="6430682"/>
                </a:lnTo>
                <a:lnTo>
                  <a:pt x="4914763" y="6443704"/>
                </a:lnTo>
                <a:lnTo>
                  <a:pt x="4914314" y="6455828"/>
                </a:lnTo>
                <a:lnTo>
                  <a:pt x="4912518" y="6467952"/>
                </a:lnTo>
                <a:lnTo>
                  <a:pt x="4911620" y="6474239"/>
                </a:lnTo>
                <a:lnTo>
                  <a:pt x="4909824" y="6480076"/>
                </a:lnTo>
                <a:lnTo>
                  <a:pt x="4908027" y="6485914"/>
                </a:lnTo>
                <a:lnTo>
                  <a:pt x="4906231" y="6491303"/>
                </a:lnTo>
                <a:lnTo>
                  <a:pt x="4903537" y="6497140"/>
                </a:lnTo>
                <a:lnTo>
                  <a:pt x="4900843" y="6502529"/>
                </a:lnTo>
                <a:lnTo>
                  <a:pt x="4897699" y="6507468"/>
                </a:lnTo>
                <a:lnTo>
                  <a:pt x="4894107" y="6512857"/>
                </a:lnTo>
                <a:lnTo>
                  <a:pt x="4889617" y="6517796"/>
                </a:lnTo>
                <a:lnTo>
                  <a:pt x="4885126" y="6522736"/>
                </a:lnTo>
                <a:lnTo>
                  <a:pt x="4880187" y="6527226"/>
                </a:lnTo>
                <a:lnTo>
                  <a:pt x="4874798" y="6531717"/>
                </a:lnTo>
                <a:lnTo>
                  <a:pt x="4868960" y="6536207"/>
                </a:lnTo>
                <a:lnTo>
                  <a:pt x="4862225" y="6540249"/>
                </a:lnTo>
                <a:lnTo>
                  <a:pt x="4854591" y="6544290"/>
                </a:lnTo>
                <a:lnTo>
                  <a:pt x="4847406" y="6548331"/>
                </a:lnTo>
                <a:lnTo>
                  <a:pt x="4847406" y="6551924"/>
                </a:lnTo>
                <a:lnTo>
                  <a:pt x="4848304" y="6555965"/>
                </a:lnTo>
                <a:lnTo>
                  <a:pt x="4849202" y="6559557"/>
                </a:lnTo>
                <a:lnTo>
                  <a:pt x="4850550" y="6563599"/>
                </a:lnTo>
                <a:lnTo>
                  <a:pt x="4853693" y="6570784"/>
                </a:lnTo>
                <a:lnTo>
                  <a:pt x="4857734" y="6577968"/>
                </a:lnTo>
                <a:lnTo>
                  <a:pt x="4862225" y="6585602"/>
                </a:lnTo>
                <a:lnTo>
                  <a:pt x="4866715" y="6592338"/>
                </a:lnTo>
                <a:lnTo>
                  <a:pt x="4871206" y="6599522"/>
                </a:lnTo>
                <a:lnTo>
                  <a:pt x="4875247" y="6606707"/>
                </a:lnTo>
                <a:lnTo>
                  <a:pt x="4878839" y="6613892"/>
                </a:lnTo>
                <a:lnTo>
                  <a:pt x="4881983" y="6621526"/>
                </a:lnTo>
                <a:lnTo>
                  <a:pt x="4882881" y="6625567"/>
                </a:lnTo>
                <a:lnTo>
                  <a:pt x="4883779" y="6629159"/>
                </a:lnTo>
                <a:lnTo>
                  <a:pt x="4884228" y="6633201"/>
                </a:lnTo>
                <a:lnTo>
                  <a:pt x="4884677" y="6636793"/>
                </a:lnTo>
                <a:lnTo>
                  <a:pt x="4884228" y="6640835"/>
                </a:lnTo>
                <a:lnTo>
                  <a:pt x="4883779" y="6644876"/>
                </a:lnTo>
                <a:lnTo>
                  <a:pt x="4882881" y="6648917"/>
                </a:lnTo>
                <a:lnTo>
                  <a:pt x="4881534" y="6653408"/>
                </a:lnTo>
                <a:lnTo>
                  <a:pt x="4879738" y="6657898"/>
                </a:lnTo>
                <a:lnTo>
                  <a:pt x="4877043" y="6662389"/>
                </a:lnTo>
                <a:lnTo>
                  <a:pt x="4874349" y="6666879"/>
                </a:lnTo>
                <a:lnTo>
                  <a:pt x="4870757" y="6671370"/>
                </a:lnTo>
                <a:lnTo>
                  <a:pt x="4875247" y="6677656"/>
                </a:lnTo>
                <a:lnTo>
                  <a:pt x="4879738" y="6684392"/>
                </a:lnTo>
                <a:lnTo>
                  <a:pt x="4881983" y="6687535"/>
                </a:lnTo>
                <a:lnTo>
                  <a:pt x="4884677" y="6690230"/>
                </a:lnTo>
                <a:lnTo>
                  <a:pt x="4887371" y="6692475"/>
                </a:lnTo>
                <a:lnTo>
                  <a:pt x="4890066" y="6693822"/>
                </a:lnTo>
                <a:lnTo>
                  <a:pt x="4920152" y="6706395"/>
                </a:lnTo>
                <a:lnTo>
                  <a:pt x="4946196" y="6717621"/>
                </a:lnTo>
                <a:lnTo>
                  <a:pt x="4969098" y="6727500"/>
                </a:lnTo>
                <a:lnTo>
                  <a:pt x="4987957" y="6737379"/>
                </a:lnTo>
                <a:lnTo>
                  <a:pt x="4996489" y="6741870"/>
                </a:lnTo>
                <a:lnTo>
                  <a:pt x="5004123" y="6746360"/>
                </a:lnTo>
                <a:lnTo>
                  <a:pt x="5011757" y="6750851"/>
                </a:lnTo>
                <a:lnTo>
                  <a:pt x="5018043" y="6755790"/>
                </a:lnTo>
                <a:lnTo>
                  <a:pt x="5023881" y="6760730"/>
                </a:lnTo>
                <a:lnTo>
                  <a:pt x="5028821" y="6765669"/>
                </a:lnTo>
                <a:lnTo>
                  <a:pt x="5033311" y="6771507"/>
                </a:lnTo>
                <a:lnTo>
                  <a:pt x="5037352" y="6776895"/>
                </a:lnTo>
                <a:lnTo>
                  <a:pt x="5040945" y="6782733"/>
                </a:lnTo>
                <a:lnTo>
                  <a:pt x="5044537" y="6788570"/>
                </a:lnTo>
                <a:lnTo>
                  <a:pt x="5047231" y="6795306"/>
                </a:lnTo>
                <a:lnTo>
                  <a:pt x="5049028" y="6802042"/>
                </a:lnTo>
                <a:lnTo>
                  <a:pt x="5050824" y="6810125"/>
                </a:lnTo>
                <a:lnTo>
                  <a:pt x="5052171" y="6818207"/>
                </a:lnTo>
                <a:lnTo>
                  <a:pt x="5053518" y="6826739"/>
                </a:lnTo>
                <a:lnTo>
                  <a:pt x="5053967" y="6835720"/>
                </a:lnTo>
                <a:lnTo>
                  <a:pt x="5054416" y="6846048"/>
                </a:lnTo>
                <a:lnTo>
                  <a:pt x="5054865" y="6856376"/>
                </a:lnTo>
                <a:lnTo>
                  <a:pt x="5054835" y="6857999"/>
                </a:lnTo>
                <a:lnTo>
                  <a:pt x="0" y="685799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956396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A761EBF2-59A8-493E-A70E-4E3F04E4BEF1}"/>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76CF1B85-0355-48E9-B306-F864651DACFE}"/>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itle Placeholder 1">
            <a:extLst>
              <a:ext uri="{FF2B5EF4-FFF2-40B4-BE49-F238E27FC236}">
                <a16:creationId xmlns:a16="http://schemas.microsoft.com/office/drawing/2014/main" id="{CFF93076-6C09-4956-9FF5-8C18E8E08632}"/>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Content Placeholder 2">
            <a:extLst>
              <a:ext uri="{FF2B5EF4-FFF2-40B4-BE49-F238E27FC236}">
                <a16:creationId xmlns:a16="http://schemas.microsoft.com/office/drawing/2014/main" id="{74613A25-0D49-4567-AFF2-7C1B75F6C5DC}"/>
              </a:ext>
            </a:extLst>
          </p:cNvPr>
          <p:cNvSpPr>
            <a:spLocks noGrp="1"/>
          </p:cNvSpPr>
          <p:nvPr>
            <p:ph idx="1"/>
          </p:nvPr>
        </p:nvSpPr>
        <p:spPr>
          <a:xfrm>
            <a:off x="838200" y="1922798"/>
            <a:ext cx="10515600" cy="4254165"/>
          </a:xfrm>
        </p:spPr>
        <p:txBody>
          <a:bodyPr/>
          <a:lstStyle>
            <a:lvl1pPr>
              <a:defRPr sz="1600">
                <a:latin typeface="+mj-lt"/>
              </a:defRPr>
            </a:lvl1pPr>
            <a:lvl2pPr>
              <a:defRPr sz="1400">
                <a:latin typeface="+mj-lt"/>
              </a:defRPr>
            </a:lvl2pPr>
            <a:lvl3pPr>
              <a:defRPr sz="1200">
                <a:latin typeface="+mj-lt"/>
              </a:defRPr>
            </a:lvl3pPr>
            <a:lvl4pPr>
              <a:defRPr sz="1100">
                <a:latin typeface="+mj-lt"/>
              </a:defRPr>
            </a:lvl4pPr>
            <a:lvl5pPr>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A7AE94F1-8673-4376-AF63-CEC216A7E725}"/>
              </a:ext>
            </a:extLst>
          </p:cNvPr>
          <p:cNvSpPr>
            <a:spLocks noGrp="1"/>
          </p:cNvSpPr>
          <p:nvPr>
            <p:ph type="ftr" sz="quarter" idx="11"/>
          </p:nvPr>
        </p:nvSpPr>
        <p:spPr/>
        <p:txBody>
          <a:bodyPr/>
          <a:lstStyle/>
          <a:p>
            <a:endParaRPr lang="en-US" dirty="0"/>
          </a:p>
        </p:txBody>
      </p:sp>
      <p:sp>
        <p:nvSpPr>
          <p:cNvPr id="27" name="Shape 61">
            <a:extLst>
              <a:ext uri="{FF2B5EF4-FFF2-40B4-BE49-F238E27FC236}">
                <a16:creationId xmlns:a16="http://schemas.microsoft.com/office/drawing/2014/main" id="{13E82DCB-0215-47C1-B2C7-C6D824B426A3}"/>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Slide Number Placeholder 1">
            <a:extLst>
              <a:ext uri="{FF2B5EF4-FFF2-40B4-BE49-F238E27FC236}">
                <a16:creationId xmlns:a16="http://schemas.microsoft.com/office/drawing/2014/main" id="{0262D2B8-28B2-8147-9C19-723D63DBC2DF}"/>
              </a:ext>
            </a:extLst>
          </p:cNvPr>
          <p:cNvSpPr>
            <a:spLocks noGrp="1"/>
          </p:cNvSpPr>
          <p:nvPr>
            <p:ph type="sldNum" sz="quarter" idx="12"/>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98302343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Divider Slide with Image">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F73480-C004-4A28-8842-8F8F97D2E45C}"/>
              </a:ext>
            </a:extLst>
          </p:cNvPr>
          <p:cNvSpPr>
            <a:spLocks noGrp="1"/>
          </p:cNvSpPr>
          <p:nvPr>
            <p:ph type="pic" sz="quarter" idx="13" hasCustomPrompt="1"/>
          </p:nvPr>
        </p:nvSpPr>
        <p:spPr>
          <a:xfrm>
            <a:off x="0" y="681529"/>
            <a:ext cx="12192000" cy="5494941"/>
          </a:xfrm>
          <a:custGeom>
            <a:avLst/>
            <a:gdLst>
              <a:gd name="connsiteX0" fmla="*/ 69136 w 12191368"/>
              <a:gd name="connsiteY0" fmla="*/ 0 h 6738329"/>
              <a:gd name="connsiteX1" fmla="*/ 87098 w 12191368"/>
              <a:gd name="connsiteY1" fmla="*/ 399 h 6738329"/>
              <a:gd name="connsiteX2" fmla="*/ 107454 w 12191368"/>
              <a:gd name="connsiteY2" fmla="*/ 1198 h 6738329"/>
              <a:gd name="connsiteX3" fmla="*/ 129408 w 12191368"/>
              <a:gd name="connsiteY3" fmla="*/ 2794 h 6738329"/>
              <a:gd name="connsiteX4" fmla="*/ 152958 w 12191368"/>
              <a:gd name="connsiteY4" fmla="*/ 5190 h 6738329"/>
              <a:gd name="connsiteX5" fmla="*/ 176907 w 12191368"/>
              <a:gd name="connsiteY5" fmla="*/ 7584 h 6738329"/>
              <a:gd name="connsiteX6" fmla="*/ 200457 w 12191368"/>
              <a:gd name="connsiteY6" fmla="*/ 10777 h 6738329"/>
              <a:gd name="connsiteX7" fmla="*/ 223608 w 12191368"/>
              <a:gd name="connsiteY7" fmla="*/ 14370 h 6738329"/>
              <a:gd name="connsiteX8" fmla="*/ 245960 w 12191368"/>
              <a:gd name="connsiteY8" fmla="*/ 18361 h 6738329"/>
              <a:gd name="connsiteX9" fmla="*/ 265518 w 12191368"/>
              <a:gd name="connsiteY9" fmla="*/ 21953 h 6738329"/>
              <a:gd name="connsiteX10" fmla="*/ 283081 w 12191368"/>
              <a:gd name="connsiteY10" fmla="*/ 25945 h 6738329"/>
              <a:gd name="connsiteX11" fmla="*/ 290266 w 12191368"/>
              <a:gd name="connsiteY11" fmla="*/ 27941 h 6738329"/>
              <a:gd name="connsiteX12" fmla="*/ 297052 w 12191368"/>
              <a:gd name="connsiteY12" fmla="*/ 29936 h 6738329"/>
              <a:gd name="connsiteX13" fmla="*/ 303039 w 12191368"/>
              <a:gd name="connsiteY13" fmla="*/ 31933 h 6738329"/>
              <a:gd name="connsiteX14" fmla="*/ 307429 w 12191368"/>
              <a:gd name="connsiteY14" fmla="*/ 33928 h 6738329"/>
              <a:gd name="connsiteX15" fmla="*/ 311022 w 12191368"/>
              <a:gd name="connsiteY15" fmla="*/ 35924 h 6738329"/>
              <a:gd name="connsiteX16" fmla="*/ 313417 w 12191368"/>
              <a:gd name="connsiteY16" fmla="*/ 37520 h 6738329"/>
              <a:gd name="connsiteX17" fmla="*/ 316610 w 12191368"/>
              <a:gd name="connsiteY17" fmla="*/ 41911 h 6738329"/>
              <a:gd name="connsiteX18" fmla="*/ 319005 w 12191368"/>
              <a:gd name="connsiteY18" fmla="*/ 46302 h 6738329"/>
              <a:gd name="connsiteX19" fmla="*/ 321799 w 12191368"/>
              <a:gd name="connsiteY19" fmla="*/ 51491 h 6738329"/>
              <a:gd name="connsiteX20" fmla="*/ 323795 w 12191368"/>
              <a:gd name="connsiteY20" fmla="*/ 56679 h 6738329"/>
              <a:gd name="connsiteX21" fmla="*/ 327786 w 12191368"/>
              <a:gd name="connsiteY21" fmla="*/ 66659 h 6738329"/>
              <a:gd name="connsiteX22" fmla="*/ 332177 w 12191368"/>
              <a:gd name="connsiteY22" fmla="*/ 77037 h 6738329"/>
              <a:gd name="connsiteX23" fmla="*/ 335769 w 12191368"/>
              <a:gd name="connsiteY23" fmla="*/ 81427 h 6738329"/>
              <a:gd name="connsiteX24" fmla="*/ 338963 w 12191368"/>
              <a:gd name="connsiteY24" fmla="*/ 85818 h 6738329"/>
              <a:gd name="connsiteX25" fmla="*/ 342156 w 12191368"/>
              <a:gd name="connsiteY25" fmla="*/ 88612 h 6738329"/>
              <a:gd name="connsiteX26" fmla="*/ 344950 w 12191368"/>
              <a:gd name="connsiteY26" fmla="*/ 91406 h 6738329"/>
              <a:gd name="connsiteX27" fmla="*/ 347744 w 12191368"/>
              <a:gd name="connsiteY27" fmla="*/ 93002 h 6738329"/>
              <a:gd name="connsiteX28" fmla="*/ 350538 w 12191368"/>
              <a:gd name="connsiteY28" fmla="*/ 94599 h 6738329"/>
              <a:gd name="connsiteX29" fmla="*/ 352933 w 12191368"/>
              <a:gd name="connsiteY29" fmla="*/ 95398 h 6738329"/>
              <a:gd name="connsiteX30" fmla="*/ 355727 w 12191368"/>
              <a:gd name="connsiteY30" fmla="*/ 95797 h 6738329"/>
              <a:gd name="connsiteX31" fmla="*/ 358122 w 12191368"/>
              <a:gd name="connsiteY31" fmla="*/ 95398 h 6738329"/>
              <a:gd name="connsiteX32" fmla="*/ 360118 w 12191368"/>
              <a:gd name="connsiteY32" fmla="*/ 94999 h 6738329"/>
              <a:gd name="connsiteX33" fmla="*/ 362512 w 12191368"/>
              <a:gd name="connsiteY33" fmla="*/ 94200 h 6738329"/>
              <a:gd name="connsiteX34" fmla="*/ 364509 w 12191368"/>
              <a:gd name="connsiteY34" fmla="*/ 93002 h 6738329"/>
              <a:gd name="connsiteX35" fmla="*/ 369298 w 12191368"/>
              <a:gd name="connsiteY35" fmla="*/ 89809 h 6738329"/>
              <a:gd name="connsiteX36" fmla="*/ 373289 w 12191368"/>
              <a:gd name="connsiteY36" fmla="*/ 85818 h 6738329"/>
              <a:gd name="connsiteX37" fmla="*/ 381671 w 12191368"/>
              <a:gd name="connsiteY37" fmla="*/ 76238 h 6738329"/>
              <a:gd name="connsiteX38" fmla="*/ 386062 w 12191368"/>
              <a:gd name="connsiteY38" fmla="*/ 71847 h 6738329"/>
              <a:gd name="connsiteX39" fmla="*/ 390453 w 12191368"/>
              <a:gd name="connsiteY39" fmla="*/ 67856 h 6738329"/>
              <a:gd name="connsiteX40" fmla="*/ 392848 w 12191368"/>
              <a:gd name="connsiteY40" fmla="*/ 66259 h 6738329"/>
              <a:gd name="connsiteX41" fmla="*/ 395243 w 12191368"/>
              <a:gd name="connsiteY41" fmla="*/ 64662 h 6738329"/>
              <a:gd name="connsiteX42" fmla="*/ 397637 w 12191368"/>
              <a:gd name="connsiteY42" fmla="*/ 63465 h 6738329"/>
              <a:gd name="connsiteX43" fmla="*/ 400831 w 12191368"/>
              <a:gd name="connsiteY43" fmla="*/ 62667 h 6738329"/>
              <a:gd name="connsiteX44" fmla="*/ 403625 w 12191368"/>
              <a:gd name="connsiteY44" fmla="*/ 62268 h 6738329"/>
              <a:gd name="connsiteX45" fmla="*/ 406419 w 12191368"/>
              <a:gd name="connsiteY45" fmla="*/ 62268 h 6738329"/>
              <a:gd name="connsiteX46" fmla="*/ 409613 w 12191368"/>
              <a:gd name="connsiteY46" fmla="*/ 62667 h 6738329"/>
              <a:gd name="connsiteX47" fmla="*/ 412805 w 12191368"/>
              <a:gd name="connsiteY47" fmla="*/ 63465 h 6738329"/>
              <a:gd name="connsiteX48" fmla="*/ 409613 w 12191368"/>
              <a:gd name="connsiteY48" fmla="*/ 69852 h 6738329"/>
              <a:gd name="connsiteX49" fmla="*/ 407616 w 12191368"/>
              <a:gd name="connsiteY49" fmla="*/ 76238 h 6738329"/>
              <a:gd name="connsiteX50" fmla="*/ 406419 w 12191368"/>
              <a:gd name="connsiteY50" fmla="*/ 81826 h 6738329"/>
              <a:gd name="connsiteX51" fmla="*/ 406020 w 12191368"/>
              <a:gd name="connsiteY51" fmla="*/ 87415 h 6738329"/>
              <a:gd name="connsiteX52" fmla="*/ 406419 w 12191368"/>
              <a:gd name="connsiteY52" fmla="*/ 92204 h 6738329"/>
              <a:gd name="connsiteX53" fmla="*/ 407616 w 12191368"/>
              <a:gd name="connsiteY53" fmla="*/ 96994 h 6738329"/>
              <a:gd name="connsiteX54" fmla="*/ 409213 w 12191368"/>
              <a:gd name="connsiteY54" fmla="*/ 100985 h 6738329"/>
              <a:gd name="connsiteX55" fmla="*/ 411608 w 12191368"/>
              <a:gd name="connsiteY55" fmla="*/ 104977 h 6738329"/>
              <a:gd name="connsiteX56" fmla="*/ 414402 w 12191368"/>
              <a:gd name="connsiteY56" fmla="*/ 108968 h 6738329"/>
              <a:gd name="connsiteX57" fmla="*/ 417595 w 12191368"/>
              <a:gd name="connsiteY57" fmla="*/ 112561 h 6738329"/>
              <a:gd name="connsiteX58" fmla="*/ 421188 w 12191368"/>
              <a:gd name="connsiteY58" fmla="*/ 116153 h 6738329"/>
              <a:gd name="connsiteX59" fmla="*/ 425179 w 12191368"/>
              <a:gd name="connsiteY59" fmla="*/ 119346 h 6738329"/>
              <a:gd name="connsiteX60" fmla="*/ 433960 w 12191368"/>
              <a:gd name="connsiteY60" fmla="*/ 125334 h 6738329"/>
              <a:gd name="connsiteX61" fmla="*/ 443141 w 12191368"/>
              <a:gd name="connsiteY61" fmla="*/ 131321 h 6738329"/>
              <a:gd name="connsiteX62" fmla="*/ 452721 w 12191368"/>
              <a:gd name="connsiteY62" fmla="*/ 137308 h 6738329"/>
              <a:gd name="connsiteX63" fmla="*/ 461502 w 12191368"/>
              <a:gd name="connsiteY63" fmla="*/ 143295 h 6738329"/>
              <a:gd name="connsiteX64" fmla="*/ 465893 w 12191368"/>
              <a:gd name="connsiteY64" fmla="*/ 146489 h 6738329"/>
              <a:gd name="connsiteX65" fmla="*/ 469884 w 12191368"/>
              <a:gd name="connsiteY65" fmla="*/ 150480 h 6738329"/>
              <a:gd name="connsiteX66" fmla="*/ 473477 w 12191368"/>
              <a:gd name="connsiteY66" fmla="*/ 154072 h 6738329"/>
              <a:gd name="connsiteX67" fmla="*/ 476670 w 12191368"/>
              <a:gd name="connsiteY67" fmla="*/ 157665 h 6738329"/>
              <a:gd name="connsiteX68" fmla="*/ 479064 w 12191368"/>
              <a:gd name="connsiteY68" fmla="*/ 162055 h 6738329"/>
              <a:gd name="connsiteX69" fmla="*/ 481460 w 12191368"/>
              <a:gd name="connsiteY69" fmla="*/ 166447 h 6738329"/>
              <a:gd name="connsiteX70" fmla="*/ 483056 w 12191368"/>
              <a:gd name="connsiteY70" fmla="*/ 170837 h 6738329"/>
              <a:gd name="connsiteX71" fmla="*/ 483854 w 12191368"/>
              <a:gd name="connsiteY71" fmla="*/ 176026 h 6738329"/>
              <a:gd name="connsiteX72" fmla="*/ 484254 w 12191368"/>
              <a:gd name="connsiteY72" fmla="*/ 181614 h 6738329"/>
              <a:gd name="connsiteX73" fmla="*/ 483854 w 12191368"/>
              <a:gd name="connsiteY73" fmla="*/ 187601 h 6738329"/>
              <a:gd name="connsiteX74" fmla="*/ 482657 w 12191368"/>
              <a:gd name="connsiteY74" fmla="*/ 193988 h 6738329"/>
              <a:gd name="connsiteX75" fmla="*/ 480262 w 12191368"/>
              <a:gd name="connsiteY75" fmla="*/ 200375 h 6738329"/>
              <a:gd name="connsiteX76" fmla="*/ 485451 w 12191368"/>
              <a:gd name="connsiteY76" fmla="*/ 225520 h 6738329"/>
              <a:gd name="connsiteX77" fmla="*/ 489443 w 12191368"/>
              <a:gd name="connsiteY77" fmla="*/ 250268 h 6738329"/>
              <a:gd name="connsiteX78" fmla="*/ 493434 w 12191368"/>
              <a:gd name="connsiteY78" fmla="*/ 274616 h 6738329"/>
              <a:gd name="connsiteX79" fmla="*/ 496627 w 12191368"/>
              <a:gd name="connsiteY79" fmla="*/ 299763 h 6738329"/>
              <a:gd name="connsiteX80" fmla="*/ 499022 w 12191368"/>
              <a:gd name="connsiteY80" fmla="*/ 324510 h 6738329"/>
              <a:gd name="connsiteX81" fmla="*/ 499821 w 12191368"/>
              <a:gd name="connsiteY81" fmla="*/ 336884 h 6738329"/>
              <a:gd name="connsiteX82" fmla="*/ 500220 w 12191368"/>
              <a:gd name="connsiteY82" fmla="*/ 349656 h 6738329"/>
              <a:gd name="connsiteX83" fmla="*/ 500619 w 12191368"/>
              <a:gd name="connsiteY83" fmla="*/ 362031 h 6738329"/>
              <a:gd name="connsiteX84" fmla="*/ 500619 w 12191368"/>
              <a:gd name="connsiteY84" fmla="*/ 374803 h 6738329"/>
              <a:gd name="connsiteX85" fmla="*/ 500220 w 12191368"/>
              <a:gd name="connsiteY85" fmla="*/ 387575 h 6738329"/>
              <a:gd name="connsiteX86" fmla="*/ 499821 w 12191368"/>
              <a:gd name="connsiteY86" fmla="*/ 399950 h 6738329"/>
              <a:gd name="connsiteX87" fmla="*/ 503013 w 12191368"/>
              <a:gd name="connsiteY87" fmla="*/ 425895 h 6738329"/>
              <a:gd name="connsiteX88" fmla="*/ 505808 w 12191368"/>
              <a:gd name="connsiteY88" fmla="*/ 451840 h 6738329"/>
              <a:gd name="connsiteX89" fmla="*/ 508203 w 12191368"/>
              <a:gd name="connsiteY89" fmla="*/ 477385 h 6738329"/>
              <a:gd name="connsiteX90" fmla="*/ 509799 w 12191368"/>
              <a:gd name="connsiteY90" fmla="*/ 503330 h 6738329"/>
              <a:gd name="connsiteX91" fmla="*/ 511396 w 12191368"/>
              <a:gd name="connsiteY91" fmla="*/ 529274 h 6738329"/>
              <a:gd name="connsiteX92" fmla="*/ 512593 w 12191368"/>
              <a:gd name="connsiteY92" fmla="*/ 555219 h 6738329"/>
              <a:gd name="connsiteX93" fmla="*/ 512992 w 12191368"/>
              <a:gd name="connsiteY93" fmla="*/ 581164 h 6738329"/>
              <a:gd name="connsiteX94" fmla="*/ 513790 w 12191368"/>
              <a:gd name="connsiteY94" fmla="*/ 606710 h 6738329"/>
              <a:gd name="connsiteX95" fmla="*/ 514589 w 12191368"/>
              <a:gd name="connsiteY95" fmla="*/ 658600 h 6738329"/>
              <a:gd name="connsiteX96" fmla="*/ 514989 w 12191368"/>
              <a:gd name="connsiteY96" fmla="*/ 710888 h 6738329"/>
              <a:gd name="connsiteX97" fmla="*/ 515787 w 12191368"/>
              <a:gd name="connsiteY97" fmla="*/ 762379 h 6738329"/>
              <a:gd name="connsiteX98" fmla="*/ 516585 w 12191368"/>
              <a:gd name="connsiteY98" fmla="*/ 788324 h 6738329"/>
              <a:gd name="connsiteX99" fmla="*/ 517782 w 12191368"/>
              <a:gd name="connsiteY99" fmla="*/ 814668 h 6738329"/>
              <a:gd name="connsiteX100" fmla="*/ 534547 w 12191368"/>
              <a:gd name="connsiteY100" fmla="*/ 1345538 h 6738329"/>
              <a:gd name="connsiteX101" fmla="*/ 552509 w 12191368"/>
              <a:gd name="connsiteY101" fmla="*/ 1345937 h 6738329"/>
              <a:gd name="connsiteX102" fmla="*/ 560492 w 12191368"/>
              <a:gd name="connsiteY102" fmla="*/ 1310813 h 6738329"/>
              <a:gd name="connsiteX103" fmla="*/ 568475 w 12191368"/>
              <a:gd name="connsiteY103" fmla="*/ 1275289 h 6738329"/>
              <a:gd name="connsiteX104" fmla="*/ 575659 w 12191368"/>
              <a:gd name="connsiteY104" fmla="*/ 1240162 h 6738329"/>
              <a:gd name="connsiteX105" fmla="*/ 582844 w 12191368"/>
              <a:gd name="connsiteY105" fmla="*/ 1204639 h 6738329"/>
              <a:gd name="connsiteX106" fmla="*/ 611183 w 12191368"/>
              <a:gd name="connsiteY106" fmla="*/ 1062940 h 6738329"/>
              <a:gd name="connsiteX107" fmla="*/ 618368 w 12191368"/>
              <a:gd name="connsiteY107" fmla="*/ 1027416 h 6738329"/>
              <a:gd name="connsiteX108" fmla="*/ 625553 w 12191368"/>
              <a:gd name="connsiteY108" fmla="*/ 992290 h 6738329"/>
              <a:gd name="connsiteX109" fmla="*/ 633935 w 12191368"/>
              <a:gd name="connsiteY109" fmla="*/ 956766 h 6738329"/>
              <a:gd name="connsiteX110" fmla="*/ 641919 w 12191368"/>
              <a:gd name="connsiteY110" fmla="*/ 921641 h 6738329"/>
              <a:gd name="connsiteX111" fmla="*/ 650301 w 12191368"/>
              <a:gd name="connsiteY111" fmla="*/ 886914 h 6738329"/>
              <a:gd name="connsiteX112" fmla="*/ 659880 w 12191368"/>
              <a:gd name="connsiteY112" fmla="*/ 851789 h 6738329"/>
              <a:gd name="connsiteX113" fmla="*/ 669859 w 12191368"/>
              <a:gd name="connsiteY113" fmla="*/ 817063 h 6738329"/>
              <a:gd name="connsiteX114" fmla="*/ 680237 w 12191368"/>
              <a:gd name="connsiteY114" fmla="*/ 782337 h 6738329"/>
              <a:gd name="connsiteX115" fmla="*/ 679039 w 12191368"/>
              <a:gd name="connsiteY115" fmla="*/ 767568 h 6738329"/>
              <a:gd name="connsiteX116" fmla="*/ 678640 w 12191368"/>
              <a:gd name="connsiteY116" fmla="*/ 753598 h 6738329"/>
              <a:gd name="connsiteX117" fmla="*/ 679039 w 12191368"/>
              <a:gd name="connsiteY117" fmla="*/ 738829 h 6738329"/>
              <a:gd name="connsiteX118" fmla="*/ 680636 w 12191368"/>
              <a:gd name="connsiteY118" fmla="*/ 724859 h 6738329"/>
              <a:gd name="connsiteX119" fmla="*/ 682631 w 12191368"/>
              <a:gd name="connsiteY119" fmla="*/ 710888 h 6738329"/>
              <a:gd name="connsiteX120" fmla="*/ 685426 w 12191368"/>
              <a:gd name="connsiteY120" fmla="*/ 696519 h 6738329"/>
              <a:gd name="connsiteX121" fmla="*/ 689417 w 12191368"/>
              <a:gd name="connsiteY121" fmla="*/ 682549 h 6738329"/>
              <a:gd name="connsiteX122" fmla="*/ 695006 w 12191368"/>
              <a:gd name="connsiteY122" fmla="*/ 668578 h 6738329"/>
              <a:gd name="connsiteX123" fmla="*/ 694606 w 12191368"/>
              <a:gd name="connsiteY123" fmla="*/ 663390 h 6738329"/>
              <a:gd name="connsiteX124" fmla="*/ 694606 w 12191368"/>
              <a:gd name="connsiteY124" fmla="*/ 658200 h 6738329"/>
              <a:gd name="connsiteX125" fmla="*/ 695006 w 12191368"/>
              <a:gd name="connsiteY125" fmla="*/ 653410 h 6738329"/>
              <a:gd name="connsiteX126" fmla="*/ 695405 w 12191368"/>
              <a:gd name="connsiteY126" fmla="*/ 648222 h 6738329"/>
              <a:gd name="connsiteX127" fmla="*/ 696602 w 12191368"/>
              <a:gd name="connsiteY127" fmla="*/ 643432 h 6738329"/>
              <a:gd name="connsiteX128" fmla="*/ 697799 w 12191368"/>
              <a:gd name="connsiteY128" fmla="*/ 638642 h 6738329"/>
              <a:gd name="connsiteX129" fmla="*/ 699396 w 12191368"/>
              <a:gd name="connsiteY129" fmla="*/ 633852 h 6738329"/>
              <a:gd name="connsiteX130" fmla="*/ 700993 w 12191368"/>
              <a:gd name="connsiteY130" fmla="*/ 629462 h 6738329"/>
              <a:gd name="connsiteX131" fmla="*/ 704984 w 12191368"/>
              <a:gd name="connsiteY131" fmla="*/ 620680 h 6738329"/>
              <a:gd name="connsiteX132" fmla="*/ 709774 w 12191368"/>
              <a:gd name="connsiteY132" fmla="*/ 612298 h 6738329"/>
              <a:gd name="connsiteX133" fmla="*/ 714963 w 12191368"/>
              <a:gd name="connsiteY133" fmla="*/ 603517 h 6738329"/>
              <a:gd name="connsiteX134" fmla="*/ 720152 w 12191368"/>
              <a:gd name="connsiteY134" fmla="*/ 595135 h 6738329"/>
              <a:gd name="connsiteX135" fmla="*/ 726139 w 12191368"/>
              <a:gd name="connsiteY135" fmla="*/ 586752 h 6738329"/>
              <a:gd name="connsiteX136" fmla="*/ 731328 w 12191368"/>
              <a:gd name="connsiteY136" fmla="*/ 577971 h 6738329"/>
              <a:gd name="connsiteX137" fmla="*/ 736118 w 12191368"/>
              <a:gd name="connsiteY137" fmla="*/ 569190 h 6738329"/>
              <a:gd name="connsiteX138" fmla="*/ 740509 w 12191368"/>
              <a:gd name="connsiteY138" fmla="*/ 560009 h 6738329"/>
              <a:gd name="connsiteX139" fmla="*/ 743702 w 12191368"/>
              <a:gd name="connsiteY139" fmla="*/ 550829 h 6738329"/>
              <a:gd name="connsiteX140" fmla="*/ 745299 w 12191368"/>
              <a:gd name="connsiteY140" fmla="*/ 546039 h 6738329"/>
              <a:gd name="connsiteX141" fmla="*/ 746496 w 12191368"/>
              <a:gd name="connsiteY141" fmla="*/ 540850 h 6738329"/>
              <a:gd name="connsiteX142" fmla="*/ 747295 w 12191368"/>
              <a:gd name="connsiteY142" fmla="*/ 535661 h 6738329"/>
              <a:gd name="connsiteX143" fmla="*/ 748093 w 12191368"/>
              <a:gd name="connsiteY143" fmla="*/ 530872 h 6738329"/>
              <a:gd name="connsiteX144" fmla="*/ 748093 w 12191368"/>
              <a:gd name="connsiteY144" fmla="*/ 525283 h 6738329"/>
              <a:gd name="connsiteX145" fmla="*/ 748093 w 12191368"/>
              <a:gd name="connsiteY145" fmla="*/ 520094 h 6738329"/>
              <a:gd name="connsiteX146" fmla="*/ 748093 w 12191368"/>
              <a:gd name="connsiteY146" fmla="*/ 515304 h 6738329"/>
              <a:gd name="connsiteX147" fmla="*/ 748891 w 12191368"/>
              <a:gd name="connsiteY147" fmla="*/ 511312 h 6738329"/>
              <a:gd name="connsiteX148" fmla="*/ 750487 w 12191368"/>
              <a:gd name="connsiteY148" fmla="*/ 507720 h 6738329"/>
              <a:gd name="connsiteX149" fmla="*/ 752483 w 12191368"/>
              <a:gd name="connsiteY149" fmla="*/ 505326 h 6738329"/>
              <a:gd name="connsiteX150" fmla="*/ 755278 w 12191368"/>
              <a:gd name="connsiteY150" fmla="*/ 503330 h 6738329"/>
              <a:gd name="connsiteX151" fmla="*/ 758470 w 12191368"/>
              <a:gd name="connsiteY151" fmla="*/ 502531 h 6738329"/>
              <a:gd name="connsiteX152" fmla="*/ 761663 w 12191368"/>
              <a:gd name="connsiteY152" fmla="*/ 501733 h 6738329"/>
              <a:gd name="connsiteX153" fmla="*/ 765655 w 12191368"/>
              <a:gd name="connsiteY153" fmla="*/ 501334 h 6738329"/>
              <a:gd name="connsiteX154" fmla="*/ 769647 w 12191368"/>
              <a:gd name="connsiteY154" fmla="*/ 501733 h 6738329"/>
              <a:gd name="connsiteX155" fmla="*/ 773639 w 12191368"/>
              <a:gd name="connsiteY155" fmla="*/ 501733 h 6738329"/>
              <a:gd name="connsiteX156" fmla="*/ 782021 w 12191368"/>
              <a:gd name="connsiteY156" fmla="*/ 502931 h 6738329"/>
              <a:gd name="connsiteX157" fmla="*/ 790802 w 12191368"/>
              <a:gd name="connsiteY157" fmla="*/ 504128 h 6738329"/>
              <a:gd name="connsiteX158" fmla="*/ 798385 w 12191368"/>
              <a:gd name="connsiteY158" fmla="*/ 504927 h 6738329"/>
              <a:gd name="connsiteX159" fmla="*/ 849078 w 12191368"/>
              <a:gd name="connsiteY159" fmla="*/ 505326 h 6738329"/>
              <a:gd name="connsiteX160" fmla="*/ 900169 w 12191368"/>
              <a:gd name="connsiteY160" fmla="*/ 505725 h 6738329"/>
              <a:gd name="connsiteX161" fmla="*/ 1002352 w 12191368"/>
              <a:gd name="connsiteY161" fmla="*/ 506124 h 6738329"/>
              <a:gd name="connsiteX162" fmla="*/ 999957 w 12191368"/>
              <a:gd name="connsiteY162" fmla="*/ 494948 h 6738329"/>
              <a:gd name="connsiteX163" fmla="*/ 999558 w 12191368"/>
              <a:gd name="connsiteY163" fmla="*/ 490158 h 6738329"/>
              <a:gd name="connsiteX164" fmla="*/ 999159 w 12191368"/>
              <a:gd name="connsiteY164" fmla="*/ 485768 h 6738329"/>
              <a:gd name="connsiteX165" fmla="*/ 999159 w 12191368"/>
              <a:gd name="connsiteY165" fmla="*/ 482175 h 6738329"/>
              <a:gd name="connsiteX166" fmla="*/ 999159 w 12191368"/>
              <a:gd name="connsiteY166" fmla="*/ 478583 h 6738329"/>
              <a:gd name="connsiteX167" fmla="*/ 999957 w 12191368"/>
              <a:gd name="connsiteY167" fmla="*/ 475389 h 6738329"/>
              <a:gd name="connsiteX168" fmla="*/ 1000755 w 12191368"/>
              <a:gd name="connsiteY168" fmla="*/ 472595 h 6738329"/>
              <a:gd name="connsiteX169" fmla="*/ 1001553 w 12191368"/>
              <a:gd name="connsiteY169" fmla="*/ 470600 h 6738329"/>
              <a:gd name="connsiteX170" fmla="*/ 1003151 w 12191368"/>
              <a:gd name="connsiteY170" fmla="*/ 468604 h 6738329"/>
              <a:gd name="connsiteX171" fmla="*/ 1004348 w 12191368"/>
              <a:gd name="connsiteY171" fmla="*/ 467007 h 6738329"/>
              <a:gd name="connsiteX172" fmla="*/ 1005944 w 12191368"/>
              <a:gd name="connsiteY172" fmla="*/ 465809 h 6738329"/>
              <a:gd name="connsiteX173" fmla="*/ 1007940 w 12191368"/>
              <a:gd name="connsiteY173" fmla="*/ 465011 h 6738329"/>
              <a:gd name="connsiteX174" fmla="*/ 1009936 w 12191368"/>
              <a:gd name="connsiteY174" fmla="*/ 464213 h 6738329"/>
              <a:gd name="connsiteX175" fmla="*/ 1011932 w 12191368"/>
              <a:gd name="connsiteY175" fmla="*/ 463814 h 6738329"/>
              <a:gd name="connsiteX176" fmla="*/ 1014327 w 12191368"/>
              <a:gd name="connsiteY176" fmla="*/ 463415 h 6738329"/>
              <a:gd name="connsiteX177" fmla="*/ 1019515 w 12191368"/>
              <a:gd name="connsiteY177" fmla="*/ 463415 h 6738329"/>
              <a:gd name="connsiteX178" fmla="*/ 1025103 w 12191368"/>
              <a:gd name="connsiteY178" fmla="*/ 464213 h 6738329"/>
              <a:gd name="connsiteX179" fmla="*/ 1030692 w 12191368"/>
              <a:gd name="connsiteY179" fmla="*/ 465410 h 6738329"/>
              <a:gd name="connsiteX180" fmla="*/ 1036280 w 12191368"/>
              <a:gd name="connsiteY180" fmla="*/ 466608 h 6738329"/>
              <a:gd name="connsiteX181" fmla="*/ 1047855 w 12191368"/>
              <a:gd name="connsiteY181" fmla="*/ 469003 h 6738329"/>
              <a:gd name="connsiteX182" fmla="*/ 1053443 w 12191368"/>
              <a:gd name="connsiteY182" fmla="*/ 469801 h 6738329"/>
              <a:gd name="connsiteX183" fmla="*/ 1058632 w 12191368"/>
              <a:gd name="connsiteY183" fmla="*/ 470200 h 6738329"/>
              <a:gd name="connsiteX184" fmla="*/ 1072603 w 12191368"/>
              <a:gd name="connsiteY184" fmla="*/ 469402 h 6738329"/>
              <a:gd name="connsiteX185" fmla="*/ 1086972 w 12191368"/>
              <a:gd name="connsiteY185" fmla="*/ 467806 h 6738329"/>
              <a:gd name="connsiteX186" fmla="*/ 1101342 w 12191368"/>
              <a:gd name="connsiteY186" fmla="*/ 465410 h 6738329"/>
              <a:gd name="connsiteX187" fmla="*/ 1115312 w 12191368"/>
              <a:gd name="connsiteY187" fmla="*/ 462616 h 6738329"/>
              <a:gd name="connsiteX188" fmla="*/ 1144050 w 12191368"/>
              <a:gd name="connsiteY188" fmla="*/ 457427 h 6738329"/>
              <a:gd name="connsiteX189" fmla="*/ 1158420 w 12191368"/>
              <a:gd name="connsiteY189" fmla="*/ 455432 h 6738329"/>
              <a:gd name="connsiteX190" fmla="*/ 1172790 w 12191368"/>
              <a:gd name="connsiteY190" fmla="*/ 453835 h 6738329"/>
              <a:gd name="connsiteX191" fmla="*/ 1179575 w 12191368"/>
              <a:gd name="connsiteY191" fmla="*/ 453436 h 6738329"/>
              <a:gd name="connsiteX192" fmla="*/ 1187159 w 12191368"/>
              <a:gd name="connsiteY192" fmla="*/ 453037 h 6738329"/>
              <a:gd name="connsiteX193" fmla="*/ 1193944 w 12191368"/>
              <a:gd name="connsiteY193" fmla="*/ 453037 h 6738329"/>
              <a:gd name="connsiteX194" fmla="*/ 1200730 w 12191368"/>
              <a:gd name="connsiteY194" fmla="*/ 453436 h 6738329"/>
              <a:gd name="connsiteX195" fmla="*/ 1207915 w 12191368"/>
              <a:gd name="connsiteY195" fmla="*/ 454234 h 6738329"/>
              <a:gd name="connsiteX196" fmla="*/ 1215100 w 12191368"/>
              <a:gd name="connsiteY196" fmla="*/ 455032 h 6738329"/>
              <a:gd name="connsiteX197" fmla="*/ 1221885 w 12191368"/>
              <a:gd name="connsiteY197" fmla="*/ 456629 h 6738329"/>
              <a:gd name="connsiteX198" fmla="*/ 1228671 w 12191368"/>
              <a:gd name="connsiteY198" fmla="*/ 458225 h 6738329"/>
              <a:gd name="connsiteX199" fmla="*/ 1235456 w 12191368"/>
              <a:gd name="connsiteY199" fmla="*/ 460621 h 6738329"/>
              <a:gd name="connsiteX200" fmla="*/ 1242242 w 12191368"/>
              <a:gd name="connsiteY200" fmla="*/ 463016 h 6738329"/>
              <a:gd name="connsiteX201" fmla="*/ 1249027 w 12191368"/>
              <a:gd name="connsiteY201" fmla="*/ 466208 h 6738329"/>
              <a:gd name="connsiteX202" fmla="*/ 1255813 w 12191368"/>
              <a:gd name="connsiteY202" fmla="*/ 469801 h 6738329"/>
              <a:gd name="connsiteX203" fmla="*/ 1262599 w 12191368"/>
              <a:gd name="connsiteY203" fmla="*/ 474192 h 6738329"/>
              <a:gd name="connsiteX204" fmla="*/ 1268985 w 12191368"/>
              <a:gd name="connsiteY204" fmla="*/ 479381 h 6738329"/>
              <a:gd name="connsiteX205" fmla="*/ 1275371 w 12191368"/>
              <a:gd name="connsiteY205" fmla="*/ 484569 h 6738329"/>
              <a:gd name="connsiteX206" fmla="*/ 1282157 w 12191368"/>
              <a:gd name="connsiteY206" fmla="*/ 490557 h 6738329"/>
              <a:gd name="connsiteX207" fmla="*/ 1310896 w 12191368"/>
              <a:gd name="connsiteY207" fmla="*/ 513708 h 6738329"/>
              <a:gd name="connsiteX208" fmla="*/ 1318879 w 12191368"/>
              <a:gd name="connsiteY208" fmla="*/ 510115 h 6738329"/>
              <a:gd name="connsiteX209" fmla="*/ 1326862 w 12191368"/>
              <a:gd name="connsiteY209" fmla="*/ 507321 h 6738329"/>
              <a:gd name="connsiteX210" fmla="*/ 1334047 w 12191368"/>
              <a:gd name="connsiteY210" fmla="*/ 505326 h 6738329"/>
              <a:gd name="connsiteX211" fmla="*/ 1341631 w 12191368"/>
              <a:gd name="connsiteY211" fmla="*/ 503729 h 6738329"/>
              <a:gd name="connsiteX212" fmla="*/ 1349215 w 12191368"/>
              <a:gd name="connsiteY212" fmla="*/ 502931 h 6738329"/>
              <a:gd name="connsiteX213" fmla="*/ 1355999 w 12191368"/>
              <a:gd name="connsiteY213" fmla="*/ 502132 h 6738329"/>
              <a:gd name="connsiteX214" fmla="*/ 1362785 w 12191368"/>
              <a:gd name="connsiteY214" fmla="*/ 502132 h 6738329"/>
              <a:gd name="connsiteX215" fmla="*/ 1369571 w 12191368"/>
              <a:gd name="connsiteY215" fmla="*/ 502531 h 6738329"/>
              <a:gd name="connsiteX216" fmla="*/ 1375958 w 12191368"/>
              <a:gd name="connsiteY216" fmla="*/ 503330 h 6738329"/>
              <a:gd name="connsiteX217" fmla="*/ 1382743 w 12191368"/>
              <a:gd name="connsiteY217" fmla="*/ 504528 h 6738329"/>
              <a:gd name="connsiteX218" fmla="*/ 1388730 w 12191368"/>
              <a:gd name="connsiteY218" fmla="*/ 506124 h 6738329"/>
              <a:gd name="connsiteX219" fmla="*/ 1394718 w 12191368"/>
              <a:gd name="connsiteY219" fmla="*/ 508519 h 6738329"/>
              <a:gd name="connsiteX220" fmla="*/ 1400305 w 12191368"/>
              <a:gd name="connsiteY220" fmla="*/ 511712 h 6738329"/>
              <a:gd name="connsiteX221" fmla="*/ 1405495 w 12191368"/>
              <a:gd name="connsiteY221" fmla="*/ 514905 h 6738329"/>
              <a:gd name="connsiteX222" fmla="*/ 1411083 w 12191368"/>
              <a:gd name="connsiteY222" fmla="*/ 518098 h 6738329"/>
              <a:gd name="connsiteX223" fmla="*/ 1416272 w 12191368"/>
              <a:gd name="connsiteY223" fmla="*/ 522090 h 6738329"/>
              <a:gd name="connsiteX224" fmla="*/ 1420663 w 12191368"/>
              <a:gd name="connsiteY224" fmla="*/ 526480 h 6738329"/>
              <a:gd name="connsiteX225" fmla="*/ 1425053 w 12191368"/>
              <a:gd name="connsiteY225" fmla="*/ 531271 h 6738329"/>
              <a:gd name="connsiteX226" fmla="*/ 1429444 w 12191368"/>
              <a:gd name="connsiteY226" fmla="*/ 536459 h 6738329"/>
              <a:gd name="connsiteX227" fmla="*/ 1433036 w 12191368"/>
              <a:gd name="connsiteY227" fmla="*/ 542447 h 6738329"/>
              <a:gd name="connsiteX228" fmla="*/ 1436629 w 12191368"/>
              <a:gd name="connsiteY228" fmla="*/ 548833 h 6738329"/>
              <a:gd name="connsiteX229" fmla="*/ 1440221 w 12191368"/>
              <a:gd name="connsiteY229" fmla="*/ 555219 h 6738329"/>
              <a:gd name="connsiteX230" fmla="*/ 1443414 w 12191368"/>
              <a:gd name="connsiteY230" fmla="*/ 562005 h 6738329"/>
              <a:gd name="connsiteX231" fmla="*/ 1446209 w 12191368"/>
              <a:gd name="connsiteY231" fmla="*/ 569190 h 6738329"/>
              <a:gd name="connsiteX232" fmla="*/ 1448603 w 12191368"/>
              <a:gd name="connsiteY232" fmla="*/ 577173 h 6738329"/>
              <a:gd name="connsiteX233" fmla="*/ 1450599 w 12191368"/>
              <a:gd name="connsiteY233" fmla="*/ 585156 h 6738329"/>
              <a:gd name="connsiteX234" fmla="*/ 1452594 w 12191368"/>
              <a:gd name="connsiteY234" fmla="*/ 593139 h 6738329"/>
              <a:gd name="connsiteX235" fmla="*/ 1454191 w 12191368"/>
              <a:gd name="connsiteY235" fmla="*/ 601920 h 6738329"/>
              <a:gd name="connsiteX236" fmla="*/ 1454990 w 12191368"/>
              <a:gd name="connsiteY236" fmla="*/ 611101 h 6738329"/>
              <a:gd name="connsiteX237" fmla="*/ 1455788 w 12191368"/>
              <a:gd name="connsiteY237" fmla="*/ 620680 h 6738329"/>
              <a:gd name="connsiteX238" fmla="*/ 1456187 w 12191368"/>
              <a:gd name="connsiteY238" fmla="*/ 630260 h 6738329"/>
              <a:gd name="connsiteX239" fmla="*/ 1456187 w 12191368"/>
              <a:gd name="connsiteY239" fmla="*/ 640239 h 6738329"/>
              <a:gd name="connsiteX240" fmla="*/ 1458582 w 12191368"/>
              <a:gd name="connsiteY240" fmla="*/ 649020 h 6738329"/>
              <a:gd name="connsiteX241" fmla="*/ 1460977 w 12191368"/>
              <a:gd name="connsiteY241" fmla="*/ 657402 h 6738329"/>
              <a:gd name="connsiteX242" fmla="*/ 1462573 w 12191368"/>
              <a:gd name="connsiteY242" fmla="*/ 666184 h 6738329"/>
              <a:gd name="connsiteX243" fmla="*/ 1463771 w 12191368"/>
              <a:gd name="connsiteY243" fmla="*/ 674566 h 6738329"/>
              <a:gd name="connsiteX244" fmla="*/ 1464170 w 12191368"/>
              <a:gd name="connsiteY244" fmla="*/ 683746 h 6738329"/>
              <a:gd name="connsiteX245" fmla="*/ 1463771 w 12191368"/>
              <a:gd name="connsiteY245" fmla="*/ 692128 h 6738329"/>
              <a:gd name="connsiteX246" fmla="*/ 1463372 w 12191368"/>
              <a:gd name="connsiteY246" fmla="*/ 696519 h 6738329"/>
              <a:gd name="connsiteX247" fmla="*/ 1462573 w 12191368"/>
              <a:gd name="connsiteY247" fmla="*/ 700910 h 6738329"/>
              <a:gd name="connsiteX248" fmla="*/ 1461376 w 12191368"/>
              <a:gd name="connsiteY248" fmla="*/ 705300 h 6738329"/>
              <a:gd name="connsiteX249" fmla="*/ 1460178 w 12191368"/>
              <a:gd name="connsiteY249" fmla="*/ 710090 h 6738329"/>
              <a:gd name="connsiteX250" fmla="*/ 1463372 w 12191368"/>
              <a:gd name="connsiteY250" fmla="*/ 718872 h 6738329"/>
              <a:gd name="connsiteX251" fmla="*/ 1466166 w 12191368"/>
              <a:gd name="connsiteY251" fmla="*/ 727653 h 6738329"/>
              <a:gd name="connsiteX252" fmla="*/ 1467762 w 12191368"/>
              <a:gd name="connsiteY252" fmla="*/ 736833 h 6738329"/>
              <a:gd name="connsiteX253" fmla="*/ 1468561 w 12191368"/>
              <a:gd name="connsiteY253" fmla="*/ 741224 h 6738329"/>
              <a:gd name="connsiteX254" fmla="*/ 1468960 w 12191368"/>
              <a:gd name="connsiteY254" fmla="*/ 746014 h 6738329"/>
              <a:gd name="connsiteX255" fmla="*/ 1469359 w 12191368"/>
              <a:gd name="connsiteY255" fmla="*/ 750404 h 6738329"/>
              <a:gd name="connsiteX256" fmla="*/ 1468960 w 12191368"/>
              <a:gd name="connsiteY256" fmla="*/ 755194 h 6738329"/>
              <a:gd name="connsiteX257" fmla="*/ 1468561 w 12191368"/>
              <a:gd name="connsiteY257" fmla="*/ 759585 h 6738329"/>
              <a:gd name="connsiteX258" fmla="*/ 1468161 w 12191368"/>
              <a:gd name="connsiteY258" fmla="*/ 763976 h 6738329"/>
              <a:gd name="connsiteX259" fmla="*/ 1466964 w 12191368"/>
              <a:gd name="connsiteY259" fmla="*/ 768366 h 6738329"/>
              <a:gd name="connsiteX260" fmla="*/ 1465368 w 12191368"/>
              <a:gd name="connsiteY260" fmla="*/ 773156 h 6738329"/>
              <a:gd name="connsiteX261" fmla="*/ 1463372 w 12191368"/>
              <a:gd name="connsiteY261" fmla="*/ 777946 h 6738329"/>
              <a:gd name="connsiteX262" fmla="*/ 1460977 w 12191368"/>
              <a:gd name="connsiteY262" fmla="*/ 782337 h 6738329"/>
              <a:gd name="connsiteX263" fmla="*/ 1479737 w 12191368"/>
              <a:gd name="connsiteY263" fmla="*/ 890905 h 6738329"/>
              <a:gd name="connsiteX264" fmla="*/ 1488518 w 12191368"/>
              <a:gd name="connsiteY264" fmla="*/ 890905 h 6738329"/>
              <a:gd name="connsiteX265" fmla="*/ 1497699 w 12191368"/>
              <a:gd name="connsiteY265" fmla="*/ 891704 h 6738329"/>
              <a:gd name="connsiteX266" fmla="*/ 1569945 w 12191368"/>
              <a:gd name="connsiteY266" fmla="*/ 600723 h 6738329"/>
              <a:gd name="connsiteX267" fmla="*/ 1576730 w 12191368"/>
              <a:gd name="connsiteY267" fmla="*/ 577173 h 6738329"/>
              <a:gd name="connsiteX268" fmla="*/ 1582718 w 12191368"/>
              <a:gd name="connsiteY268" fmla="*/ 552824 h 6738329"/>
              <a:gd name="connsiteX269" fmla="*/ 1594293 w 12191368"/>
              <a:gd name="connsiteY269" fmla="*/ 504528 h 6738329"/>
              <a:gd name="connsiteX270" fmla="*/ 1605470 w 12191368"/>
              <a:gd name="connsiteY270" fmla="*/ 456629 h 6738329"/>
              <a:gd name="connsiteX271" fmla="*/ 1617843 w 12191368"/>
              <a:gd name="connsiteY271" fmla="*/ 408332 h 6738329"/>
              <a:gd name="connsiteX272" fmla="*/ 1623831 w 12191368"/>
              <a:gd name="connsiteY272" fmla="*/ 384782 h 6738329"/>
              <a:gd name="connsiteX273" fmla="*/ 1630616 w 12191368"/>
              <a:gd name="connsiteY273" fmla="*/ 360832 h 6738329"/>
              <a:gd name="connsiteX274" fmla="*/ 1637800 w 12191368"/>
              <a:gd name="connsiteY274" fmla="*/ 336884 h 6738329"/>
              <a:gd name="connsiteX275" fmla="*/ 1645784 w 12191368"/>
              <a:gd name="connsiteY275" fmla="*/ 313733 h 6738329"/>
              <a:gd name="connsiteX276" fmla="*/ 1653767 w 12191368"/>
              <a:gd name="connsiteY276" fmla="*/ 290183 h 6738329"/>
              <a:gd name="connsiteX277" fmla="*/ 1662947 w 12191368"/>
              <a:gd name="connsiteY277" fmla="*/ 267032 h 6738329"/>
              <a:gd name="connsiteX278" fmla="*/ 1672926 w 12191368"/>
              <a:gd name="connsiteY278" fmla="*/ 243882 h 6738329"/>
              <a:gd name="connsiteX279" fmla="*/ 1683305 w 12191368"/>
              <a:gd name="connsiteY279" fmla="*/ 221529 h 6738329"/>
              <a:gd name="connsiteX280" fmla="*/ 1685699 w 12191368"/>
              <a:gd name="connsiteY280" fmla="*/ 210353 h 6738329"/>
              <a:gd name="connsiteX281" fmla="*/ 1688493 w 12191368"/>
              <a:gd name="connsiteY281" fmla="*/ 199975 h 6738329"/>
              <a:gd name="connsiteX282" fmla="*/ 1691686 w 12191368"/>
              <a:gd name="connsiteY282" fmla="*/ 190395 h 6738329"/>
              <a:gd name="connsiteX283" fmla="*/ 1695279 w 12191368"/>
              <a:gd name="connsiteY283" fmla="*/ 180815 h 6738329"/>
              <a:gd name="connsiteX284" fmla="*/ 1699270 w 12191368"/>
              <a:gd name="connsiteY284" fmla="*/ 172833 h 6738329"/>
              <a:gd name="connsiteX285" fmla="*/ 1703661 w 12191368"/>
              <a:gd name="connsiteY285" fmla="*/ 165249 h 6738329"/>
              <a:gd name="connsiteX286" fmla="*/ 1706854 w 12191368"/>
              <a:gd name="connsiteY286" fmla="*/ 162055 h 6738329"/>
              <a:gd name="connsiteX287" fmla="*/ 1709649 w 12191368"/>
              <a:gd name="connsiteY287" fmla="*/ 158863 h 6738329"/>
              <a:gd name="connsiteX288" fmla="*/ 1712442 w 12191368"/>
              <a:gd name="connsiteY288" fmla="*/ 155670 h 6738329"/>
              <a:gd name="connsiteX289" fmla="*/ 1715236 w 12191368"/>
              <a:gd name="connsiteY289" fmla="*/ 152875 h 6738329"/>
              <a:gd name="connsiteX290" fmla="*/ 1718429 w 12191368"/>
              <a:gd name="connsiteY290" fmla="*/ 150480 h 6738329"/>
              <a:gd name="connsiteX291" fmla="*/ 1722022 w 12191368"/>
              <a:gd name="connsiteY291" fmla="*/ 148086 h 6738329"/>
              <a:gd name="connsiteX292" fmla="*/ 1725215 w 12191368"/>
              <a:gd name="connsiteY292" fmla="*/ 146089 h 6738329"/>
              <a:gd name="connsiteX293" fmla="*/ 1729207 w 12191368"/>
              <a:gd name="connsiteY293" fmla="*/ 144094 h 6738329"/>
              <a:gd name="connsiteX294" fmla="*/ 1733198 w 12191368"/>
              <a:gd name="connsiteY294" fmla="*/ 142896 h 6738329"/>
              <a:gd name="connsiteX295" fmla="*/ 1737588 w 12191368"/>
              <a:gd name="connsiteY295" fmla="*/ 141699 h 6738329"/>
              <a:gd name="connsiteX296" fmla="*/ 1741979 w 12191368"/>
              <a:gd name="connsiteY296" fmla="*/ 140502 h 6738329"/>
              <a:gd name="connsiteX297" fmla="*/ 1746369 w 12191368"/>
              <a:gd name="connsiteY297" fmla="*/ 140103 h 6738329"/>
              <a:gd name="connsiteX298" fmla="*/ 1751160 w 12191368"/>
              <a:gd name="connsiteY298" fmla="*/ 139703 h 6738329"/>
              <a:gd name="connsiteX299" fmla="*/ 1756349 w 12191368"/>
              <a:gd name="connsiteY299" fmla="*/ 139703 h 6738329"/>
              <a:gd name="connsiteX300" fmla="*/ 1761537 w 12191368"/>
              <a:gd name="connsiteY300" fmla="*/ 140103 h 6738329"/>
              <a:gd name="connsiteX301" fmla="*/ 1767126 w 12191368"/>
              <a:gd name="connsiteY301" fmla="*/ 140502 h 6738329"/>
              <a:gd name="connsiteX302" fmla="*/ 1773113 w 12191368"/>
              <a:gd name="connsiteY302" fmla="*/ 141699 h 6738329"/>
              <a:gd name="connsiteX303" fmla="*/ 1779100 w 12191368"/>
              <a:gd name="connsiteY303" fmla="*/ 142896 h 6738329"/>
              <a:gd name="connsiteX304" fmla="*/ 1785487 w 12191368"/>
              <a:gd name="connsiteY304" fmla="*/ 144493 h 6738329"/>
              <a:gd name="connsiteX305" fmla="*/ 1791874 w 12191368"/>
              <a:gd name="connsiteY305" fmla="*/ 146489 h 6738329"/>
              <a:gd name="connsiteX306" fmla="*/ 1797062 w 12191368"/>
              <a:gd name="connsiteY306" fmla="*/ 147687 h 6738329"/>
              <a:gd name="connsiteX307" fmla="*/ 1801852 w 12191368"/>
              <a:gd name="connsiteY307" fmla="*/ 149283 h 6738329"/>
              <a:gd name="connsiteX308" fmla="*/ 1807440 w 12191368"/>
              <a:gd name="connsiteY308" fmla="*/ 150081 h 6738329"/>
              <a:gd name="connsiteX309" fmla="*/ 1812629 w 12191368"/>
              <a:gd name="connsiteY309" fmla="*/ 150480 h 6738329"/>
              <a:gd name="connsiteX310" fmla="*/ 1823406 w 12191368"/>
              <a:gd name="connsiteY310" fmla="*/ 150879 h 6738329"/>
              <a:gd name="connsiteX311" fmla="*/ 1834184 w 12191368"/>
              <a:gd name="connsiteY311" fmla="*/ 150879 h 6738329"/>
              <a:gd name="connsiteX312" fmla="*/ 1856536 w 12191368"/>
              <a:gd name="connsiteY312" fmla="*/ 149283 h 6738329"/>
              <a:gd name="connsiteX313" fmla="*/ 1868111 w 12191368"/>
              <a:gd name="connsiteY313" fmla="*/ 148884 h 6738329"/>
              <a:gd name="connsiteX314" fmla="*/ 1878489 w 12191368"/>
              <a:gd name="connsiteY314" fmla="*/ 148086 h 6738329"/>
              <a:gd name="connsiteX315" fmla="*/ 1891661 w 12191368"/>
              <a:gd name="connsiteY315" fmla="*/ 145690 h 6738329"/>
              <a:gd name="connsiteX316" fmla="*/ 1904833 w 12191368"/>
              <a:gd name="connsiteY316" fmla="*/ 144094 h 6738329"/>
              <a:gd name="connsiteX317" fmla="*/ 1917207 w 12191368"/>
              <a:gd name="connsiteY317" fmla="*/ 143695 h 6738329"/>
              <a:gd name="connsiteX318" fmla="*/ 1929181 w 12191368"/>
              <a:gd name="connsiteY318" fmla="*/ 144094 h 6738329"/>
              <a:gd name="connsiteX319" fmla="*/ 1941555 w 12191368"/>
              <a:gd name="connsiteY319" fmla="*/ 145291 h 6738329"/>
              <a:gd name="connsiteX320" fmla="*/ 1952731 w 12191368"/>
              <a:gd name="connsiteY320" fmla="*/ 147287 h 6738329"/>
              <a:gd name="connsiteX321" fmla="*/ 1963508 w 12191368"/>
              <a:gd name="connsiteY321" fmla="*/ 150879 h 6738329"/>
              <a:gd name="connsiteX322" fmla="*/ 1974684 w 12191368"/>
              <a:gd name="connsiteY322" fmla="*/ 154871 h 6738329"/>
              <a:gd name="connsiteX323" fmla="*/ 1984664 w 12191368"/>
              <a:gd name="connsiteY323" fmla="*/ 159661 h 6738329"/>
              <a:gd name="connsiteX324" fmla="*/ 1994642 w 12191368"/>
              <a:gd name="connsiteY324" fmla="*/ 165249 h 6738329"/>
              <a:gd name="connsiteX325" fmla="*/ 2004222 w 12191368"/>
              <a:gd name="connsiteY325" fmla="*/ 171635 h 6738329"/>
              <a:gd name="connsiteX326" fmla="*/ 2013402 w 12191368"/>
              <a:gd name="connsiteY326" fmla="*/ 178820 h 6738329"/>
              <a:gd name="connsiteX327" fmla="*/ 2022184 w 12191368"/>
              <a:gd name="connsiteY327" fmla="*/ 187601 h 6738329"/>
              <a:gd name="connsiteX328" fmla="*/ 2030566 w 12191368"/>
              <a:gd name="connsiteY328" fmla="*/ 196383 h 6738329"/>
              <a:gd name="connsiteX329" fmla="*/ 2039347 w 12191368"/>
              <a:gd name="connsiteY329" fmla="*/ 206361 h 6738329"/>
              <a:gd name="connsiteX330" fmla="*/ 2046931 w 12191368"/>
              <a:gd name="connsiteY330" fmla="*/ 217538 h 6738329"/>
              <a:gd name="connsiteX331" fmla="*/ 2052519 w 12191368"/>
              <a:gd name="connsiteY331" fmla="*/ 209555 h 6738329"/>
              <a:gd name="connsiteX332" fmla="*/ 2058905 w 12191368"/>
              <a:gd name="connsiteY332" fmla="*/ 201572 h 6738329"/>
              <a:gd name="connsiteX333" fmla="*/ 2066090 w 12191368"/>
              <a:gd name="connsiteY333" fmla="*/ 193988 h 6738329"/>
              <a:gd name="connsiteX334" fmla="*/ 2069283 w 12191368"/>
              <a:gd name="connsiteY334" fmla="*/ 190795 h 6738329"/>
              <a:gd name="connsiteX335" fmla="*/ 2072875 w 12191368"/>
              <a:gd name="connsiteY335" fmla="*/ 188000 h 6738329"/>
              <a:gd name="connsiteX336" fmla="*/ 2076468 w 12191368"/>
              <a:gd name="connsiteY336" fmla="*/ 185207 h 6738329"/>
              <a:gd name="connsiteX337" fmla="*/ 2080060 w 12191368"/>
              <a:gd name="connsiteY337" fmla="*/ 183610 h 6738329"/>
              <a:gd name="connsiteX338" fmla="*/ 2083653 w 12191368"/>
              <a:gd name="connsiteY338" fmla="*/ 182413 h 6738329"/>
              <a:gd name="connsiteX339" fmla="*/ 2087245 w 12191368"/>
              <a:gd name="connsiteY339" fmla="*/ 182413 h 6738329"/>
              <a:gd name="connsiteX340" fmla="*/ 2089241 w 12191368"/>
              <a:gd name="connsiteY340" fmla="*/ 182413 h 6738329"/>
              <a:gd name="connsiteX341" fmla="*/ 2090837 w 12191368"/>
              <a:gd name="connsiteY341" fmla="*/ 182812 h 6738329"/>
              <a:gd name="connsiteX342" fmla="*/ 2092434 w 12191368"/>
              <a:gd name="connsiteY342" fmla="*/ 183610 h 6738329"/>
              <a:gd name="connsiteX343" fmla="*/ 2094430 w 12191368"/>
              <a:gd name="connsiteY343" fmla="*/ 184807 h 6738329"/>
              <a:gd name="connsiteX344" fmla="*/ 2096426 w 12191368"/>
              <a:gd name="connsiteY344" fmla="*/ 186005 h 6738329"/>
              <a:gd name="connsiteX345" fmla="*/ 2098022 w 12191368"/>
              <a:gd name="connsiteY345" fmla="*/ 187601 h 6738329"/>
              <a:gd name="connsiteX346" fmla="*/ 2101216 w 12191368"/>
              <a:gd name="connsiteY346" fmla="*/ 191593 h 6738329"/>
              <a:gd name="connsiteX347" fmla="*/ 2104409 w 12191368"/>
              <a:gd name="connsiteY347" fmla="*/ 195584 h 6738329"/>
              <a:gd name="connsiteX348" fmla="*/ 2107602 w 12191368"/>
              <a:gd name="connsiteY348" fmla="*/ 199975 h 6738329"/>
              <a:gd name="connsiteX349" fmla="*/ 2114786 w 12191368"/>
              <a:gd name="connsiteY349" fmla="*/ 207958 h 6738329"/>
              <a:gd name="connsiteX350" fmla="*/ 2122770 w 12191368"/>
              <a:gd name="connsiteY350" fmla="*/ 215941 h 6738329"/>
              <a:gd name="connsiteX351" fmla="*/ 2131551 w 12191368"/>
              <a:gd name="connsiteY351" fmla="*/ 223525 h 6738329"/>
              <a:gd name="connsiteX352" fmla="*/ 2148315 w 12191368"/>
              <a:gd name="connsiteY352" fmla="*/ 239092 h 6738329"/>
              <a:gd name="connsiteX353" fmla="*/ 2156698 w 12191368"/>
              <a:gd name="connsiteY353" fmla="*/ 247474 h 6738329"/>
              <a:gd name="connsiteX354" fmla="*/ 2164282 w 12191368"/>
              <a:gd name="connsiteY354" fmla="*/ 255457 h 6738329"/>
              <a:gd name="connsiteX355" fmla="*/ 2167873 w 12191368"/>
              <a:gd name="connsiteY355" fmla="*/ 259847 h 6738329"/>
              <a:gd name="connsiteX356" fmla="*/ 2171066 w 12191368"/>
              <a:gd name="connsiteY356" fmla="*/ 264239 h 6738329"/>
              <a:gd name="connsiteX357" fmla="*/ 2173861 w 12191368"/>
              <a:gd name="connsiteY357" fmla="*/ 268629 h 6738329"/>
              <a:gd name="connsiteX358" fmla="*/ 2176256 w 12191368"/>
              <a:gd name="connsiteY358" fmla="*/ 273419 h 6738329"/>
              <a:gd name="connsiteX359" fmla="*/ 2178650 w 12191368"/>
              <a:gd name="connsiteY359" fmla="*/ 278208 h 6738329"/>
              <a:gd name="connsiteX360" fmla="*/ 2180247 w 12191368"/>
              <a:gd name="connsiteY360" fmla="*/ 283398 h 6738329"/>
              <a:gd name="connsiteX361" fmla="*/ 2181844 w 12191368"/>
              <a:gd name="connsiteY361" fmla="*/ 288587 h 6738329"/>
              <a:gd name="connsiteX362" fmla="*/ 2183042 w 12191368"/>
              <a:gd name="connsiteY362" fmla="*/ 293775 h 6738329"/>
              <a:gd name="connsiteX363" fmla="*/ 2183440 w 12191368"/>
              <a:gd name="connsiteY363" fmla="*/ 299364 h 6738329"/>
              <a:gd name="connsiteX364" fmla="*/ 2183440 w 12191368"/>
              <a:gd name="connsiteY364" fmla="*/ 304951 h 6738329"/>
              <a:gd name="connsiteX365" fmla="*/ 2183042 w 12191368"/>
              <a:gd name="connsiteY365" fmla="*/ 310939 h 6738329"/>
              <a:gd name="connsiteX366" fmla="*/ 2181844 w 12191368"/>
              <a:gd name="connsiteY366" fmla="*/ 317725 h 6738329"/>
              <a:gd name="connsiteX367" fmla="*/ 2180247 w 12191368"/>
              <a:gd name="connsiteY367" fmla="*/ 324111 h 6738329"/>
              <a:gd name="connsiteX368" fmla="*/ 2177852 w 12191368"/>
              <a:gd name="connsiteY368" fmla="*/ 330896 h 6738329"/>
              <a:gd name="connsiteX369" fmla="*/ 2175058 w 12191368"/>
              <a:gd name="connsiteY369" fmla="*/ 337682 h 6738329"/>
              <a:gd name="connsiteX370" fmla="*/ 2171466 w 12191368"/>
              <a:gd name="connsiteY370" fmla="*/ 344867 h 6738329"/>
              <a:gd name="connsiteX371" fmla="*/ 2174659 w 12191368"/>
              <a:gd name="connsiteY371" fmla="*/ 352051 h 6738329"/>
              <a:gd name="connsiteX372" fmla="*/ 2177453 w 12191368"/>
              <a:gd name="connsiteY372" fmla="*/ 358438 h 6738329"/>
              <a:gd name="connsiteX373" fmla="*/ 2180247 w 12191368"/>
              <a:gd name="connsiteY373" fmla="*/ 364824 h 6738329"/>
              <a:gd name="connsiteX374" fmla="*/ 2182642 w 12191368"/>
              <a:gd name="connsiteY374" fmla="*/ 371211 h 6738329"/>
              <a:gd name="connsiteX375" fmla="*/ 2186634 w 12191368"/>
              <a:gd name="connsiteY375" fmla="*/ 385181 h 6738329"/>
              <a:gd name="connsiteX376" fmla="*/ 2190226 w 12191368"/>
              <a:gd name="connsiteY376" fmla="*/ 398353 h 6738329"/>
              <a:gd name="connsiteX377" fmla="*/ 2192621 w 12191368"/>
              <a:gd name="connsiteY377" fmla="*/ 412323 h 6738329"/>
              <a:gd name="connsiteX378" fmla="*/ 2195415 w 12191368"/>
              <a:gd name="connsiteY378" fmla="*/ 425895 h 6738329"/>
              <a:gd name="connsiteX379" fmla="*/ 2196613 w 12191368"/>
              <a:gd name="connsiteY379" fmla="*/ 439465 h 6738329"/>
              <a:gd name="connsiteX380" fmla="*/ 2197810 w 12191368"/>
              <a:gd name="connsiteY380" fmla="*/ 453436 h 6738329"/>
              <a:gd name="connsiteX381" fmla="*/ 2199407 w 12191368"/>
              <a:gd name="connsiteY381" fmla="*/ 481376 h 6738329"/>
              <a:gd name="connsiteX382" fmla="*/ 2201003 w 12191368"/>
              <a:gd name="connsiteY382" fmla="*/ 508519 h 6738329"/>
              <a:gd name="connsiteX383" fmla="*/ 2201801 w 12191368"/>
              <a:gd name="connsiteY383" fmla="*/ 522888 h 6738329"/>
              <a:gd name="connsiteX384" fmla="*/ 2202600 w 12191368"/>
              <a:gd name="connsiteY384" fmla="*/ 536459 h 6738329"/>
              <a:gd name="connsiteX385" fmla="*/ 2203797 w 12191368"/>
              <a:gd name="connsiteY385" fmla="*/ 550430 h 6738329"/>
              <a:gd name="connsiteX386" fmla="*/ 2205793 w 12191368"/>
              <a:gd name="connsiteY386" fmla="*/ 564000 h 6738329"/>
              <a:gd name="connsiteX387" fmla="*/ 2227347 w 12191368"/>
              <a:gd name="connsiteY387" fmla="*/ 567194 h 6738329"/>
              <a:gd name="connsiteX388" fmla="*/ 2242514 w 12191368"/>
              <a:gd name="connsiteY388" fmla="*/ 564000 h 6738329"/>
              <a:gd name="connsiteX389" fmla="*/ 2257682 w 12191368"/>
              <a:gd name="connsiteY389" fmla="*/ 560808 h 6738329"/>
              <a:gd name="connsiteX390" fmla="*/ 2273250 w 12191368"/>
              <a:gd name="connsiteY390" fmla="*/ 558413 h 6738329"/>
              <a:gd name="connsiteX391" fmla="*/ 2288418 w 12191368"/>
              <a:gd name="connsiteY391" fmla="*/ 556816 h 6738329"/>
              <a:gd name="connsiteX392" fmla="*/ 2296401 w 12191368"/>
              <a:gd name="connsiteY392" fmla="*/ 556018 h 6738329"/>
              <a:gd name="connsiteX393" fmla="*/ 2303984 w 12191368"/>
              <a:gd name="connsiteY393" fmla="*/ 556018 h 6738329"/>
              <a:gd name="connsiteX394" fmla="*/ 2311568 w 12191368"/>
              <a:gd name="connsiteY394" fmla="*/ 556018 h 6738329"/>
              <a:gd name="connsiteX395" fmla="*/ 2319152 w 12191368"/>
              <a:gd name="connsiteY395" fmla="*/ 556816 h 6738329"/>
              <a:gd name="connsiteX396" fmla="*/ 2327135 w 12191368"/>
              <a:gd name="connsiteY396" fmla="*/ 557615 h 6738329"/>
              <a:gd name="connsiteX397" fmla="*/ 2334719 w 12191368"/>
              <a:gd name="connsiteY397" fmla="*/ 558812 h 6738329"/>
              <a:gd name="connsiteX398" fmla="*/ 2342303 w 12191368"/>
              <a:gd name="connsiteY398" fmla="*/ 560808 h 6738329"/>
              <a:gd name="connsiteX399" fmla="*/ 2350286 w 12191368"/>
              <a:gd name="connsiteY399" fmla="*/ 563202 h 6738329"/>
              <a:gd name="connsiteX400" fmla="*/ 2354676 w 12191368"/>
              <a:gd name="connsiteY400" fmla="*/ 560808 h 6738329"/>
              <a:gd name="connsiteX401" fmla="*/ 2359866 w 12191368"/>
              <a:gd name="connsiteY401" fmla="*/ 558812 h 6738329"/>
              <a:gd name="connsiteX402" fmla="*/ 2364256 w 12191368"/>
              <a:gd name="connsiteY402" fmla="*/ 557615 h 6738329"/>
              <a:gd name="connsiteX403" fmla="*/ 2368647 w 12191368"/>
              <a:gd name="connsiteY403" fmla="*/ 556417 h 6738329"/>
              <a:gd name="connsiteX404" fmla="*/ 2373436 w 12191368"/>
              <a:gd name="connsiteY404" fmla="*/ 556018 h 6738329"/>
              <a:gd name="connsiteX405" fmla="*/ 2377827 w 12191368"/>
              <a:gd name="connsiteY405" fmla="*/ 555618 h 6738329"/>
              <a:gd name="connsiteX406" fmla="*/ 2382218 w 12191368"/>
              <a:gd name="connsiteY406" fmla="*/ 555618 h 6738329"/>
              <a:gd name="connsiteX407" fmla="*/ 2387008 w 12191368"/>
              <a:gd name="connsiteY407" fmla="*/ 556018 h 6738329"/>
              <a:gd name="connsiteX408" fmla="*/ 2396188 w 12191368"/>
              <a:gd name="connsiteY408" fmla="*/ 557615 h 6738329"/>
              <a:gd name="connsiteX409" fmla="*/ 2405369 w 12191368"/>
              <a:gd name="connsiteY409" fmla="*/ 559610 h 6738329"/>
              <a:gd name="connsiteX410" fmla="*/ 2423729 w 12191368"/>
              <a:gd name="connsiteY410" fmla="*/ 564400 h 6738329"/>
              <a:gd name="connsiteX411" fmla="*/ 2441292 w 12191368"/>
              <a:gd name="connsiteY411" fmla="*/ 566396 h 6738329"/>
              <a:gd name="connsiteX412" fmla="*/ 2458855 w 12191368"/>
              <a:gd name="connsiteY412" fmla="*/ 569190 h 6738329"/>
              <a:gd name="connsiteX413" fmla="*/ 2467636 w 12191368"/>
              <a:gd name="connsiteY413" fmla="*/ 571185 h 6738329"/>
              <a:gd name="connsiteX414" fmla="*/ 2476019 w 12191368"/>
              <a:gd name="connsiteY414" fmla="*/ 573181 h 6738329"/>
              <a:gd name="connsiteX415" fmla="*/ 2484002 w 12191368"/>
              <a:gd name="connsiteY415" fmla="*/ 575576 h 6738329"/>
              <a:gd name="connsiteX416" fmla="*/ 2492783 w 12191368"/>
              <a:gd name="connsiteY416" fmla="*/ 578769 h 6738329"/>
              <a:gd name="connsiteX417" fmla="*/ 2500367 w 12191368"/>
              <a:gd name="connsiteY417" fmla="*/ 581563 h 6738329"/>
              <a:gd name="connsiteX418" fmla="*/ 2508349 w 12191368"/>
              <a:gd name="connsiteY418" fmla="*/ 585156 h 6738329"/>
              <a:gd name="connsiteX419" fmla="*/ 2515535 w 12191368"/>
              <a:gd name="connsiteY419" fmla="*/ 589546 h 6738329"/>
              <a:gd name="connsiteX420" fmla="*/ 2523517 w 12191368"/>
              <a:gd name="connsiteY420" fmla="*/ 594336 h 6738329"/>
              <a:gd name="connsiteX421" fmla="*/ 2530303 w 12191368"/>
              <a:gd name="connsiteY421" fmla="*/ 599525 h 6738329"/>
              <a:gd name="connsiteX422" fmla="*/ 2537089 w 12191368"/>
              <a:gd name="connsiteY422" fmla="*/ 605512 h 6738329"/>
              <a:gd name="connsiteX423" fmla="*/ 2543075 w 12191368"/>
              <a:gd name="connsiteY423" fmla="*/ 612697 h 6738329"/>
              <a:gd name="connsiteX424" fmla="*/ 2549063 w 12191368"/>
              <a:gd name="connsiteY424" fmla="*/ 619882 h 6738329"/>
              <a:gd name="connsiteX425" fmla="*/ 2550260 w 12191368"/>
              <a:gd name="connsiteY425" fmla="*/ 619483 h 6738329"/>
              <a:gd name="connsiteX426" fmla="*/ 2551459 w 12191368"/>
              <a:gd name="connsiteY426" fmla="*/ 619084 h 6738329"/>
              <a:gd name="connsiteX427" fmla="*/ 2552655 w 12191368"/>
              <a:gd name="connsiteY427" fmla="*/ 619084 h 6738329"/>
              <a:gd name="connsiteX428" fmla="*/ 2554252 w 12191368"/>
              <a:gd name="connsiteY428" fmla="*/ 619084 h 6738329"/>
              <a:gd name="connsiteX429" fmla="*/ 2556248 w 12191368"/>
              <a:gd name="connsiteY429" fmla="*/ 620281 h 6738329"/>
              <a:gd name="connsiteX430" fmla="*/ 2558643 w 12191368"/>
              <a:gd name="connsiteY430" fmla="*/ 621878 h 6738329"/>
              <a:gd name="connsiteX431" fmla="*/ 2560639 w 12191368"/>
              <a:gd name="connsiteY431" fmla="*/ 623873 h 6738329"/>
              <a:gd name="connsiteX432" fmla="*/ 2562635 w 12191368"/>
              <a:gd name="connsiteY432" fmla="*/ 626268 h 6738329"/>
              <a:gd name="connsiteX433" fmla="*/ 2566626 w 12191368"/>
              <a:gd name="connsiteY433" fmla="*/ 631058 h 6738329"/>
              <a:gd name="connsiteX434" fmla="*/ 2568621 w 12191368"/>
              <a:gd name="connsiteY434" fmla="*/ 633453 h 6738329"/>
              <a:gd name="connsiteX435" fmla="*/ 2571017 w 12191368"/>
              <a:gd name="connsiteY435" fmla="*/ 635049 h 6738329"/>
              <a:gd name="connsiteX436" fmla="*/ 2573012 w 12191368"/>
              <a:gd name="connsiteY436" fmla="*/ 635848 h 6738329"/>
              <a:gd name="connsiteX437" fmla="*/ 2574210 w 12191368"/>
              <a:gd name="connsiteY437" fmla="*/ 635848 h 6738329"/>
              <a:gd name="connsiteX438" fmla="*/ 2575008 w 12191368"/>
              <a:gd name="connsiteY438" fmla="*/ 635848 h 6738329"/>
              <a:gd name="connsiteX439" fmla="*/ 2576205 w 12191368"/>
              <a:gd name="connsiteY439" fmla="*/ 635448 h 6738329"/>
              <a:gd name="connsiteX440" fmla="*/ 2577403 w 12191368"/>
              <a:gd name="connsiteY440" fmla="*/ 635049 h 6738329"/>
              <a:gd name="connsiteX441" fmla="*/ 2579798 w 12191368"/>
              <a:gd name="connsiteY441" fmla="*/ 632655 h 6738329"/>
              <a:gd name="connsiteX442" fmla="*/ 2582193 w 12191368"/>
              <a:gd name="connsiteY442" fmla="*/ 629063 h 6738329"/>
              <a:gd name="connsiteX443" fmla="*/ 2584587 w 12191368"/>
              <a:gd name="connsiteY443" fmla="*/ 623474 h 6738329"/>
              <a:gd name="connsiteX444" fmla="*/ 2587381 w 12191368"/>
              <a:gd name="connsiteY444" fmla="*/ 619084 h 6738329"/>
              <a:gd name="connsiteX445" fmla="*/ 2589777 w 12191368"/>
              <a:gd name="connsiteY445" fmla="*/ 615092 h 6738329"/>
              <a:gd name="connsiteX446" fmla="*/ 2592970 w 12191368"/>
              <a:gd name="connsiteY446" fmla="*/ 611500 h 6738329"/>
              <a:gd name="connsiteX447" fmla="*/ 2596163 w 12191368"/>
              <a:gd name="connsiteY447" fmla="*/ 607907 h 6738329"/>
              <a:gd name="connsiteX448" fmla="*/ 2599356 w 12191368"/>
              <a:gd name="connsiteY448" fmla="*/ 605113 h 6738329"/>
              <a:gd name="connsiteX449" fmla="*/ 2602948 w 12191368"/>
              <a:gd name="connsiteY449" fmla="*/ 602719 h 6738329"/>
              <a:gd name="connsiteX450" fmla="*/ 2606541 w 12191368"/>
              <a:gd name="connsiteY450" fmla="*/ 601122 h 6738329"/>
              <a:gd name="connsiteX451" fmla="*/ 2610133 w 12191368"/>
              <a:gd name="connsiteY451" fmla="*/ 599924 h 6738329"/>
              <a:gd name="connsiteX452" fmla="*/ 2613327 w 12191368"/>
              <a:gd name="connsiteY452" fmla="*/ 599126 h 6738329"/>
              <a:gd name="connsiteX453" fmla="*/ 2616919 w 12191368"/>
              <a:gd name="connsiteY453" fmla="*/ 599126 h 6738329"/>
              <a:gd name="connsiteX454" fmla="*/ 2620112 w 12191368"/>
              <a:gd name="connsiteY454" fmla="*/ 599525 h 6738329"/>
              <a:gd name="connsiteX455" fmla="*/ 2622906 w 12191368"/>
              <a:gd name="connsiteY455" fmla="*/ 600324 h 6738329"/>
              <a:gd name="connsiteX456" fmla="*/ 2625301 w 12191368"/>
              <a:gd name="connsiteY456" fmla="*/ 601521 h 6738329"/>
              <a:gd name="connsiteX457" fmla="*/ 2627297 w 12191368"/>
              <a:gd name="connsiteY457" fmla="*/ 603517 h 6738329"/>
              <a:gd name="connsiteX458" fmla="*/ 2628494 w 12191368"/>
              <a:gd name="connsiteY458" fmla="*/ 606311 h 6738329"/>
              <a:gd name="connsiteX459" fmla="*/ 2629292 w 12191368"/>
              <a:gd name="connsiteY459" fmla="*/ 609504 h 6738329"/>
              <a:gd name="connsiteX460" fmla="*/ 2630091 w 12191368"/>
              <a:gd name="connsiteY460" fmla="*/ 614294 h 6738329"/>
              <a:gd name="connsiteX461" fmla="*/ 2630889 w 12191368"/>
              <a:gd name="connsiteY461" fmla="*/ 618685 h 6738329"/>
              <a:gd name="connsiteX462" fmla="*/ 2632486 w 12191368"/>
              <a:gd name="connsiteY462" fmla="*/ 623075 h 6738329"/>
              <a:gd name="connsiteX463" fmla="*/ 2633683 w 12191368"/>
              <a:gd name="connsiteY463" fmla="*/ 627466 h 6738329"/>
              <a:gd name="connsiteX464" fmla="*/ 2637275 w 12191368"/>
              <a:gd name="connsiteY464" fmla="*/ 635049 h 6738329"/>
              <a:gd name="connsiteX465" fmla="*/ 2641667 w 12191368"/>
              <a:gd name="connsiteY465" fmla="*/ 643032 h 6738329"/>
              <a:gd name="connsiteX466" fmla="*/ 2646456 w 12191368"/>
              <a:gd name="connsiteY466" fmla="*/ 650217 h 6738329"/>
              <a:gd name="connsiteX467" fmla="*/ 2652444 w 12191368"/>
              <a:gd name="connsiteY467" fmla="*/ 657003 h 6738329"/>
              <a:gd name="connsiteX468" fmla="*/ 2663619 w 12191368"/>
              <a:gd name="connsiteY468" fmla="*/ 670175 h 6738329"/>
              <a:gd name="connsiteX469" fmla="*/ 2668809 w 12191368"/>
              <a:gd name="connsiteY469" fmla="*/ 676960 h 6738329"/>
              <a:gd name="connsiteX470" fmla="*/ 2674396 w 12191368"/>
              <a:gd name="connsiteY470" fmla="*/ 683746 h 6738329"/>
              <a:gd name="connsiteX471" fmla="*/ 2679186 w 12191368"/>
              <a:gd name="connsiteY471" fmla="*/ 690532 h 6738329"/>
              <a:gd name="connsiteX472" fmla="*/ 2683577 w 12191368"/>
              <a:gd name="connsiteY472" fmla="*/ 697716 h 6738329"/>
              <a:gd name="connsiteX473" fmla="*/ 2687569 w 12191368"/>
              <a:gd name="connsiteY473" fmla="*/ 705300 h 6738329"/>
              <a:gd name="connsiteX474" fmla="*/ 2689165 w 12191368"/>
              <a:gd name="connsiteY474" fmla="*/ 709292 h 6738329"/>
              <a:gd name="connsiteX475" fmla="*/ 2690363 w 12191368"/>
              <a:gd name="connsiteY475" fmla="*/ 713283 h 6738329"/>
              <a:gd name="connsiteX476" fmla="*/ 2691161 w 12191368"/>
              <a:gd name="connsiteY476" fmla="*/ 717674 h 6738329"/>
              <a:gd name="connsiteX477" fmla="*/ 2691959 w 12191368"/>
              <a:gd name="connsiteY477" fmla="*/ 721665 h 6738329"/>
              <a:gd name="connsiteX478" fmla="*/ 2692358 w 12191368"/>
              <a:gd name="connsiteY478" fmla="*/ 726456 h 6738329"/>
              <a:gd name="connsiteX479" fmla="*/ 2692758 w 12191368"/>
              <a:gd name="connsiteY479" fmla="*/ 730846 h 6738329"/>
              <a:gd name="connsiteX480" fmla="*/ 2695951 w 12191368"/>
              <a:gd name="connsiteY480" fmla="*/ 763976 h 6738329"/>
              <a:gd name="connsiteX481" fmla="*/ 2697947 w 12191368"/>
              <a:gd name="connsiteY481" fmla="*/ 836222 h 6738329"/>
              <a:gd name="connsiteX482" fmla="*/ 2714312 w 12191368"/>
              <a:gd name="connsiteY482" fmla="*/ 927627 h 6738329"/>
              <a:gd name="connsiteX483" fmla="*/ 2729480 w 12191368"/>
              <a:gd name="connsiteY483" fmla="*/ 928825 h 6738329"/>
              <a:gd name="connsiteX484" fmla="*/ 2744647 w 12191368"/>
              <a:gd name="connsiteY484" fmla="*/ 929624 h 6738329"/>
              <a:gd name="connsiteX485" fmla="*/ 2760613 w 12191368"/>
              <a:gd name="connsiteY485" fmla="*/ 930023 h 6738329"/>
              <a:gd name="connsiteX486" fmla="*/ 2775781 w 12191368"/>
              <a:gd name="connsiteY486" fmla="*/ 929624 h 6738329"/>
              <a:gd name="connsiteX487" fmla="*/ 2806915 w 12191368"/>
              <a:gd name="connsiteY487" fmla="*/ 929225 h 6738329"/>
              <a:gd name="connsiteX488" fmla="*/ 2822881 w 12191368"/>
              <a:gd name="connsiteY488" fmla="*/ 929624 h 6738329"/>
              <a:gd name="connsiteX489" fmla="*/ 2838049 w 12191368"/>
              <a:gd name="connsiteY489" fmla="*/ 930023 h 6738329"/>
              <a:gd name="connsiteX490" fmla="*/ 2853216 w 12191368"/>
              <a:gd name="connsiteY490" fmla="*/ 931619 h 6738329"/>
              <a:gd name="connsiteX491" fmla="*/ 2860800 w 12191368"/>
              <a:gd name="connsiteY491" fmla="*/ 932817 h 6738329"/>
              <a:gd name="connsiteX492" fmla="*/ 2867985 w 12191368"/>
              <a:gd name="connsiteY492" fmla="*/ 934413 h 6738329"/>
              <a:gd name="connsiteX493" fmla="*/ 2875170 w 12191368"/>
              <a:gd name="connsiteY493" fmla="*/ 936009 h 6738329"/>
              <a:gd name="connsiteX494" fmla="*/ 2882754 w 12191368"/>
              <a:gd name="connsiteY494" fmla="*/ 938006 h 6738329"/>
              <a:gd name="connsiteX495" fmla="*/ 2889939 w 12191368"/>
              <a:gd name="connsiteY495" fmla="*/ 940800 h 6738329"/>
              <a:gd name="connsiteX496" fmla="*/ 2897124 w 12191368"/>
              <a:gd name="connsiteY496" fmla="*/ 943593 h 6738329"/>
              <a:gd name="connsiteX497" fmla="*/ 2903908 w 12191368"/>
              <a:gd name="connsiteY497" fmla="*/ 946787 h 6738329"/>
              <a:gd name="connsiteX498" fmla="*/ 2910694 w 12191368"/>
              <a:gd name="connsiteY498" fmla="*/ 950379 h 6738329"/>
              <a:gd name="connsiteX499" fmla="*/ 2917879 w 12191368"/>
              <a:gd name="connsiteY499" fmla="*/ 954370 h 6738329"/>
              <a:gd name="connsiteX500" fmla="*/ 2924266 w 12191368"/>
              <a:gd name="connsiteY500" fmla="*/ 959160 h 6738329"/>
              <a:gd name="connsiteX501" fmla="*/ 2930652 w 12191368"/>
              <a:gd name="connsiteY501" fmla="*/ 964350 h 6738329"/>
              <a:gd name="connsiteX502" fmla="*/ 2937038 w 12191368"/>
              <a:gd name="connsiteY502" fmla="*/ 969937 h 6738329"/>
              <a:gd name="connsiteX503" fmla="*/ 2943425 w 12191368"/>
              <a:gd name="connsiteY503" fmla="*/ 976723 h 6738329"/>
              <a:gd name="connsiteX504" fmla="*/ 2949812 w 12191368"/>
              <a:gd name="connsiteY504" fmla="*/ 983509 h 6738329"/>
              <a:gd name="connsiteX505" fmla="*/ 2958593 w 12191368"/>
              <a:gd name="connsiteY505" fmla="*/ 981513 h 6738329"/>
              <a:gd name="connsiteX506" fmla="*/ 2966575 w 12191368"/>
              <a:gd name="connsiteY506" fmla="*/ 979916 h 6738329"/>
              <a:gd name="connsiteX507" fmla="*/ 2974558 w 12191368"/>
              <a:gd name="connsiteY507" fmla="*/ 978719 h 6738329"/>
              <a:gd name="connsiteX508" fmla="*/ 2982142 w 12191368"/>
              <a:gd name="connsiteY508" fmla="*/ 978320 h 6738329"/>
              <a:gd name="connsiteX509" fmla="*/ 2989327 w 12191368"/>
              <a:gd name="connsiteY509" fmla="*/ 978320 h 6738329"/>
              <a:gd name="connsiteX510" fmla="*/ 2996113 w 12191368"/>
              <a:gd name="connsiteY510" fmla="*/ 979118 h 6738329"/>
              <a:gd name="connsiteX511" fmla="*/ 3002100 w 12191368"/>
              <a:gd name="connsiteY511" fmla="*/ 979916 h 6738329"/>
              <a:gd name="connsiteX512" fmla="*/ 3008087 w 12191368"/>
              <a:gd name="connsiteY512" fmla="*/ 981513 h 6738329"/>
              <a:gd name="connsiteX513" fmla="*/ 3014075 w 12191368"/>
              <a:gd name="connsiteY513" fmla="*/ 983509 h 6738329"/>
              <a:gd name="connsiteX514" fmla="*/ 3019263 w 12191368"/>
              <a:gd name="connsiteY514" fmla="*/ 985904 h 6738329"/>
              <a:gd name="connsiteX515" fmla="*/ 3024453 w 12191368"/>
              <a:gd name="connsiteY515" fmla="*/ 988697 h 6738329"/>
              <a:gd name="connsiteX516" fmla="*/ 3028843 w 12191368"/>
              <a:gd name="connsiteY516" fmla="*/ 991492 h 6738329"/>
              <a:gd name="connsiteX517" fmla="*/ 3033234 w 12191368"/>
              <a:gd name="connsiteY517" fmla="*/ 995084 h 6738329"/>
              <a:gd name="connsiteX518" fmla="*/ 3037624 w 12191368"/>
              <a:gd name="connsiteY518" fmla="*/ 998676 h 6738329"/>
              <a:gd name="connsiteX519" fmla="*/ 3041616 w 12191368"/>
              <a:gd name="connsiteY519" fmla="*/ 1002668 h 6738329"/>
              <a:gd name="connsiteX520" fmla="*/ 3045607 w 12191368"/>
              <a:gd name="connsiteY520" fmla="*/ 1007457 h 6738329"/>
              <a:gd name="connsiteX521" fmla="*/ 3049200 w 12191368"/>
              <a:gd name="connsiteY521" fmla="*/ 1011849 h 6738329"/>
              <a:gd name="connsiteX522" fmla="*/ 3052792 w 12191368"/>
              <a:gd name="connsiteY522" fmla="*/ 1016638 h 6738329"/>
              <a:gd name="connsiteX523" fmla="*/ 3058779 w 12191368"/>
              <a:gd name="connsiteY523" fmla="*/ 1026617 h 6738329"/>
              <a:gd name="connsiteX524" fmla="*/ 3064766 w 12191368"/>
              <a:gd name="connsiteY524" fmla="*/ 1037394 h 6738329"/>
              <a:gd name="connsiteX525" fmla="*/ 3070355 w 12191368"/>
              <a:gd name="connsiteY525" fmla="*/ 1048969 h 6738329"/>
              <a:gd name="connsiteX526" fmla="*/ 3081131 w 12191368"/>
              <a:gd name="connsiteY526" fmla="*/ 1072120 h 6738329"/>
              <a:gd name="connsiteX527" fmla="*/ 3086321 w 12191368"/>
              <a:gd name="connsiteY527" fmla="*/ 1083696 h 6738329"/>
              <a:gd name="connsiteX528" fmla="*/ 3091909 w 12191368"/>
              <a:gd name="connsiteY528" fmla="*/ 1094472 h 6738329"/>
              <a:gd name="connsiteX529" fmla="*/ 3116257 w 12191368"/>
              <a:gd name="connsiteY529" fmla="*/ 1214218 h 6738329"/>
              <a:gd name="connsiteX530" fmla="*/ 3150185 w 12191368"/>
              <a:gd name="connsiteY530" fmla="*/ 1199849 h 6738329"/>
              <a:gd name="connsiteX531" fmla="*/ 3152181 w 12191368"/>
              <a:gd name="connsiteY531" fmla="*/ 1191865 h 6738329"/>
              <a:gd name="connsiteX532" fmla="*/ 3153378 w 12191368"/>
              <a:gd name="connsiteY532" fmla="*/ 1183483 h 6738329"/>
              <a:gd name="connsiteX533" fmla="*/ 3152979 w 12191368"/>
              <a:gd name="connsiteY533" fmla="*/ 1165921 h 6738329"/>
              <a:gd name="connsiteX534" fmla="*/ 3153777 w 12191368"/>
              <a:gd name="connsiteY534" fmla="*/ 1149156 h 6738329"/>
              <a:gd name="connsiteX535" fmla="*/ 3154975 w 12191368"/>
              <a:gd name="connsiteY535" fmla="*/ 1131993 h 6738329"/>
              <a:gd name="connsiteX536" fmla="*/ 3156971 w 12191368"/>
              <a:gd name="connsiteY536" fmla="*/ 1115627 h 6738329"/>
              <a:gd name="connsiteX537" fmla="*/ 3159365 w 12191368"/>
              <a:gd name="connsiteY537" fmla="*/ 1098864 h 6738329"/>
              <a:gd name="connsiteX538" fmla="*/ 3162558 w 12191368"/>
              <a:gd name="connsiteY538" fmla="*/ 1082897 h 6738329"/>
              <a:gd name="connsiteX539" fmla="*/ 3166550 w 12191368"/>
              <a:gd name="connsiteY539" fmla="*/ 1066532 h 6738329"/>
              <a:gd name="connsiteX540" fmla="*/ 3170941 w 12191368"/>
              <a:gd name="connsiteY540" fmla="*/ 1050566 h 6738329"/>
              <a:gd name="connsiteX541" fmla="*/ 3176130 w 12191368"/>
              <a:gd name="connsiteY541" fmla="*/ 1034601 h 6738329"/>
              <a:gd name="connsiteX542" fmla="*/ 3181319 w 12191368"/>
              <a:gd name="connsiteY542" fmla="*/ 1019033 h 6738329"/>
              <a:gd name="connsiteX543" fmla="*/ 3187306 w 12191368"/>
              <a:gd name="connsiteY543" fmla="*/ 1003466 h 6738329"/>
              <a:gd name="connsiteX544" fmla="*/ 3193293 w 12191368"/>
              <a:gd name="connsiteY544" fmla="*/ 987899 h 6738329"/>
              <a:gd name="connsiteX545" fmla="*/ 3200079 w 12191368"/>
              <a:gd name="connsiteY545" fmla="*/ 972732 h 6738329"/>
              <a:gd name="connsiteX546" fmla="*/ 3207263 w 12191368"/>
              <a:gd name="connsiteY546" fmla="*/ 957165 h 6738329"/>
              <a:gd name="connsiteX547" fmla="*/ 3214448 w 12191368"/>
              <a:gd name="connsiteY547" fmla="*/ 942396 h 6738329"/>
              <a:gd name="connsiteX548" fmla="*/ 3222032 w 12191368"/>
              <a:gd name="connsiteY548" fmla="*/ 926829 h 6738329"/>
              <a:gd name="connsiteX549" fmla="*/ 3222032 w 12191368"/>
              <a:gd name="connsiteY549" fmla="*/ 926430 h 6738329"/>
              <a:gd name="connsiteX550" fmla="*/ 3225225 w 12191368"/>
              <a:gd name="connsiteY550" fmla="*/ 913657 h 6738329"/>
              <a:gd name="connsiteX551" fmla="*/ 3228818 w 12191368"/>
              <a:gd name="connsiteY551" fmla="*/ 901683 h 6738329"/>
              <a:gd name="connsiteX552" fmla="*/ 3233208 w 12191368"/>
              <a:gd name="connsiteY552" fmla="*/ 890905 h 6738329"/>
              <a:gd name="connsiteX553" fmla="*/ 3235604 w 12191368"/>
              <a:gd name="connsiteY553" fmla="*/ 885717 h 6738329"/>
              <a:gd name="connsiteX554" fmla="*/ 3237998 w 12191368"/>
              <a:gd name="connsiteY554" fmla="*/ 880927 h 6738329"/>
              <a:gd name="connsiteX555" fmla="*/ 3241191 w 12191368"/>
              <a:gd name="connsiteY555" fmla="*/ 876137 h 6738329"/>
              <a:gd name="connsiteX556" fmla="*/ 3243986 w 12191368"/>
              <a:gd name="connsiteY556" fmla="*/ 871746 h 6738329"/>
              <a:gd name="connsiteX557" fmla="*/ 3246779 w 12191368"/>
              <a:gd name="connsiteY557" fmla="*/ 867356 h 6738329"/>
              <a:gd name="connsiteX558" fmla="*/ 3249973 w 12191368"/>
              <a:gd name="connsiteY558" fmla="*/ 863364 h 6738329"/>
              <a:gd name="connsiteX559" fmla="*/ 3253565 w 12191368"/>
              <a:gd name="connsiteY559" fmla="*/ 859772 h 6738329"/>
              <a:gd name="connsiteX560" fmla="*/ 3257157 w 12191368"/>
              <a:gd name="connsiteY560" fmla="*/ 856578 h 6738329"/>
              <a:gd name="connsiteX561" fmla="*/ 3260749 w 12191368"/>
              <a:gd name="connsiteY561" fmla="*/ 853385 h 6738329"/>
              <a:gd name="connsiteX562" fmla="*/ 3264741 w 12191368"/>
              <a:gd name="connsiteY562" fmla="*/ 850193 h 6738329"/>
              <a:gd name="connsiteX563" fmla="*/ 3268733 w 12191368"/>
              <a:gd name="connsiteY563" fmla="*/ 847398 h 6738329"/>
              <a:gd name="connsiteX564" fmla="*/ 3273124 w 12191368"/>
              <a:gd name="connsiteY564" fmla="*/ 845003 h 6738329"/>
              <a:gd name="connsiteX565" fmla="*/ 3277514 w 12191368"/>
              <a:gd name="connsiteY565" fmla="*/ 842609 h 6738329"/>
              <a:gd name="connsiteX566" fmla="*/ 3282304 w 12191368"/>
              <a:gd name="connsiteY566" fmla="*/ 840214 h 6738329"/>
              <a:gd name="connsiteX567" fmla="*/ 3287093 w 12191368"/>
              <a:gd name="connsiteY567" fmla="*/ 838617 h 6738329"/>
              <a:gd name="connsiteX568" fmla="*/ 3291884 w 12191368"/>
              <a:gd name="connsiteY568" fmla="*/ 837020 h 6738329"/>
              <a:gd name="connsiteX569" fmla="*/ 3297073 w 12191368"/>
              <a:gd name="connsiteY569" fmla="*/ 835424 h 6738329"/>
              <a:gd name="connsiteX570" fmla="*/ 3302261 w 12191368"/>
              <a:gd name="connsiteY570" fmla="*/ 834226 h 6738329"/>
              <a:gd name="connsiteX571" fmla="*/ 3308249 w 12191368"/>
              <a:gd name="connsiteY571" fmla="*/ 833428 h 6738329"/>
              <a:gd name="connsiteX572" fmla="*/ 3313837 w 12191368"/>
              <a:gd name="connsiteY572" fmla="*/ 832630 h 6738329"/>
              <a:gd name="connsiteX573" fmla="*/ 3325812 w 12191368"/>
              <a:gd name="connsiteY573" fmla="*/ 832231 h 6738329"/>
              <a:gd name="connsiteX574" fmla="*/ 3338983 w 12191368"/>
              <a:gd name="connsiteY574" fmla="*/ 832231 h 6738329"/>
              <a:gd name="connsiteX575" fmla="*/ 3352156 w 12191368"/>
              <a:gd name="connsiteY575" fmla="*/ 833428 h 6738329"/>
              <a:gd name="connsiteX576" fmla="*/ 3363731 w 12191368"/>
              <a:gd name="connsiteY576" fmla="*/ 834226 h 6738329"/>
              <a:gd name="connsiteX577" fmla="*/ 3375306 w 12191368"/>
              <a:gd name="connsiteY577" fmla="*/ 835025 h 6738329"/>
              <a:gd name="connsiteX578" fmla="*/ 3386483 w 12191368"/>
              <a:gd name="connsiteY578" fmla="*/ 835025 h 6738329"/>
              <a:gd name="connsiteX579" fmla="*/ 3398058 w 12191368"/>
              <a:gd name="connsiteY579" fmla="*/ 834625 h 6738329"/>
              <a:gd name="connsiteX580" fmla="*/ 3421209 w 12191368"/>
              <a:gd name="connsiteY580" fmla="*/ 833827 h 6738329"/>
              <a:gd name="connsiteX581" fmla="*/ 3444758 w 12191368"/>
              <a:gd name="connsiteY581" fmla="*/ 833428 h 6738329"/>
              <a:gd name="connsiteX582" fmla="*/ 3455935 w 12191368"/>
              <a:gd name="connsiteY582" fmla="*/ 833428 h 6738329"/>
              <a:gd name="connsiteX583" fmla="*/ 3467510 w 12191368"/>
              <a:gd name="connsiteY583" fmla="*/ 833827 h 6738329"/>
              <a:gd name="connsiteX584" fmla="*/ 3479086 w 12191368"/>
              <a:gd name="connsiteY584" fmla="*/ 835025 h 6738329"/>
              <a:gd name="connsiteX585" fmla="*/ 3490262 w 12191368"/>
              <a:gd name="connsiteY585" fmla="*/ 836621 h 6738329"/>
              <a:gd name="connsiteX586" fmla="*/ 3501838 w 12191368"/>
              <a:gd name="connsiteY586" fmla="*/ 839016 h 6738329"/>
              <a:gd name="connsiteX587" fmla="*/ 3513014 w 12191368"/>
              <a:gd name="connsiteY587" fmla="*/ 843008 h 6738329"/>
              <a:gd name="connsiteX588" fmla="*/ 3518602 w 12191368"/>
              <a:gd name="connsiteY588" fmla="*/ 845003 h 6738329"/>
              <a:gd name="connsiteX589" fmla="*/ 3524190 w 12191368"/>
              <a:gd name="connsiteY589" fmla="*/ 846999 h 6738329"/>
              <a:gd name="connsiteX590" fmla="*/ 3529379 w 12191368"/>
              <a:gd name="connsiteY590" fmla="*/ 849793 h 6738329"/>
              <a:gd name="connsiteX591" fmla="*/ 3535365 w 12191368"/>
              <a:gd name="connsiteY591" fmla="*/ 852587 h 6738329"/>
              <a:gd name="connsiteX592" fmla="*/ 3541353 w 12191368"/>
              <a:gd name="connsiteY592" fmla="*/ 854982 h 6738329"/>
              <a:gd name="connsiteX593" fmla="*/ 3547740 w 12191368"/>
              <a:gd name="connsiteY593" fmla="*/ 857777 h 6738329"/>
              <a:gd name="connsiteX594" fmla="*/ 3553328 w 12191368"/>
              <a:gd name="connsiteY594" fmla="*/ 860570 h 6738329"/>
              <a:gd name="connsiteX595" fmla="*/ 3559315 w 12191368"/>
              <a:gd name="connsiteY595" fmla="*/ 863763 h 6738329"/>
              <a:gd name="connsiteX596" fmla="*/ 3570491 w 12191368"/>
              <a:gd name="connsiteY596" fmla="*/ 870549 h 6738329"/>
              <a:gd name="connsiteX597" fmla="*/ 3581269 w 12191368"/>
              <a:gd name="connsiteY597" fmla="*/ 878133 h 6738329"/>
              <a:gd name="connsiteX598" fmla="*/ 3591247 w 12191368"/>
              <a:gd name="connsiteY598" fmla="*/ 886116 h 6738329"/>
              <a:gd name="connsiteX599" fmla="*/ 3601226 w 12191368"/>
              <a:gd name="connsiteY599" fmla="*/ 894498 h 6738329"/>
              <a:gd name="connsiteX600" fmla="*/ 3610806 w 12191368"/>
              <a:gd name="connsiteY600" fmla="*/ 903280 h 6738329"/>
              <a:gd name="connsiteX601" fmla="*/ 3619986 w 12191368"/>
              <a:gd name="connsiteY601" fmla="*/ 912460 h 6738329"/>
              <a:gd name="connsiteX602" fmla="*/ 3638347 w 12191368"/>
              <a:gd name="connsiteY602" fmla="*/ 930821 h 6738329"/>
              <a:gd name="connsiteX603" fmla="*/ 3656309 w 12191368"/>
              <a:gd name="connsiteY603" fmla="*/ 949581 h 6738329"/>
              <a:gd name="connsiteX604" fmla="*/ 3666287 w 12191368"/>
              <a:gd name="connsiteY604" fmla="*/ 958761 h 6738329"/>
              <a:gd name="connsiteX605" fmla="*/ 3675867 w 12191368"/>
              <a:gd name="connsiteY605" fmla="*/ 967144 h 6738329"/>
              <a:gd name="connsiteX606" fmla="*/ 3685846 w 12191368"/>
              <a:gd name="connsiteY606" fmla="*/ 975925 h 6738329"/>
              <a:gd name="connsiteX607" fmla="*/ 3696623 w 12191368"/>
              <a:gd name="connsiteY607" fmla="*/ 983509 h 6738329"/>
              <a:gd name="connsiteX608" fmla="*/ 3705006 w 12191368"/>
              <a:gd name="connsiteY608" fmla="*/ 989895 h 6738329"/>
              <a:gd name="connsiteX609" fmla="*/ 3712989 w 12191368"/>
              <a:gd name="connsiteY609" fmla="*/ 997080 h 6738329"/>
              <a:gd name="connsiteX610" fmla="*/ 3719774 w 12191368"/>
              <a:gd name="connsiteY610" fmla="*/ 1004265 h 6738329"/>
              <a:gd name="connsiteX611" fmla="*/ 3725761 w 12191368"/>
              <a:gd name="connsiteY611" fmla="*/ 1012647 h 6738329"/>
              <a:gd name="connsiteX612" fmla="*/ 3731350 w 12191368"/>
              <a:gd name="connsiteY612" fmla="*/ 1021029 h 6738329"/>
              <a:gd name="connsiteX613" fmla="*/ 3736139 w 12191368"/>
              <a:gd name="connsiteY613" fmla="*/ 1029411 h 6738329"/>
              <a:gd name="connsiteX614" fmla="*/ 3739733 w 12191368"/>
              <a:gd name="connsiteY614" fmla="*/ 1038592 h 6738329"/>
              <a:gd name="connsiteX615" fmla="*/ 3742925 w 12191368"/>
              <a:gd name="connsiteY615" fmla="*/ 1047772 h 6738329"/>
              <a:gd name="connsiteX616" fmla="*/ 3745319 w 12191368"/>
              <a:gd name="connsiteY616" fmla="*/ 1056953 h 6738329"/>
              <a:gd name="connsiteX617" fmla="*/ 3746917 w 12191368"/>
              <a:gd name="connsiteY617" fmla="*/ 1066931 h 6738329"/>
              <a:gd name="connsiteX618" fmla="*/ 3748113 w 12191368"/>
              <a:gd name="connsiteY618" fmla="*/ 1076910 h 6738329"/>
              <a:gd name="connsiteX619" fmla="*/ 3748513 w 12191368"/>
              <a:gd name="connsiteY619" fmla="*/ 1086888 h 6738329"/>
              <a:gd name="connsiteX620" fmla="*/ 3748513 w 12191368"/>
              <a:gd name="connsiteY620" fmla="*/ 1097267 h 6738329"/>
              <a:gd name="connsiteX621" fmla="*/ 3748113 w 12191368"/>
              <a:gd name="connsiteY621" fmla="*/ 1108044 h 6738329"/>
              <a:gd name="connsiteX622" fmla="*/ 3747316 w 12191368"/>
              <a:gd name="connsiteY622" fmla="*/ 1118421 h 6738329"/>
              <a:gd name="connsiteX623" fmla="*/ 3745719 w 12191368"/>
              <a:gd name="connsiteY623" fmla="*/ 1129199 h 6738329"/>
              <a:gd name="connsiteX624" fmla="*/ 3747714 w 12191368"/>
              <a:gd name="connsiteY624" fmla="*/ 1181887 h 6738329"/>
              <a:gd name="connsiteX625" fmla="*/ 3748113 w 12191368"/>
              <a:gd name="connsiteY625" fmla="*/ 1199849 h 6738329"/>
              <a:gd name="connsiteX626" fmla="*/ 3751307 w 12191368"/>
              <a:gd name="connsiteY626" fmla="*/ 1228188 h 6738329"/>
              <a:gd name="connsiteX627" fmla="*/ 3754101 w 12191368"/>
              <a:gd name="connsiteY627" fmla="*/ 1256129 h 6738329"/>
              <a:gd name="connsiteX628" fmla="*/ 3756495 w 12191368"/>
              <a:gd name="connsiteY628" fmla="*/ 1284469 h 6738329"/>
              <a:gd name="connsiteX629" fmla="*/ 3758093 w 12191368"/>
              <a:gd name="connsiteY629" fmla="*/ 1312409 h 6738329"/>
              <a:gd name="connsiteX630" fmla="*/ 3759690 w 12191368"/>
              <a:gd name="connsiteY630" fmla="*/ 1340749 h 6738329"/>
              <a:gd name="connsiteX631" fmla="*/ 3760887 w 12191368"/>
              <a:gd name="connsiteY631" fmla="*/ 1368689 h 6738329"/>
              <a:gd name="connsiteX632" fmla="*/ 3762882 w 12191368"/>
              <a:gd name="connsiteY632" fmla="*/ 1424571 h 6738329"/>
              <a:gd name="connsiteX633" fmla="*/ 3762882 w 12191368"/>
              <a:gd name="connsiteY633" fmla="*/ 1428162 h 6738329"/>
              <a:gd name="connsiteX634" fmla="*/ 3762882 w 12191368"/>
              <a:gd name="connsiteY634" fmla="*/ 1431356 h 6738329"/>
              <a:gd name="connsiteX635" fmla="*/ 3763680 w 12191368"/>
              <a:gd name="connsiteY635" fmla="*/ 1482448 h 6738329"/>
              <a:gd name="connsiteX636" fmla="*/ 3764080 w 12191368"/>
              <a:gd name="connsiteY636" fmla="*/ 1533938 h 6738329"/>
              <a:gd name="connsiteX637" fmla="*/ 3764479 w 12191368"/>
              <a:gd name="connsiteY637" fmla="*/ 1584631 h 6738329"/>
              <a:gd name="connsiteX638" fmla="*/ 3765277 w 12191368"/>
              <a:gd name="connsiteY638" fmla="*/ 1636121 h 6738329"/>
              <a:gd name="connsiteX639" fmla="*/ 3770466 w 12191368"/>
              <a:gd name="connsiteY639" fmla="*/ 1999747 h 6738329"/>
              <a:gd name="connsiteX640" fmla="*/ 3770466 w 12191368"/>
              <a:gd name="connsiteY640" fmla="*/ 2036071 h 6738329"/>
              <a:gd name="connsiteX641" fmla="*/ 3783638 w 12191368"/>
              <a:gd name="connsiteY641" fmla="*/ 2216088 h 6738329"/>
              <a:gd name="connsiteX642" fmla="*/ 3785634 w 12191368"/>
              <a:gd name="connsiteY642" fmla="*/ 2221676 h 6738329"/>
              <a:gd name="connsiteX643" fmla="*/ 3787231 w 12191368"/>
              <a:gd name="connsiteY643" fmla="*/ 2227663 h 6738329"/>
              <a:gd name="connsiteX644" fmla="*/ 3788428 w 12191368"/>
              <a:gd name="connsiteY644" fmla="*/ 2233251 h 6738329"/>
              <a:gd name="connsiteX645" fmla="*/ 3789226 w 12191368"/>
              <a:gd name="connsiteY645" fmla="*/ 2238839 h 6738329"/>
              <a:gd name="connsiteX646" fmla="*/ 3790024 w 12191368"/>
              <a:gd name="connsiteY646" fmla="*/ 2244427 h 6738329"/>
              <a:gd name="connsiteX647" fmla="*/ 3790423 w 12191368"/>
              <a:gd name="connsiteY647" fmla="*/ 2250016 h 6738329"/>
              <a:gd name="connsiteX648" fmla="*/ 3790423 w 12191368"/>
              <a:gd name="connsiteY648" fmla="*/ 2261591 h 6738329"/>
              <a:gd name="connsiteX649" fmla="*/ 3790024 w 12191368"/>
              <a:gd name="connsiteY649" fmla="*/ 2272767 h 6738329"/>
              <a:gd name="connsiteX650" fmla="*/ 3789226 w 12191368"/>
              <a:gd name="connsiteY650" fmla="*/ 2284343 h 6738329"/>
              <a:gd name="connsiteX651" fmla="*/ 3786432 w 12191368"/>
              <a:gd name="connsiteY651" fmla="*/ 2307094 h 6738329"/>
              <a:gd name="connsiteX652" fmla="*/ 3791222 w 12191368"/>
              <a:gd name="connsiteY652" fmla="*/ 2299909 h 6738329"/>
              <a:gd name="connsiteX653" fmla="*/ 3796012 w 12191368"/>
              <a:gd name="connsiteY653" fmla="*/ 2292325 h 6738329"/>
              <a:gd name="connsiteX654" fmla="*/ 3800003 w 12191368"/>
              <a:gd name="connsiteY654" fmla="*/ 2284343 h 6738329"/>
              <a:gd name="connsiteX655" fmla="*/ 3803197 w 12191368"/>
              <a:gd name="connsiteY655" fmla="*/ 2276759 h 6738329"/>
              <a:gd name="connsiteX656" fmla="*/ 3806389 w 12191368"/>
              <a:gd name="connsiteY656" fmla="*/ 2268776 h 6738329"/>
              <a:gd name="connsiteX657" fmla="*/ 3809183 w 12191368"/>
              <a:gd name="connsiteY657" fmla="*/ 2261192 h 6738329"/>
              <a:gd name="connsiteX658" fmla="*/ 3811978 w 12191368"/>
              <a:gd name="connsiteY658" fmla="*/ 2252810 h 6738329"/>
              <a:gd name="connsiteX659" fmla="*/ 3813974 w 12191368"/>
              <a:gd name="connsiteY659" fmla="*/ 2244826 h 6738329"/>
              <a:gd name="connsiteX660" fmla="*/ 3815969 w 12191368"/>
              <a:gd name="connsiteY660" fmla="*/ 2236843 h 6738329"/>
              <a:gd name="connsiteX661" fmla="*/ 3817566 w 12191368"/>
              <a:gd name="connsiteY661" fmla="*/ 2228860 h 6738329"/>
              <a:gd name="connsiteX662" fmla="*/ 3819961 w 12191368"/>
              <a:gd name="connsiteY662" fmla="*/ 2212495 h 6738329"/>
              <a:gd name="connsiteX663" fmla="*/ 3821558 w 12191368"/>
              <a:gd name="connsiteY663" fmla="*/ 2196130 h 6738329"/>
              <a:gd name="connsiteX664" fmla="*/ 3822755 w 12191368"/>
              <a:gd name="connsiteY664" fmla="*/ 2179366 h 6738329"/>
              <a:gd name="connsiteX665" fmla="*/ 3823553 w 12191368"/>
              <a:gd name="connsiteY665" fmla="*/ 2162601 h 6738329"/>
              <a:gd name="connsiteX666" fmla="*/ 3823952 w 12191368"/>
              <a:gd name="connsiteY666" fmla="*/ 2145837 h 6738329"/>
              <a:gd name="connsiteX667" fmla="*/ 3824750 w 12191368"/>
              <a:gd name="connsiteY667" fmla="*/ 2112308 h 6738329"/>
              <a:gd name="connsiteX668" fmla="*/ 3825150 w 12191368"/>
              <a:gd name="connsiteY668" fmla="*/ 2095544 h 6738329"/>
              <a:gd name="connsiteX669" fmla="*/ 3826347 w 12191368"/>
              <a:gd name="connsiteY669" fmla="*/ 2078779 h 6738329"/>
              <a:gd name="connsiteX670" fmla="*/ 3828743 w 12191368"/>
              <a:gd name="connsiteY670" fmla="*/ 2062415 h 6738329"/>
              <a:gd name="connsiteX671" fmla="*/ 3831137 w 12191368"/>
              <a:gd name="connsiteY671" fmla="*/ 2046049 h 6738329"/>
              <a:gd name="connsiteX672" fmla="*/ 3836326 w 12191368"/>
              <a:gd name="connsiteY672" fmla="*/ 2016911 h 6738329"/>
              <a:gd name="connsiteX673" fmla="*/ 3840319 w 12191368"/>
              <a:gd name="connsiteY673" fmla="*/ 1988172 h 6738329"/>
              <a:gd name="connsiteX674" fmla="*/ 3844309 w 12191368"/>
              <a:gd name="connsiteY674" fmla="*/ 1959035 h 6738329"/>
              <a:gd name="connsiteX675" fmla="*/ 3847903 w 12191368"/>
              <a:gd name="connsiteY675" fmla="*/ 1930296 h 6738329"/>
              <a:gd name="connsiteX676" fmla="*/ 3850695 w 12191368"/>
              <a:gd name="connsiteY676" fmla="*/ 1901157 h 6738329"/>
              <a:gd name="connsiteX677" fmla="*/ 3853888 w 12191368"/>
              <a:gd name="connsiteY677" fmla="*/ 1872019 h 6738329"/>
              <a:gd name="connsiteX678" fmla="*/ 3859877 w 12191368"/>
              <a:gd name="connsiteY678" fmla="*/ 1813344 h 6738329"/>
              <a:gd name="connsiteX679" fmla="*/ 3862671 w 12191368"/>
              <a:gd name="connsiteY679" fmla="*/ 1784206 h 6738329"/>
              <a:gd name="connsiteX680" fmla="*/ 3865863 w 12191368"/>
              <a:gd name="connsiteY680" fmla="*/ 1755068 h 6738329"/>
              <a:gd name="connsiteX681" fmla="*/ 3869056 w 12191368"/>
              <a:gd name="connsiteY681" fmla="*/ 1725930 h 6738329"/>
              <a:gd name="connsiteX682" fmla="*/ 3873048 w 12191368"/>
              <a:gd name="connsiteY682" fmla="*/ 1696792 h 6738329"/>
              <a:gd name="connsiteX683" fmla="*/ 3877439 w 12191368"/>
              <a:gd name="connsiteY683" fmla="*/ 1668053 h 6738329"/>
              <a:gd name="connsiteX684" fmla="*/ 3882628 w 12191368"/>
              <a:gd name="connsiteY684" fmla="*/ 1639314 h 6738329"/>
              <a:gd name="connsiteX685" fmla="*/ 3888215 w 12191368"/>
              <a:gd name="connsiteY685" fmla="*/ 1610176 h 6738329"/>
              <a:gd name="connsiteX686" fmla="*/ 3895400 w 12191368"/>
              <a:gd name="connsiteY686" fmla="*/ 1581437 h 6738329"/>
              <a:gd name="connsiteX687" fmla="*/ 4008759 w 12191368"/>
              <a:gd name="connsiteY687" fmla="*/ 803092 h 6738329"/>
              <a:gd name="connsiteX688" fmla="*/ 4011154 w 12191368"/>
              <a:gd name="connsiteY688" fmla="*/ 786728 h 6738329"/>
              <a:gd name="connsiteX689" fmla="*/ 4013948 w 12191368"/>
              <a:gd name="connsiteY689" fmla="*/ 769963 h 6738329"/>
              <a:gd name="connsiteX690" fmla="*/ 4017541 w 12191368"/>
              <a:gd name="connsiteY690" fmla="*/ 753598 h 6738329"/>
              <a:gd name="connsiteX691" fmla="*/ 4021932 w 12191368"/>
              <a:gd name="connsiteY691" fmla="*/ 737232 h 6738329"/>
              <a:gd name="connsiteX692" fmla="*/ 4027120 w 12191368"/>
              <a:gd name="connsiteY692" fmla="*/ 721665 h 6738329"/>
              <a:gd name="connsiteX693" fmla="*/ 4031911 w 12191368"/>
              <a:gd name="connsiteY693" fmla="*/ 705699 h 6738329"/>
              <a:gd name="connsiteX694" fmla="*/ 4037498 w 12191368"/>
              <a:gd name="connsiteY694" fmla="*/ 690133 h 6738329"/>
              <a:gd name="connsiteX695" fmla="*/ 4043087 w 12191368"/>
              <a:gd name="connsiteY695" fmla="*/ 674167 h 6738329"/>
              <a:gd name="connsiteX696" fmla="*/ 4054662 w 12191368"/>
              <a:gd name="connsiteY696" fmla="*/ 643032 h 6738329"/>
              <a:gd name="connsiteX697" fmla="*/ 4066636 w 12191368"/>
              <a:gd name="connsiteY697" fmla="*/ 611899 h 6738329"/>
              <a:gd name="connsiteX698" fmla="*/ 4071825 w 12191368"/>
              <a:gd name="connsiteY698" fmla="*/ 595933 h 6738329"/>
              <a:gd name="connsiteX699" fmla="*/ 4077015 w 12191368"/>
              <a:gd name="connsiteY699" fmla="*/ 580366 h 6738329"/>
              <a:gd name="connsiteX700" fmla="*/ 4081804 w 12191368"/>
              <a:gd name="connsiteY700" fmla="*/ 564000 h 6738329"/>
              <a:gd name="connsiteX701" fmla="*/ 4086195 w 12191368"/>
              <a:gd name="connsiteY701" fmla="*/ 548035 h 6738329"/>
              <a:gd name="connsiteX702" fmla="*/ 4088590 w 12191368"/>
              <a:gd name="connsiteY702" fmla="*/ 541249 h 6738329"/>
              <a:gd name="connsiteX703" fmla="*/ 4090984 w 12191368"/>
              <a:gd name="connsiteY703" fmla="*/ 534863 h 6738329"/>
              <a:gd name="connsiteX704" fmla="*/ 4094577 w 12191368"/>
              <a:gd name="connsiteY704" fmla="*/ 528875 h 6738329"/>
              <a:gd name="connsiteX705" fmla="*/ 4096573 w 12191368"/>
              <a:gd name="connsiteY705" fmla="*/ 526081 h 6738329"/>
              <a:gd name="connsiteX706" fmla="*/ 4098568 w 12191368"/>
              <a:gd name="connsiteY706" fmla="*/ 523687 h 6738329"/>
              <a:gd name="connsiteX707" fmla="*/ 4100963 w 12191368"/>
              <a:gd name="connsiteY707" fmla="*/ 521292 h 6738329"/>
              <a:gd name="connsiteX708" fmla="*/ 4103359 w 12191368"/>
              <a:gd name="connsiteY708" fmla="*/ 519296 h 6738329"/>
              <a:gd name="connsiteX709" fmla="*/ 4106152 w 12191368"/>
              <a:gd name="connsiteY709" fmla="*/ 517699 h 6738329"/>
              <a:gd name="connsiteX710" fmla="*/ 4108946 w 12191368"/>
              <a:gd name="connsiteY710" fmla="*/ 516103 h 6738329"/>
              <a:gd name="connsiteX711" fmla="*/ 4112141 w 12191368"/>
              <a:gd name="connsiteY711" fmla="*/ 514905 h 6738329"/>
              <a:gd name="connsiteX712" fmla="*/ 4115333 w 12191368"/>
              <a:gd name="connsiteY712" fmla="*/ 514107 h 6738329"/>
              <a:gd name="connsiteX713" fmla="*/ 4118925 w 12191368"/>
              <a:gd name="connsiteY713" fmla="*/ 513708 h 6738329"/>
              <a:gd name="connsiteX714" fmla="*/ 4123316 w 12191368"/>
              <a:gd name="connsiteY714" fmla="*/ 513708 h 6738329"/>
              <a:gd name="connsiteX715" fmla="*/ 4141278 w 12191368"/>
              <a:gd name="connsiteY715" fmla="*/ 514107 h 6738329"/>
              <a:gd name="connsiteX716" fmla="*/ 4159639 w 12191368"/>
              <a:gd name="connsiteY716" fmla="*/ 514107 h 6738329"/>
              <a:gd name="connsiteX717" fmla="*/ 4177999 w 12191368"/>
              <a:gd name="connsiteY717" fmla="*/ 513708 h 6738329"/>
              <a:gd name="connsiteX718" fmla="*/ 4196759 w 12191368"/>
              <a:gd name="connsiteY718" fmla="*/ 512910 h 6738329"/>
              <a:gd name="connsiteX719" fmla="*/ 4215121 w 12191368"/>
              <a:gd name="connsiteY719" fmla="*/ 512112 h 6738329"/>
              <a:gd name="connsiteX720" fmla="*/ 4233880 w 12191368"/>
              <a:gd name="connsiteY720" fmla="*/ 511312 h 6738329"/>
              <a:gd name="connsiteX721" fmla="*/ 4252242 w 12191368"/>
              <a:gd name="connsiteY721" fmla="*/ 511312 h 6738329"/>
              <a:gd name="connsiteX722" fmla="*/ 4270602 w 12191368"/>
              <a:gd name="connsiteY722" fmla="*/ 511712 h 6738329"/>
              <a:gd name="connsiteX723" fmla="*/ 4288965 w 12191368"/>
              <a:gd name="connsiteY723" fmla="*/ 512910 h 6738329"/>
              <a:gd name="connsiteX724" fmla="*/ 4297745 w 12191368"/>
              <a:gd name="connsiteY724" fmla="*/ 513708 h 6738329"/>
              <a:gd name="connsiteX725" fmla="*/ 4306526 w 12191368"/>
              <a:gd name="connsiteY725" fmla="*/ 514905 h 6738329"/>
              <a:gd name="connsiteX726" fmla="*/ 4315309 w 12191368"/>
              <a:gd name="connsiteY726" fmla="*/ 516502 h 6738329"/>
              <a:gd name="connsiteX727" fmla="*/ 4324488 w 12191368"/>
              <a:gd name="connsiteY727" fmla="*/ 518497 h 6738329"/>
              <a:gd name="connsiteX728" fmla="*/ 4333269 w 12191368"/>
              <a:gd name="connsiteY728" fmla="*/ 520493 h 6738329"/>
              <a:gd name="connsiteX729" fmla="*/ 4342051 w 12191368"/>
              <a:gd name="connsiteY729" fmla="*/ 523288 h 6738329"/>
              <a:gd name="connsiteX730" fmla="*/ 4350833 w 12191368"/>
              <a:gd name="connsiteY730" fmla="*/ 526081 h 6738329"/>
              <a:gd name="connsiteX731" fmla="*/ 4359614 w 12191368"/>
              <a:gd name="connsiteY731" fmla="*/ 529674 h 6738329"/>
              <a:gd name="connsiteX732" fmla="*/ 4367996 w 12191368"/>
              <a:gd name="connsiteY732" fmla="*/ 533266 h 6738329"/>
              <a:gd name="connsiteX733" fmla="*/ 4376378 w 12191368"/>
              <a:gd name="connsiteY733" fmla="*/ 537656 h 6738329"/>
              <a:gd name="connsiteX734" fmla="*/ 4385159 w 12191368"/>
              <a:gd name="connsiteY734" fmla="*/ 542447 h 6738329"/>
              <a:gd name="connsiteX735" fmla="*/ 4393141 w 12191368"/>
              <a:gd name="connsiteY735" fmla="*/ 548035 h 6738329"/>
              <a:gd name="connsiteX736" fmla="*/ 4401125 w 12191368"/>
              <a:gd name="connsiteY736" fmla="*/ 554022 h 6738329"/>
              <a:gd name="connsiteX737" fmla="*/ 4409109 w 12191368"/>
              <a:gd name="connsiteY737" fmla="*/ 560408 h 6738329"/>
              <a:gd name="connsiteX738" fmla="*/ 4424276 w 12191368"/>
              <a:gd name="connsiteY738" fmla="*/ 574778 h 6738329"/>
              <a:gd name="connsiteX739" fmla="*/ 4430663 w 12191368"/>
              <a:gd name="connsiteY739" fmla="*/ 580765 h 6738329"/>
              <a:gd name="connsiteX740" fmla="*/ 4433457 w 12191368"/>
              <a:gd name="connsiteY740" fmla="*/ 582761 h 6738329"/>
              <a:gd name="connsiteX741" fmla="*/ 4444233 w 12191368"/>
              <a:gd name="connsiteY741" fmla="*/ 572383 h 6738329"/>
              <a:gd name="connsiteX742" fmla="*/ 4449422 w 12191368"/>
              <a:gd name="connsiteY742" fmla="*/ 568392 h 6738329"/>
              <a:gd name="connsiteX743" fmla="*/ 4454212 w 12191368"/>
              <a:gd name="connsiteY743" fmla="*/ 565199 h 6738329"/>
              <a:gd name="connsiteX744" fmla="*/ 4458204 w 12191368"/>
              <a:gd name="connsiteY744" fmla="*/ 562005 h 6738329"/>
              <a:gd name="connsiteX745" fmla="*/ 4462195 w 12191368"/>
              <a:gd name="connsiteY745" fmla="*/ 560009 h 6738329"/>
              <a:gd name="connsiteX746" fmla="*/ 4465787 w 12191368"/>
              <a:gd name="connsiteY746" fmla="*/ 558014 h 6738329"/>
              <a:gd name="connsiteX747" fmla="*/ 4469380 w 12191368"/>
              <a:gd name="connsiteY747" fmla="*/ 556816 h 6738329"/>
              <a:gd name="connsiteX748" fmla="*/ 4472174 w 12191368"/>
              <a:gd name="connsiteY748" fmla="*/ 556018 h 6738329"/>
              <a:gd name="connsiteX749" fmla="*/ 4474969 w 12191368"/>
              <a:gd name="connsiteY749" fmla="*/ 555618 h 6738329"/>
              <a:gd name="connsiteX750" fmla="*/ 4477762 w 12191368"/>
              <a:gd name="connsiteY750" fmla="*/ 555618 h 6738329"/>
              <a:gd name="connsiteX751" fmla="*/ 4479758 w 12191368"/>
              <a:gd name="connsiteY751" fmla="*/ 556018 h 6738329"/>
              <a:gd name="connsiteX752" fmla="*/ 4482153 w 12191368"/>
              <a:gd name="connsiteY752" fmla="*/ 557216 h 6738329"/>
              <a:gd name="connsiteX753" fmla="*/ 4484149 w 12191368"/>
              <a:gd name="connsiteY753" fmla="*/ 558413 h 6738329"/>
              <a:gd name="connsiteX754" fmla="*/ 4485745 w 12191368"/>
              <a:gd name="connsiteY754" fmla="*/ 560009 h 6738329"/>
              <a:gd name="connsiteX755" fmla="*/ 4487342 w 12191368"/>
              <a:gd name="connsiteY755" fmla="*/ 562005 h 6738329"/>
              <a:gd name="connsiteX756" fmla="*/ 4488539 w 12191368"/>
              <a:gd name="connsiteY756" fmla="*/ 564000 h 6738329"/>
              <a:gd name="connsiteX757" fmla="*/ 4489737 w 12191368"/>
              <a:gd name="connsiteY757" fmla="*/ 566795 h 6738329"/>
              <a:gd name="connsiteX758" fmla="*/ 4491333 w 12191368"/>
              <a:gd name="connsiteY758" fmla="*/ 572383 h 6738329"/>
              <a:gd name="connsiteX759" fmla="*/ 4492930 w 12191368"/>
              <a:gd name="connsiteY759" fmla="*/ 579168 h 6738329"/>
              <a:gd name="connsiteX760" fmla="*/ 4493729 w 12191368"/>
              <a:gd name="connsiteY760" fmla="*/ 586353 h 6738329"/>
              <a:gd name="connsiteX761" fmla="*/ 4494925 w 12191368"/>
              <a:gd name="connsiteY761" fmla="*/ 602320 h 6738329"/>
              <a:gd name="connsiteX762" fmla="*/ 4495724 w 12191368"/>
              <a:gd name="connsiteY762" fmla="*/ 618685 h 6738329"/>
              <a:gd name="connsiteX763" fmla="*/ 4511692 w 12191368"/>
              <a:gd name="connsiteY763" fmla="*/ 630659 h 6738329"/>
              <a:gd name="connsiteX764" fmla="*/ 4519674 w 12191368"/>
              <a:gd name="connsiteY764" fmla="*/ 636647 h 6738329"/>
              <a:gd name="connsiteX765" fmla="*/ 4527256 w 12191368"/>
              <a:gd name="connsiteY765" fmla="*/ 643032 h 6738329"/>
              <a:gd name="connsiteX766" fmla="*/ 4534840 w 12191368"/>
              <a:gd name="connsiteY766" fmla="*/ 649419 h 6738329"/>
              <a:gd name="connsiteX767" fmla="*/ 4541626 w 12191368"/>
              <a:gd name="connsiteY767" fmla="*/ 656205 h 6738329"/>
              <a:gd name="connsiteX768" fmla="*/ 4548413 w 12191368"/>
              <a:gd name="connsiteY768" fmla="*/ 662991 h 6738329"/>
              <a:gd name="connsiteX769" fmla="*/ 4553999 w 12191368"/>
              <a:gd name="connsiteY769" fmla="*/ 670175 h 6738329"/>
              <a:gd name="connsiteX770" fmla="*/ 4558789 w 12191368"/>
              <a:gd name="connsiteY770" fmla="*/ 678158 h 6738329"/>
              <a:gd name="connsiteX771" fmla="*/ 4561185 w 12191368"/>
              <a:gd name="connsiteY771" fmla="*/ 682150 h 6738329"/>
              <a:gd name="connsiteX772" fmla="*/ 4563181 w 12191368"/>
              <a:gd name="connsiteY772" fmla="*/ 686141 h 6738329"/>
              <a:gd name="connsiteX773" fmla="*/ 4564778 w 12191368"/>
              <a:gd name="connsiteY773" fmla="*/ 690133 h 6738329"/>
              <a:gd name="connsiteX774" fmla="*/ 4566373 w 12191368"/>
              <a:gd name="connsiteY774" fmla="*/ 694523 h 6738329"/>
              <a:gd name="connsiteX775" fmla="*/ 4567571 w 12191368"/>
              <a:gd name="connsiteY775" fmla="*/ 698914 h 6738329"/>
              <a:gd name="connsiteX776" fmla="*/ 4568768 w 12191368"/>
              <a:gd name="connsiteY776" fmla="*/ 703704 h 6738329"/>
              <a:gd name="connsiteX777" fmla="*/ 4569167 w 12191368"/>
              <a:gd name="connsiteY777" fmla="*/ 708494 h 6738329"/>
              <a:gd name="connsiteX778" fmla="*/ 4569566 w 12191368"/>
              <a:gd name="connsiteY778" fmla="*/ 713682 h 6738329"/>
              <a:gd name="connsiteX779" fmla="*/ 4569966 w 12191368"/>
              <a:gd name="connsiteY779" fmla="*/ 718872 h 6738329"/>
              <a:gd name="connsiteX780" fmla="*/ 4569566 w 12191368"/>
              <a:gd name="connsiteY780" fmla="*/ 724060 h 6738329"/>
              <a:gd name="connsiteX781" fmla="*/ 4569167 w 12191368"/>
              <a:gd name="connsiteY781" fmla="*/ 729249 h 6738329"/>
              <a:gd name="connsiteX782" fmla="*/ 4568370 w 12191368"/>
              <a:gd name="connsiteY782" fmla="*/ 734838 h 6738329"/>
              <a:gd name="connsiteX783" fmla="*/ 4567172 w 12191368"/>
              <a:gd name="connsiteY783" fmla="*/ 740825 h 6738329"/>
              <a:gd name="connsiteX784" fmla="*/ 4565576 w 12191368"/>
              <a:gd name="connsiteY784" fmla="*/ 747211 h 6738329"/>
              <a:gd name="connsiteX785" fmla="*/ 4570765 w 12191368"/>
              <a:gd name="connsiteY785" fmla="*/ 812273 h 6738329"/>
              <a:gd name="connsiteX786" fmla="*/ 4576751 w 12191368"/>
              <a:gd name="connsiteY786" fmla="*/ 862965 h 6738329"/>
              <a:gd name="connsiteX787" fmla="*/ 4579945 w 12191368"/>
              <a:gd name="connsiteY787" fmla="*/ 888511 h 6738329"/>
              <a:gd name="connsiteX788" fmla="*/ 4582340 w 12191368"/>
              <a:gd name="connsiteY788" fmla="*/ 914057 h 6738329"/>
              <a:gd name="connsiteX789" fmla="*/ 4584734 w 12191368"/>
              <a:gd name="connsiteY789" fmla="*/ 939203 h 6738329"/>
              <a:gd name="connsiteX790" fmla="*/ 4586331 w 12191368"/>
              <a:gd name="connsiteY790" fmla="*/ 964749 h 6738329"/>
              <a:gd name="connsiteX791" fmla="*/ 4587928 w 12191368"/>
              <a:gd name="connsiteY791" fmla="*/ 990295 h 6738329"/>
              <a:gd name="connsiteX792" fmla="*/ 4589125 w 12191368"/>
              <a:gd name="connsiteY792" fmla="*/ 1015839 h 6738329"/>
              <a:gd name="connsiteX793" fmla="*/ 4589524 w 12191368"/>
              <a:gd name="connsiteY793" fmla="*/ 1041385 h 6738329"/>
              <a:gd name="connsiteX794" fmla="*/ 4589923 w 12191368"/>
              <a:gd name="connsiteY794" fmla="*/ 1066532 h 6738329"/>
              <a:gd name="connsiteX795" fmla="*/ 4589524 w 12191368"/>
              <a:gd name="connsiteY795" fmla="*/ 1092078 h 6738329"/>
              <a:gd name="connsiteX796" fmla="*/ 4588326 w 12191368"/>
              <a:gd name="connsiteY796" fmla="*/ 1117623 h 6738329"/>
              <a:gd name="connsiteX797" fmla="*/ 4586730 w 12191368"/>
              <a:gd name="connsiteY797" fmla="*/ 1143169 h 6738329"/>
              <a:gd name="connsiteX798" fmla="*/ 4584335 w 12191368"/>
              <a:gd name="connsiteY798" fmla="*/ 1168315 h 6738329"/>
              <a:gd name="connsiteX799" fmla="*/ 4581142 w 12191368"/>
              <a:gd name="connsiteY799" fmla="*/ 1193861 h 6738329"/>
              <a:gd name="connsiteX800" fmla="*/ 4576751 w 12191368"/>
              <a:gd name="connsiteY800" fmla="*/ 1219407 h 6738329"/>
              <a:gd name="connsiteX801" fmla="*/ 4576352 w 12191368"/>
              <a:gd name="connsiteY801" fmla="*/ 1222600 h 6738329"/>
              <a:gd name="connsiteX802" fmla="*/ 4576352 w 12191368"/>
              <a:gd name="connsiteY802" fmla="*/ 1225394 h 6738329"/>
              <a:gd name="connsiteX803" fmla="*/ 4576352 w 12191368"/>
              <a:gd name="connsiteY803" fmla="*/ 1228587 h 6738329"/>
              <a:gd name="connsiteX804" fmla="*/ 4576751 w 12191368"/>
              <a:gd name="connsiteY804" fmla="*/ 1231382 h 6738329"/>
              <a:gd name="connsiteX805" fmla="*/ 4578747 w 12191368"/>
              <a:gd name="connsiteY805" fmla="*/ 1237369 h 6738329"/>
              <a:gd name="connsiteX806" fmla="*/ 4580743 w 12191368"/>
              <a:gd name="connsiteY806" fmla="*/ 1242957 h 6738329"/>
              <a:gd name="connsiteX807" fmla="*/ 4583138 w 12191368"/>
              <a:gd name="connsiteY807" fmla="*/ 1248146 h 6738329"/>
              <a:gd name="connsiteX808" fmla="*/ 4585932 w 12191368"/>
              <a:gd name="connsiteY808" fmla="*/ 1253335 h 6738329"/>
              <a:gd name="connsiteX809" fmla="*/ 4591520 w 12191368"/>
              <a:gd name="connsiteY809" fmla="*/ 1263713 h 6738329"/>
              <a:gd name="connsiteX810" fmla="*/ 4593916 w 12191368"/>
              <a:gd name="connsiteY810" fmla="*/ 1268902 h 6738329"/>
              <a:gd name="connsiteX811" fmla="*/ 4595911 w 12191368"/>
              <a:gd name="connsiteY811" fmla="*/ 1274489 h 6738329"/>
              <a:gd name="connsiteX812" fmla="*/ 4597508 w 12191368"/>
              <a:gd name="connsiteY812" fmla="*/ 1279679 h 6738329"/>
              <a:gd name="connsiteX813" fmla="*/ 4597907 w 12191368"/>
              <a:gd name="connsiteY813" fmla="*/ 1284867 h 6738329"/>
              <a:gd name="connsiteX814" fmla="*/ 4597907 w 12191368"/>
              <a:gd name="connsiteY814" fmla="*/ 1287662 h 6738329"/>
              <a:gd name="connsiteX815" fmla="*/ 4597508 w 12191368"/>
              <a:gd name="connsiteY815" fmla="*/ 1290455 h 6738329"/>
              <a:gd name="connsiteX816" fmla="*/ 4596709 w 12191368"/>
              <a:gd name="connsiteY816" fmla="*/ 1293250 h 6738329"/>
              <a:gd name="connsiteX817" fmla="*/ 4595911 w 12191368"/>
              <a:gd name="connsiteY817" fmla="*/ 1296044 h 6738329"/>
              <a:gd name="connsiteX818" fmla="*/ 4594713 w 12191368"/>
              <a:gd name="connsiteY818" fmla="*/ 1298838 h 6738329"/>
              <a:gd name="connsiteX819" fmla="*/ 4593117 w 12191368"/>
              <a:gd name="connsiteY819" fmla="*/ 1301633 h 6738329"/>
              <a:gd name="connsiteX820" fmla="*/ 4590722 w 12191368"/>
              <a:gd name="connsiteY820" fmla="*/ 1305225 h 6738329"/>
              <a:gd name="connsiteX821" fmla="*/ 4588326 w 12191368"/>
              <a:gd name="connsiteY821" fmla="*/ 1308018 h 6738329"/>
              <a:gd name="connsiteX822" fmla="*/ 4589923 w 12191368"/>
              <a:gd name="connsiteY822" fmla="*/ 1311211 h 6738329"/>
              <a:gd name="connsiteX823" fmla="*/ 4591121 w 12191368"/>
              <a:gd name="connsiteY823" fmla="*/ 1314405 h 6738329"/>
              <a:gd name="connsiteX824" fmla="*/ 4591920 w 12191368"/>
              <a:gd name="connsiteY824" fmla="*/ 1317598 h 6738329"/>
              <a:gd name="connsiteX825" fmla="*/ 4592319 w 12191368"/>
              <a:gd name="connsiteY825" fmla="*/ 1320791 h 6738329"/>
              <a:gd name="connsiteX826" fmla="*/ 4592718 w 12191368"/>
              <a:gd name="connsiteY826" fmla="*/ 1326778 h 6738329"/>
              <a:gd name="connsiteX827" fmla="*/ 4592319 w 12191368"/>
              <a:gd name="connsiteY827" fmla="*/ 1332766 h 6738329"/>
              <a:gd name="connsiteX828" fmla="*/ 4594713 w 12191368"/>
              <a:gd name="connsiteY828" fmla="*/ 1349530 h 6738329"/>
              <a:gd name="connsiteX829" fmla="*/ 4596310 w 12191368"/>
              <a:gd name="connsiteY829" fmla="*/ 1365895 h 6738329"/>
              <a:gd name="connsiteX830" fmla="*/ 4597907 w 12191368"/>
              <a:gd name="connsiteY830" fmla="*/ 1382660 h 6738329"/>
              <a:gd name="connsiteX831" fmla="*/ 4598704 w 12191368"/>
              <a:gd name="connsiteY831" fmla="*/ 1399425 h 6738329"/>
              <a:gd name="connsiteX832" fmla="*/ 4599504 w 12191368"/>
              <a:gd name="connsiteY832" fmla="*/ 1416188 h 6738329"/>
              <a:gd name="connsiteX833" fmla="*/ 4599903 w 12191368"/>
              <a:gd name="connsiteY833" fmla="*/ 1432553 h 6738329"/>
              <a:gd name="connsiteX834" fmla="*/ 4599903 w 12191368"/>
              <a:gd name="connsiteY834" fmla="*/ 1466082 h 6738329"/>
              <a:gd name="connsiteX835" fmla="*/ 4599504 w 12191368"/>
              <a:gd name="connsiteY835" fmla="*/ 1533140 h 6738329"/>
              <a:gd name="connsiteX836" fmla="*/ 4599903 w 12191368"/>
              <a:gd name="connsiteY836" fmla="*/ 1566669 h 6738329"/>
              <a:gd name="connsiteX837" fmla="*/ 4600302 w 12191368"/>
              <a:gd name="connsiteY837" fmla="*/ 1583034 h 6738329"/>
              <a:gd name="connsiteX838" fmla="*/ 4600701 w 12191368"/>
              <a:gd name="connsiteY838" fmla="*/ 1599798 h 6738329"/>
              <a:gd name="connsiteX839" fmla="*/ 4600701 w 12191368"/>
              <a:gd name="connsiteY839" fmla="*/ 1618159 h 6738329"/>
              <a:gd name="connsiteX840" fmla="*/ 4601898 w 12191368"/>
              <a:gd name="connsiteY840" fmla="*/ 1699986 h 6738329"/>
              <a:gd name="connsiteX841" fmla="*/ 4603095 w 12191368"/>
              <a:gd name="connsiteY841" fmla="*/ 1740698 h 6738329"/>
              <a:gd name="connsiteX842" fmla="*/ 4603895 w 12191368"/>
              <a:gd name="connsiteY842" fmla="*/ 1760656 h 6738329"/>
              <a:gd name="connsiteX843" fmla="*/ 4604693 w 12191368"/>
              <a:gd name="connsiteY843" fmla="*/ 1781013 h 6738329"/>
              <a:gd name="connsiteX844" fmla="*/ 4605092 w 12191368"/>
              <a:gd name="connsiteY844" fmla="*/ 1788198 h 6738329"/>
              <a:gd name="connsiteX845" fmla="*/ 4605092 w 12191368"/>
              <a:gd name="connsiteY845" fmla="*/ 1794983 h 6738329"/>
              <a:gd name="connsiteX846" fmla="*/ 4604693 w 12191368"/>
              <a:gd name="connsiteY846" fmla="*/ 1802168 h 6738329"/>
              <a:gd name="connsiteX847" fmla="*/ 4603895 w 12191368"/>
              <a:gd name="connsiteY847" fmla="*/ 1808155 h 6738329"/>
              <a:gd name="connsiteX848" fmla="*/ 4602697 w 12191368"/>
              <a:gd name="connsiteY848" fmla="*/ 1813743 h 6738329"/>
              <a:gd name="connsiteX849" fmla="*/ 4601100 w 12191368"/>
              <a:gd name="connsiteY849" fmla="*/ 1818932 h 6738329"/>
              <a:gd name="connsiteX850" fmla="*/ 4598704 w 12191368"/>
              <a:gd name="connsiteY850" fmla="*/ 1823723 h 6738329"/>
              <a:gd name="connsiteX851" fmla="*/ 4596310 w 12191368"/>
              <a:gd name="connsiteY851" fmla="*/ 1827713 h 6738329"/>
              <a:gd name="connsiteX852" fmla="*/ 4592718 w 12191368"/>
              <a:gd name="connsiteY852" fmla="*/ 1832105 h 6738329"/>
              <a:gd name="connsiteX853" fmla="*/ 4589125 w 12191368"/>
              <a:gd name="connsiteY853" fmla="*/ 1835298 h 6738329"/>
              <a:gd name="connsiteX854" fmla="*/ 4584734 w 12191368"/>
              <a:gd name="connsiteY854" fmla="*/ 1838091 h 6738329"/>
              <a:gd name="connsiteX855" fmla="*/ 4579545 w 12191368"/>
              <a:gd name="connsiteY855" fmla="*/ 1840087 h 6738329"/>
              <a:gd name="connsiteX856" fmla="*/ 4573559 w 12191368"/>
              <a:gd name="connsiteY856" fmla="*/ 1841684 h 6738329"/>
              <a:gd name="connsiteX857" fmla="*/ 4566773 w 12191368"/>
              <a:gd name="connsiteY857" fmla="*/ 1842882 h 6738329"/>
              <a:gd name="connsiteX858" fmla="*/ 4559588 w 12191368"/>
              <a:gd name="connsiteY858" fmla="*/ 1843281 h 6738329"/>
              <a:gd name="connsiteX859" fmla="*/ 4551605 w 12191368"/>
              <a:gd name="connsiteY859" fmla="*/ 1842882 h 6738329"/>
              <a:gd name="connsiteX860" fmla="*/ 4567571 w 12191368"/>
              <a:gd name="connsiteY860" fmla="*/ 1852860 h 6738329"/>
              <a:gd name="connsiteX861" fmla="*/ 4573160 w 12191368"/>
              <a:gd name="connsiteY861" fmla="*/ 1853259 h 6738329"/>
              <a:gd name="connsiteX862" fmla="*/ 4578348 w 12191368"/>
              <a:gd name="connsiteY862" fmla="*/ 1853659 h 6738329"/>
              <a:gd name="connsiteX863" fmla="*/ 4582740 w 12191368"/>
              <a:gd name="connsiteY863" fmla="*/ 1854457 h 6738329"/>
              <a:gd name="connsiteX864" fmla="*/ 4586730 w 12191368"/>
              <a:gd name="connsiteY864" fmla="*/ 1855255 h 6738329"/>
              <a:gd name="connsiteX865" fmla="*/ 4590325 w 12191368"/>
              <a:gd name="connsiteY865" fmla="*/ 1856452 h 6738329"/>
              <a:gd name="connsiteX866" fmla="*/ 4593516 w 12191368"/>
              <a:gd name="connsiteY866" fmla="*/ 1857650 h 6738329"/>
              <a:gd name="connsiteX867" fmla="*/ 4595911 w 12191368"/>
              <a:gd name="connsiteY867" fmla="*/ 1859247 h 6738329"/>
              <a:gd name="connsiteX868" fmla="*/ 4598305 w 12191368"/>
              <a:gd name="connsiteY868" fmla="*/ 1861243 h 6738329"/>
              <a:gd name="connsiteX869" fmla="*/ 4599903 w 12191368"/>
              <a:gd name="connsiteY869" fmla="*/ 1863238 h 6738329"/>
              <a:gd name="connsiteX870" fmla="*/ 4601499 w 12191368"/>
              <a:gd name="connsiteY870" fmla="*/ 1865633 h 6738329"/>
              <a:gd name="connsiteX871" fmla="*/ 4602697 w 12191368"/>
              <a:gd name="connsiteY871" fmla="*/ 1867629 h 6738329"/>
              <a:gd name="connsiteX872" fmla="*/ 4603895 w 12191368"/>
              <a:gd name="connsiteY872" fmla="*/ 1870024 h 6738329"/>
              <a:gd name="connsiteX873" fmla="*/ 4604293 w 12191368"/>
              <a:gd name="connsiteY873" fmla="*/ 1872419 h 6738329"/>
              <a:gd name="connsiteX874" fmla="*/ 4604693 w 12191368"/>
              <a:gd name="connsiteY874" fmla="*/ 1875212 h 6738329"/>
              <a:gd name="connsiteX875" fmla="*/ 4605092 w 12191368"/>
              <a:gd name="connsiteY875" fmla="*/ 1880402 h 6738329"/>
              <a:gd name="connsiteX876" fmla="*/ 4604693 w 12191368"/>
              <a:gd name="connsiteY876" fmla="*/ 1886389 h 6738329"/>
              <a:gd name="connsiteX877" fmla="*/ 4603895 w 12191368"/>
              <a:gd name="connsiteY877" fmla="*/ 1891977 h 6738329"/>
              <a:gd name="connsiteX878" fmla="*/ 4601898 w 12191368"/>
              <a:gd name="connsiteY878" fmla="*/ 1904750 h 6738329"/>
              <a:gd name="connsiteX879" fmla="*/ 4601100 w 12191368"/>
              <a:gd name="connsiteY879" fmla="*/ 1910338 h 6738329"/>
              <a:gd name="connsiteX880" fmla="*/ 4600701 w 12191368"/>
              <a:gd name="connsiteY880" fmla="*/ 1916325 h 6738329"/>
              <a:gd name="connsiteX881" fmla="*/ 4601100 w 12191368"/>
              <a:gd name="connsiteY881" fmla="*/ 1921515 h 6738329"/>
              <a:gd name="connsiteX882" fmla="*/ 4601499 w 12191368"/>
              <a:gd name="connsiteY882" fmla="*/ 1924308 h 6738329"/>
              <a:gd name="connsiteX883" fmla="*/ 4601898 w 12191368"/>
              <a:gd name="connsiteY883" fmla="*/ 1926703 h 6738329"/>
              <a:gd name="connsiteX884" fmla="*/ 4605092 w 12191368"/>
              <a:gd name="connsiteY884" fmla="*/ 1963026 h 6738329"/>
              <a:gd name="connsiteX885" fmla="*/ 4609882 w 12191368"/>
              <a:gd name="connsiteY885" fmla="*/ 1957438 h 6738329"/>
              <a:gd name="connsiteX886" fmla="*/ 4615071 w 12191368"/>
              <a:gd name="connsiteY886" fmla="*/ 1952249 h 6738329"/>
              <a:gd name="connsiteX887" fmla="*/ 4619062 w 12191368"/>
              <a:gd name="connsiteY887" fmla="*/ 1946660 h 6738329"/>
              <a:gd name="connsiteX888" fmla="*/ 4622654 w 12191368"/>
              <a:gd name="connsiteY888" fmla="*/ 1941073 h 6738329"/>
              <a:gd name="connsiteX889" fmla="*/ 4626246 w 12191368"/>
              <a:gd name="connsiteY889" fmla="*/ 1935484 h 6738329"/>
              <a:gd name="connsiteX890" fmla="*/ 4629440 w 12191368"/>
              <a:gd name="connsiteY890" fmla="*/ 1929498 h 6738329"/>
              <a:gd name="connsiteX891" fmla="*/ 4632234 w 12191368"/>
              <a:gd name="connsiteY891" fmla="*/ 1923111 h 6738329"/>
              <a:gd name="connsiteX892" fmla="*/ 4634629 w 12191368"/>
              <a:gd name="connsiteY892" fmla="*/ 1917123 h 6738329"/>
              <a:gd name="connsiteX893" fmla="*/ 4637024 w 12191368"/>
              <a:gd name="connsiteY893" fmla="*/ 1911136 h 6738329"/>
              <a:gd name="connsiteX894" fmla="*/ 4639020 w 12191368"/>
              <a:gd name="connsiteY894" fmla="*/ 1904750 h 6738329"/>
              <a:gd name="connsiteX895" fmla="*/ 4642611 w 12191368"/>
              <a:gd name="connsiteY895" fmla="*/ 1891977 h 6738329"/>
              <a:gd name="connsiteX896" fmla="*/ 4645805 w 12191368"/>
              <a:gd name="connsiteY896" fmla="*/ 1878805 h 6738329"/>
              <a:gd name="connsiteX897" fmla="*/ 4648599 w 12191368"/>
              <a:gd name="connsiteY897" fmla="*/ 1866032 h 6738329"/>
              <a:gd name="connsiteX898" fmla="*/ 4652990 w 12191368"/>
              <a:gd name="connsiteY898" fmla="*/ 1839289 h 6738329"/>
              <a:gd name="connsiteX899" fmla="*/ 4655384 w 12191368"/>
              <a:gd name="connsiteY899" fmla="*/ 1826117 h 6738329"/>
              <a:gd name="connsiteX900" fmla="*/ 4658178 w 12191368"/>
              <a:gd name="connsiteY900" fmla="*/ 1812945 h 6738329"/>
              <a:gd name="connsiteX901" fmla="*/ 4661373 w 12191368"/>
              <a:gd name="connsiteY901" fmla="*/ 1800172 h 6738329"/>
              <a:gd name="connsiteX902" fmla="*/ 4665363 w 12191368"/>
              <a:gd name="connsiteY902" fmla="*/ 1787399 h 6738329"/>
              <a:gd name="connsiteX903" fmla="*/ 4667758 w 12191368"/>
              <a:gd name="connsiteY903" fmla="*/ 1781412 h 6738329"/>
              <a:gd name="connsiteX904" fmla="*/ 4670552 w 12191368"/>
              <a:gd name="connsiteY904" fmla="*/ 1775425 h 6738329"/>
              <a:gd name="connsiteX905" fmla="*/ 4673347 w 12191368"/>
              <a:gd name="connsiteY905" fmla="*/ 1769437 h 6738329"/>
              <a:gd name="connsiteX906" fmla="*/ 4676938 w 12191368"/>
              <a:gd name="connsiteY906" fmla="*/ 1763051 h 6738329"/>
              <a:gd name="connsiteX907" fmla="*/ 4678135 w 12191368"/>
              <a:gd name="connsiteY907" fmla="*/ 1755467 h 6738329"/>
              <a:gd name="connsiteX908" fmla="*/ 4679733 w 12191368"/>
              <a:gd name="connsiteY908" fmla="*/ 1747883 h 6738329"/>
              <a:gd name="connsiteX909" fmla="*/ 4681729 w 12191368"/>
              <a:gd name="connsiteY909" fmla="*/ 1740299 h 6738329"/>
              <a:gd name="connsiteX910" fmla="*/ 4684123 w 12191368"/>
              <a:gd name="connsiteY910" fmla="*/ 1733114 h 6738329"/>
              <a:gd name="connsiteX911" fmla="*/ 4686518 w 12191368"/>
              <a:gd name="connsiteY911" fmla="*/ 1725530 h 6738329"/>
              <a:gd name="connsiteX912" fmla="*/ 4689312 w 12191368"/>
              <a:gd name="connsiteY912" fmla="*/ 1718746 h 6738329"/>
              <a:gd name="connsiteX913" fmla="*/ 4692505 w 12191368"/>
              <a:gd name="connsiteY913" fmla="*/ 1711960 h 6738329"/>
              <a:gd name="connsiteX914" fmla="*/ 4695699 w 12191368"/>
              <a:gd name="connsiteY914" fmla="*/ 1705174 h 6738329"/>
              <a:gd name="connsiteX915" fmla="*/ 4699291 w 12191368"/>
              <a:gd name="connsiteY915" fmla="*/ 1698388 h 6738329"/>
              <a:gd name="connsiteX916" fmla="*/ 4702884 w 12191368"/>
              <a:gd name="connsiteY916" fmla="*/ 1691603 h 6738329"/>
              <a:gd name="connsiteX917" fmla="*/ 4711664 w 12191368"/>
              <a:gd name="connsiteY917" fmla="*/ 1678830 h 6738329"/>
              <a:gd name="connsiteX918" fmla="*/ 4720447 w 12191368"/>
              <a:gd name="connsiteY918" fmla="*/ 1666457 h 6738329"/>
              <a:gd name="connsiteX919" fmla="*/ 4730026 w 12191368"/>
              <a:gd name="connsiteY919" fmla="*/ 1654082 h 6738329"/>
              <a:gd name="connsiteX920" fmla="*/ 4735214 w 12191368"/>
              <a:gd name="connsiteY920" fmla="*/ 1651288 h 6738329"/>
              <a:gd name="connsiteX921" fmla="*/ 4740005 w 12191368"/>
              <a:gd name="connsiteY921" fmla="*/ 1648894 h 6738329"/>
              <a:gd name="connsiteX922" fmla="*/ 4745592 w 12191368"/>
              <a:gd name="connsiteY922" fmla="*/ 1646898 h 6738329"/>
              <a:gd name="connsiteX923" fmla="*/ 4750782 w 12191368"/>
              <a:gd name="connsiteY923" fmla="*/ 1645301 h 6738329"/>
              <a:gd name="connsiteX924" fmla="*/ 4755970 w 12191368"/>
              <a:gd name="connsiteY924" fmla="*/ 1644104 h 6738329"/>
              <a:gd name="connsiteX925" fmla="*/ 4760760 w 12191368"/>
              <a:gd name="connsiteY925" fmla="*/ 1642906 h 6738329"/>
              <a:gd name="connsiteX926" fmla="*/ 4765949 w 12191368"/>
              <a:gd name="connsiteY926" fmla="*/ 1642108 h 6738329"/>
              <a:gd name="connsiteX927" fmla="*/ 4771138 w 12191368"/>
              <a:gd name="connsiteY927" fmla="*/ 1641709 h 6738329"/>
              <a:gd name="connsiteX928" fmla="*/ 4781517 w 12191368"/>
              <a:gd name="connsiteY928" fmla="*/ 1641310 h 6738329"/>
              <a:gd name="connsiteX929" fmla="*/ 4791495 w 12191368"/>
              <a:gd name="connsiteY929" fmla="*/ 1641709 h 6738329"/>
              <a:gd name="connsiteX930" fmla="*/ 4801473 w 12191368"/>
              <a:gd name="connsiteY930" fmla="*/ 1642906 h 6738329"/>
              <a:gd name="connsiteX931" fmla="*/ 4811852 w 12191368"/>
              <a:gd name="connsiteY931" fmla="*/ 1644104 h 6738329"/>
              <a:gd name="connsiteX932" fmla="*/ 4821830 w 12191368"/>
              <a:gd name="connsiteY932" fmla="*/ 1646100 h 6738329"/>
              <a:gd name="connsiteX933" fmla="*/ 4832208 w 12191368"/>
              <a:gd name="connsiteY933" fmla="*/ 1648495 h 6738329"/>
              <a:gd name="connsiteX934" fmla="*/ 4852566 w 12191368"/>
              <a:gd name="connsiteY934" fmla="*/ 1652885 h 6738329"/>
              <a:gd name="connsiteX935" fmla="*/ 4862544 w 12191368"/>
              <a:gd name="connsiteY935" fmla="*/ 1654881 h 6738329"/>
              <a:gd name="connsiteX936" fmla="*/ 4872922 w 12191368"/>
              <a:gd name="connsiteY936" fmla="*/ 1656478 h 6738329"/>
              <a:gd name="connsiteX937" fmla="*/ 4882901 w 12191368"/>
              <a:gd name="connsiteY937" fmla="*/ 1657675 h 6738329"/>
              <a:gd name="connsiteX938" fmla="*/ 4893279 w 12191368"/>
              <a:gd name="connsiteY938" fmla="*/ 1658074 h 6738329"/>
              <a:gd name="connsiteX939" fmla="*/ 4903657 w 12191368"/>
              <a:gd name="connsiteY939" fmla="*/ 1656877 h 6738329"/>
              <a:gd name="connsiteX940" fmla="*/ 4914433 w 12191368"/>
              <a:gd name="connsiteY940" fmla="*/ 1656079 h 6738329"/>
              <a:gd name="connsiteX941" fmla="*/ 4925210 w 12191368"/>
              <a:gd name="connsiteY941" fmla="*/ 1656079 h 6738329"/>
              <a:gd name="connsiteX942" fmla="*/ 4935989 w 12191368"/>
              <a:gd name="connsiteY942" fmla="*/ 1656478 h 6738329"/>
              <a:gd name="connsiteX943" fmla="*/ 4947563 w 12191368"/>
              <a:gd name="connsiteY943" fmla="*/ 1657675 h 6738329"/>
              <a:gd name="connsiteX944" fmla="*/ 4958739 w 12191368"/>
              <a:gd name="connsiteY944" fmla="*/ 1659272 h 6738329"/>
              <a:gd name="connsiteX945" fmla="*/ 4969516 w 12191368"/>
              <a:gd name="connsiteY945" fmla="*/ 1661267 h 6738329"/>
              <a:gd name="connsiteX946" fmla="*/ 4981092 w 12191368"/>
              <a:gd name="connsiteY946" fmla="*/ 1664062 h 6738329"/>
              <a:gd name="connsiteX947" fmla="*/ 4992269 w 12191368"/>
              <a:gd name="connsiteY947" fmla="*/ 1667654 h 6738329"/>
              <a:gd name="connsiteX948" fmla="*/ 5003843 w 12191368"/>
              <a:gd name="connsiteY948" fmla="*/ 1671246 h 6738329"/>
              <a:gd name="connsiteX949" fmla="*/ 5014622 w 12191368"/>
              <a:gd name="connsiteY949" fmla="*/ 1675238 h 6738329"/>
              <a:gd name="connsiteX950" fmla="*/ 5025398 w 12191368"/>
              <a:gd name="connsiteY950" fmla="*/ 1679628 h 6738329"/>
              <a:gd name="connsiteX951" fmla="*/ 5036574 w 12191368"/>
              <a:gd name="connsiteY951" fmla="*/ 1684418 h 6738329"/>
              <a:gd name="connsiteX952" fmla="*/ 5047351 w 12191368"/>
              <a:gd name="connsiteY952" fmla="*/ 1689607 h 6738329"/>
              <a:gd name="connsiteX953" fmla="*/ 5057729 w 12191368"/>
              <a:gd name="connsiteY953" fmla="*/ 1695195 h 6738329"/>
              <a:gd name="connsiteX954" fmla="*/ 5067708 w 12191368"/>
              <a:gd name="connsiteY954" fmla="*/ 1701981 h 6738329"/>
              <a:gd name="connsiteX955" fmla="*/ 5078088 w 12191368"/>
              <a:gd name="connsiteY955" fmla="*/ 1708368 h 6738329"/>
              <a:gd name="connsiteX956" fmla="*/ 5088064 w 12191368"/>
              <a:gd name="connsiteY956" fmla="*/ 1714754 h 6738329"/>
              <a:gd name="connsiteX957" fmla="*/ 5097645 w 12191368"/>
              <a:gd name="connsiteY957" fmla="*/ 1721938 h 6738329"/>
              <a:gd name="connsiteX958" fmla="*/ 5106824 w 12191368"/>
              <a:gd name="connsiteY958" fmla="*/ 1729123 h 6738329"/>
              <a:gd name="connsiteX959" fmla="*/ 5116005 w 12191368"/>
              <a:gd name="connsiteY959" fmla="*/ 1737106 h 6738329"/>
              <a:gd name="connsiteX960" fmla="*/ 5124389 w 12191368"/>
              <a:gd name="connsiteY960" fmla="*/ 1745090 h 6738329"/>
              <a:gd name="connsiteX961" fmla="*/ 5132370 w 12191368"/>
              <a:gd name="connsiteY961" fmla="*/ 1753073 h 6738329"/>
              <a:gd name="connsiteX962" fmla="*/ 5140353 w 12191368"/>
              <a:gd name="connsiteY962" fmla="*/ 1761455 h 6738329"/>
              <a:gd name="connsiteX963" fmla="*/ 5147537 w 12191368"/>
              <a:gd name="connsiteY963" fmla="*/ 1770635 h 6738329"/>
              <a:gd name="connsiteX964" fmla="*/ 5154323 w 12191368"/>
              <a:gd name="connsiteY964" fmla="*/ 1779417 h 6738329"/>
              <a:gd name="connsiteX965" fmla="*/ 5160710 w 12191368"/>
              <a:gd name="connsiteY965" fmla="*/ 1788198 h 6738329"/>
              <a:gd name="connsiteX966" fmla="*/ 5166697 w 12191368"/>
              <a:gd name="connsiteY966" fmla="*/ 1797778 h 6738329"/>
              <a:gd name="connsiteX967" fmla="*/ 5171886 w 12191368"/>
              <a:gd name="connsiteY967" fmla="*/ 1806958 h 6738329"/>
              <a:gd name="connsiteX968" fmla="*/ 5176277 w 12191368"/>
              <a:gd name="connsiteY968" fmla="*/ 1816538 h 6738329"/>
              <a:gd name="connsiteX969" fmla="*/ 5180268 w 12191368"/>
              <a:gd name="connsiteY969" fmla="*/ 1826117 h 6738329"/>
              <a:gd name="connsiteX970" fmla="*/ 5183861 w 12191368"/>
              <a:gd name="connsiteY970" fmla="*/ 1836096 h 6738329"/>
              <a:gd name="connsiteX971" fmla="*/ 5186255 w 12191368"/>
              <a:gd name="connsiteY971" fmla="*/ 1839289 h 6738329"/>
              <a:gd name="connsiteX972" fmla="*/ 5187853 w 12191368"/>
              <a:gd name="connsiteY972" fmla="*/ 1842882 h 6738329"/>
              <a:gd name="connsiteX973" fmla="*/ 5188252 w 12191368"/>
              <a:gd name="connsiteY973" fmla="*/ 1846474 h 6738329"/>
              <a:gd name="connsiteX974" fmla="*/ 5187853 w 12191368"/>
              <a:gd name="connsiteY974" fmla="*/ 1850466 h 6738329"/>
              <a:gd name="connsiteX975" fmla="*/ 5191444 w 12191368"/>
              <a:gd name="connsiteY975" fmla="*/ 1855654 h 6738329"/>
              <a:gd name="connsiteX976" fmla="*/ 5194638 w 12191368"/>
              <a:gd name="connsiteY976" fmla="*/ 1861642 h 6738329"/>
              <a:gd name="connsiteX977" fmla="*/ 5197032 w 12191368"/>
              <a:gd name="connsiteY977" fmla="*/ 1867629 h 6738329"/>
              <a:gd name="connsiteX978" fmla="*/ 5199028 w 12191368"/>
              <a:gd name="connsiteY978" fmla="*/ 1874015 h 6738329"/>
              <a:gd name="connsiteX979" fmla="*/ 5200625 w 12191368"/>
              <a:gd name="connsiteY979" fmla="*/ 1880402 h 6738329"/>
              <a:gd name="connsiteX980" fmla="*/ 5201423 w 12191368"/>
              <a:gd name="connsiteY980" fmla="*/ 1886788 h 6738329"/>
              <a:gd name="connsiteX981" fmla="*/ 5203022 w 12191368"/>
              <a:gd name="connsiteY981" fmla="*/ 1901157 h 6738329"/>
              <a:gd name="connsiteX982" fmla="*/ 5204617 w 12191368"/>
              <a:gd name="connsiteY982" fmla="*/ 1915527 h 6738329"/>
              <a:gd name="connsiteX983" fmla="*/ 5205415 w 12191368"/>
              <a:gd name="connsiteY983" fmla="*/ 1923510 h 6738329"/>
              <a:gd name="connsiteX984" fmla="*/ 5206612 w 12191368"/>
              <a:gd name="connsiteY984" fmla="*/ 1931892 h 6738329"/>
              <a:gd name="connsiteX985" fmla="*/ 5208208 w 12191368"/>
              <a:gd name="connsiteY985" fmla="*/ 1939875 h 6738329"/>
              <a:gd name="connsiteX986" fmla="*/ 5210205 w 12191368"/>
              <a:gd name="connsiteY986" fmla="*/ 1948258 h 6738329"/>
              <a:gd name="connsiteX987" fmla="*/ 5212999 w 12191368"/>
              <a:gd name="connsiteY987" fmla="*/ 1956640 h 6738329"/>
              <a:gd name="connsiteX988" fmla="*/ 5216191 w 12191368"/>
              <a:gd name="connsiteY988" fmla="*/ 1966219 h 6738329"/>
              <a:gd name="connsiteX989" fmla="*/ 5220982 w 12191368"/>
              <a:gd name="connsiteY989" fmla="*/ 1945463 h 6738329"/>
              <a:gd name="connsiteX990" fmla="*/ 5225373 w 12191368"/>
              <a:gd name="connsiteY990" fmla="*/ 1925107 h 6738329"/>
              <a:gd name="connsiteX991" fmla="*/ 5234153 w 12191368"/>
              <a:gd name="connsiteY991" fmla="*/ 1885591 h 6738329"/>
              <a:gd name="connsiteX992" fmla="*/ 5242137 w 12191368"/>
              <a:gd name="connsiteY992" fmla="*/ 1847272 h 6738329"/>
              <a:gd name="connsiteX993" fmla="*/ 5249721 w 12191368"/>
              <a:gd name="connsiteY993" fmla="*/ 1810151 h 6738329"/>
              <a:gd name="connsiteX994" fmla="*/ 5253712 w 12191368"/>
              <a:gd name="connsiteY994" fmla="*/ 1791790 h 6738329"/>
              <a:gd name="connsiteX995" fmla="*/ 5258103 w 12191368"/>
              <a:gd name="connsiteY995" fmla="*/ 1773828 h 6738329"/>
              <a:gd name="connsiteX996" fmla="*/ 5262893 w 12191368"/>
              <a:gd name="connsiteY996" fmla="*/ 1755866 h 6738329"/>
              <a:gd name="connsiteX997" fmla="*/ 5268081 w 12191368"/>
              <a:gd name="connsiteY997" fmla="*/ 1738304 h 6738329"/>
              <a:gd name="connsiteX998" fmla="*/ 5273271 w 12191368"/>
              <a:gd name="connsiteY998" fmla="*/ 1721140 h 6738329"/>
              <a:gd name="connsiteX999" fmla="*/ 5278859 w 12191368"/>
              <a:gd name="connsiteY999" fmla="*/ 1703977 h 6738329"/>
              <a:gd name="connsiteX1000" fmla="*/ 5285246 w 12191368"/>
              <a:gd name="connsiteY1000" fmla="*/ 1686813 h 6738329"/>
              <a:gd name="connsiteX1001" fmla="*/ 5292031 w 12191368"/>
              <a:gd name="connsiteY1001" fmla="*/ 1670448 h 6738329"/>
              <a:gd name="connsiteX1002" fmla="*/ 5383037 w 12191368"/>
              <a:gd name="connsiteY1002" fmla="*/ 1307619 h 6738329"/>
              <a:gd name="connsiteX1003" fmla="*/ 5382639 w 12191368"/>
              <a:gd name="connsiteY1003" fmla="*/ 1307619 h 6738329"/>
              <a:gd name="connsiteX1004" fmla="*/ 5384236 w 12191368"/>
              <a:gd name="connsiteY1004" fmla="*/ 1294447 h 6738329"/>
              <a:gd name="connsiteX1005" fmla="*/ 5385831 w 12191368"/>
              <a:gd name="connsiteY1005" fmla="*/ 1281275 h 6738329"/>
              <a:gd name="connsiteX1006" fmla="*/ 5390222 w 12191368"/>
              <a:gd name="connsiteY1006" fmla="*/ 1255330 h 6738329"/>
              <a:gd name="connsiteX1007" fmla="*/ 5395410 w 12191368"/>
              <a:gd name="connsiteY1007" fmla="*/ 1229385 h 6738329"/>
              <a:gd name="connsiteX1008" fmla="*/ 5401399 w 12191368"/>
              <a:gd name="connsiteY1008" fmla="*/ 1204239 h 6738329"/>
              <a:gd name="connsiteX1009" fmla="*/ 5407784 w 12191368"/>
              <a:gd name="connsiteY1009" fmla="*/ 1179092 h 6738329"/>
              <a:gd name="connsiteX1010" fmla="*/ 5414969 w 12191368"/>
              <a:gd name="connsiteY1010" fmla="*/ 1153945 h 6738329"/>
              <a:gd name="connsiteX1011" fmla="*/ 5422952 w 12191368"/>
              <a:gd name="connsiteY1011" fmla="*/ 1129199 h 6738329"/>
              <a:gd name="connsiteX1012" fmla="*/ 5431733 w 12191368"/>
              <a:gd name="connsiteY1012" fmla="*/ 1104850 h 6738329"/>
              <a:gd name="connsiteX1013" fmla="*/ 5440515 w 12191368"/>
              <a:gd name="connsiteY1013" fmla="*/ 1080503 h 6738329"/>
              <a:gd name="connsiteX1014" fmla="*/ 5449696 w 12191368"/>
              <a:gd name="connsiteY1014" fmla="*/ 1056154 h 6738329"/>
              <a:gd name="connsiteX1015" fmla="*/ 5459675 w 12191368"/>
              <a:gd name="connsiteY1015" fmla="*/ 1031806 h 6738329"/>
              <a:gd name="connsiteX1016" fmla="*/ 5469654 w 12191368"/>
              <a:gd name="connsiteY1016" fmla="*/ 1007857 h 6738329"/>
              <a:gd name="connsiteX1017" fmla="*/ 5490408 w 12191368"/>
              <a:gd name="connsiteY1017" fmla="*/ 959560 h 6738329"/>
              <a:gd name="connsiteX1018" fmla="*/ 5511963 w 12191368"/>
              <a:gd name="connsiteY1018" fmla="*/ 912061 h 6738329"/>
              <a:gd name="connsiteX1019" fmla="*/ 5513960 w 12191368"/>
              <a:gd name="connsiteY1019" fmla="*/ 907670 h 6738329"/>
              <a:gd name="connsiteX1020" fmla="*/ 5516354 w 12191368"/>
              <a:gd name="connsiteY1020" fmla="*/ 903280 h 6738329"/>
              <a:gd name="connsiteX1021" fmla="*/ 5518748 w 12191368"/>
              <a:gd name="connsiteY1021" fmla="*/ 900485 h 6738329"/>
              <a:gd name="connsiteX1022" fmla="*/ 5520744 w 12191368"/>
              <a:gd name="connsiteY1022" fmla="*/ 898090 h 6738329"/>
              <a:gd name="connsiteX1023" fmla="*/ 5523140 w 12191368"/>
              <a:gd name="connsiteY1023" fmla="*/ 896095 h 6738329"/>
              <a:gd name="connsiteX1024" fmla="*/ 5526333 w 12191368"/>
              <a:gd name="connsiteY1024" fmla="*/ 894897 h 6738329"/>
              <a:gd name="connsiteX1025" fmla="*/ 5528728 w 12191368"/>
              <a:gd name="connsiteY1025" fmla="*/ 894099 h 6738329"/>
              <a:gd name="connsiteX1026" fmla="*/ 5531123 w 12191368"/>
              <a:gd name="connsiteY1026" fmla="*/ 893700 h 6738329"/>
              <a:gd name="connsiteX1027" fmla="*/ 5533518 w 12191368"/>
              <a:gd name="connsiteY1027" fmla="*/ 893301 h 6738329"/>
              <a:gd name="connsiteX1028" fmla="*/ 5536312 w 12191368"/>
              <a:gd name="connsiteY1028" fmla="*/ 893301 h 6738329"/>
              <a:gd name="connsiteX1029" fmla="*/ 5541500 w 12191368"/>
              <a:gd name="connsiteY1029" fmla="*/ 894099 h 6738329"/>
              <a:gd name="connsiteX1030" fmla="*/ 5547488 w 12191368"/>
              <a:gd name="connsiteY1030" fmla="*/ 894897 h 6738329"/>
              <a:gd name="connsiteX1031" fmla="*/ 5553076 w 12191368"/>
              <a:gd name="connsiteY1031" fmla="*/ 895297 h 6738329"/>
              <a:gd name="connsiteX1032" fmla="*/ 5579421 w 12191368"/>
              <a:gd name="connsiteY1032" fmla="*/ 894897 h 6738329"/>
              <a:gd name="connsiteX1033" fmla="*/ 5605365 w 12191368"/>
              <a:gd name="connsiteY1033" fmla="*/ 894099 h 6738329"/>
              <a:gd name="connsiteX1034" fmla="*/ 5657254 w 12191368"/>
              <a:gd name="connsiteY1034" fmla="*/ 892502 h 6738329"/>
              <a:gd name="connsiteX1035" fmla="*/ 5680407 w 12191368"/>
              <a:gd name="connsiteY1035" fmla="*/ 890506 h 6738329"/>
              <a:gd name="connsiteX1036" fmla="*/ 5692380 w 12191368"/>
              <a:gd name="connsiteY1036" fmla="*/ 889309 h 6738329"/>
              <a:gd name="connsiteX1037" fmla="*/ 5703954 w 12191368"/>
              <a:gd name="connsiteY1037" fmla="*/ 888112 h 6738329"/>
              <a:gd name="connsiteX1038" fmla="*/ 5715530 w 12191368"/>
              <a:gd name="connsiteY1038" fmla="*/ 887713 h 6738329"/>
              <a:gd name="connsiteX1039" fmla="*/ 5727106 w 12191368"/>
              <a:gd name="connsiteY1039" fmla="*/ 887713 h 6738329"/>
              <a:gd name="connsiteX1040" fmla="*/ 5737882 w 12191368"/>
              <a:gd name="connsiteY1040" fmla="*/ 888112 h 6738329"/>
              <a:gd name="connsiteX1041" fmla="*/ 5748660 w 12191368"/>
              <a:gd name="connsiteY1041" fmla="*/ 889708 h 6738329"/>
              <a:gd name="connsiteX1042" fmla="*/ 5754249 w 12191368"/>
              <a:gd name="connsiteY1042" fmla="*/ 890506 h 6738329"/>
              <a:gd name="connsiteX1043" fmla="*/ 5759437 w 12191368"/>
              <a:gd name="connsiteY1043" fmla="*/ 892103 h 6738329"/>
              <a:gd name="connsiteX1044" fmla="*/ 5764625 w 12191368"/>
              <a:gd name="connsiteY1044" fmla="*/ 893700 h 6738329"/>
              <a:gd name="connsiteX1045" fmla="*/ 5769416 w 12191368"/>
              <a:gd name="connsiteY1045" fmla="*/ 895297 h 6738329"/>
              <a:gd name="connsiteX1046" fmla="*/ 5774604 w 12191368"/>
              <a:gd name="connsiteY1046" fmla="*/ 897691 h 6738329"/>
              <a:gd name="connsiteX1047" fmla="*/ 5779395 w 12191368"/>
              <a:gd name="connsiteY1047" fmla="*/ 900086 h 6738329"/>
              <a:gd name="connsiteX1048" fmla="*/ 5783786 w 12191368"/>
              <a:gd name="connsiteY1048" fmla="*/ 902881 h 6738329"/>
              <a:gd name="connsiteX1049" fmla="*/ 5788576 w 12191368"/>
              <a:gd name="connsiteY1049" fmla="*/ 906073 h 6738329"/>
              <a:gd name="connsiteX1050" fmla="*/ 5792965 w 12191368"/>
              <a:gd name="connsiteY1050" fmla="*/ 910065 h 6738329"/>
              <a:gd name="connsiteX1051" fmla="*/ 5797356 w 12191368"/>
              <a:gd name="connsiteY1051" fmla="*/ 914057 h 6738329"/>
              <a:gd name="connsiteX1052" fmla="*/ 5801347 w 12191368"/>
              <a:gd name="connsiteY1052" fmla="*/ 918447 h 6738329"/>
              <a:gd name="connsiteX1053" fmla="*/ 5805341 w 12191368"/>
              <a:gd name="connsiteY1053" fmla="*/ 923237 h 6738329"/>
              <a:gd name="connsiteX1054" fmla="*/ 5809330 w 12191368"/>
              <a:gd name="connsiteY1054" fmla="*/ 928426 h 6738329"/>
              <a:gd name="connsiteX1055" fmla="*/ 5812924 w 12191368"/>
              <a:gd name="connsiteY1055" fmla="*/ 934413 h 6738329"/>
              <a:gd name="connsiteX1056" fmla="*/ 5816515 w 12191368"/>
              <a:gd name="connsiteY1056" fmla="*/ 941198 h 6738329"/>
              <a:gd name="connsiteX1057" fmla="*/ 5820107 w 12191368"/>
              <a:gd name="connsiteY1057" fmla="*/ 947585 h 6738329"/>
              <a:gd name="connsiteX1058" fmla="*/ 5823301 w 12191368"/>
              <a:gd name="connsiteY1058" fmla="*/ 947585 h 6738329"/>
              <a:gd name="connsiteX1059" fmla="*/ 5826893 w 12191368"/>
              <a:gd name="connsiteY1059" fmla="*/ 946787 h 6738329"/>
              <a:gd name="connsiteX1060" fmla="*/ 5830087 w 12191368"/>
              <a:gd name="connsiteY1060" fmla="*/ 945989 h 6738329"/>
              <a:gd name="connsiteX1061" fmla="*/ 5833679 w 12191368"/>
              <a:gd name="connsiteY1061" fmla="*/ 944790 h 6738329"/>
              <a:gd name="connsiteX1062" fmla="*/ 5840066 w 12191368"/>
              <a:gd name="connsiteY1062" fmla="*/ 941997 h 6738329"/>
              <a:gd name="connsiteX1063" fmla="*/ 5846452 w 12191368"/>
              <a:gd name="connsiteY1063" fmla="*/ 938405 h 6738329"/>
              <a:gd name="connsiteX1064" fmla="*/ 5853239 w 12191368"/>
              <a:gd name="connsiteY1064" fmla="*/ 934413 h 6738329"/>
              <a:gd name="connsiteX1065" fmla="*/ 5859225 w 12191368"/>
              <a:gd name="connsiteY1065" fmla="*/ 930421 h 6738329"/>
              <a:gd name="connsiteX1066" fmla="*/ 5865610 w 12191368"/>
              <a:gd name="connsiteY1066" fmla="*/ 926430 h 6738329"/>
              <a:gd name="connsiteX1067" fmla="*/ 5871999 w 12191368"/>
              <a:gd name="connsiteY1067" fmla="*/ 922838 h 6738329"/>
              <a:gd name="connsiteX1068" fmla="*/ 5878384 w 12191368"/>
              <a:gd name="connsiteY1068" fmla="*/ 919645 h 6738329"/>
              <a:gd name="connsiteX1069" fmla="*/ 5885169 w 12191368"/>
              <a:gd name="connsiteY1069" fmla="*/ 916850 h 6738329"/>
              <a:gd name="connsiteX1070" fmla="*/ 5888762 w 12191368"/>
              <a:gd name="connsiteY1070" fmla="*/ 916052 h 6738329"/>
              <a:gd name="connsiteX1071" fmla="*/ 5891955 w 12191368"/>
              <a:gd name="connsiteY1071" fmla="*/ 915254 h 6738329"/>
              <a:gd name="connsiteX1072" fmla="*/ 5895547 w 12191368"/>
              <a:gd name="connsiteY1072" fmla="*/ 914855 h 6738329"/>
              <a:gd name="connsiteX1073" fmla="*/ 5898741 w 12191368"/>
              <a:gd name="connsiteY1073" fmla="*/ 914456 h 6738329"/>
              <a:gd name="connsiteX1074" fmla="*/ 5902333 w 12191368"/>
              <a:gd name="connsiteY1074" fmla="*/ 914855 h 6738329"/>
              <a:gd name="connsiteX1075" fmla="*/ 5905926 w 12191368"/>
              <a:gd name="connsiteY1075" fmla="*/ 915254 h 6738329"/>
              <a:gd name="connsiteX1076" fmla="*/ 5909519 w 12191368"/>
              <a:gd name="connsiteY1076" fmla="*/ 916052 h 6738329"/>
              <a:gd name="connsiteX1077" fmla="*/ 5913510 w 12191368"/>
              <a:gd name="connsiteY1077" fmla="*/ 917249 h 6738329"/>
              <a:gd name="connsiteX1078" fmla="*/ 5917500 w 12191368"/>
              <a:gd name="connsiteY1078" fmla="*/ 918846 h 6738329"/>
              <a:gd name="connsiteX1079" fmla="*/ 5921492 w 12191368"/>
              <a:gd name="connsiteY1079" fmla="*/ 921241 h 6738329"/>
              <a:gd name="connsiteX1080" fmla="*/ 5925483 w 12191368"/>
              <a:gd name="connsiteY1080" fmla="*/ 923636 h 6738329"/>
              <a:gd name="connsiteX1081" fmla="*/ 5929475 w 12191368"/>
              <a:gd name="connsiteY1081" fmla="*/ 926829 h 6738329"/>
              <a:gd name="connsiteX1082" fmla="*/ 5935064 w 12191368"/>
              <a:gd name="connsiteY1082" fmla="*/ 922838 h 6738329"/>
              <a:gd name="connsiteX1083" fmla="*/ 5941050 w 12191368"/>
              <a:gd name="connsiteY1083" fmla="*/ 918846 h 6738329"/>
              <a:gd name="connsiteX1084" fmla="*/ 5943845 w 12191368"/>
              <a:gd name="connsiteY1084" fmla="*/ 916850 h 6738329"/>
              <a:gd name="connsiteX1085" fmla="*/ 5946240 w 12191368"/>
              <a:gd name="connsiteY1085" fmla="*/ 914456 h 6738329"/>
              <a:gd name="connsiteX1086" fmla="*/ 5948235 w 12191368"/>
              <a:gd name="connsiteY1086" fmla="*/ 912061 h 6738329"/>
              <a:gd name="connsiteX1087" fmla="*/ 5949433 w 12191368"/>
              <a:gd name="connsiteY1087" fmla="*/ 909665 h 6738329"/>
              <a:gd name="connsiteX1088" fmla="*/ 5960609 w 12191368"/>
              <a:gd name="connsiteY1088" fmla="*/ 882922 h 6738329"/>
              <a:gd name="connsiteX1089" fmla="*/ 5970587 w 12191368"/>
              <a:gd name="connsiteY1089" fmla="*/ 859772 h 6738329"/>
              <a:gd name="connsiteX1090" fmla="*/ 5979369 w 12191368"/>
              <a:gd name="connsiteY1090" fmla="*/ 839415 h 6738329"/>
              <a:gd name="connsiteX1091" fmla="*/ 5988150 w 12191368"/>
              <a:gd name="connsiteY1091" fmla="*/ 822651 h 6738329"/>
              <a:gd name="connsiteX1092" fmla="*/ 5992143 w 12191368"/>
              <a:gd name="connsiteY1092" fmla="*/ 815067 h 6738329"/>
              <a:gd name="connsiteX1093" fmla="*/ 5996133 w 12191368"/>
              <a:gd name="connsiteY1093" fmla="*/ 808281 h 6738329"/>
              <a:gd name="connsiteX1094" fmla="*/ 6000125 w 12191368"/>
              <a:gd name="connsiteY1094" fmla="*/ 801496 h 6738329"/>
              <a:gd name="connsiteX1095" fmla="*/ 6004516 w 12191368"/>
              <a:gd name="connsiteY1095" fmla="*/ 795908 h 6738329"/>
              <a:gd name="connsiteX1096" fmla="*/ 6008908 w 12191368"/>
              <a:gd name="connsiteY1096" fmla="*/ 790719 h 6738329"/>
              <a:gd name="connsiteX1097" fmla="*/ 6013297 w 12191368"/>
              <a:gd name="connsiteY1097" fmla="*/ 786328 h 6738329"/>
              <a:gd name="connsiteX1098" fmla="*/ 6018486 w 12191368"/>
              <a:gd name="connsiteY1098" fmla="*/ 782337 h 6738329"/>
              <a:gd name="connsiteX1099" fmla="*/ 6023275 w 12191368"/>
              <a:gd name="connsiteY1099" fmla="*/ 778745 h 6738329"/>
              <a:gd name="connsiteX1100" fmla="*/ 6028466 w 12191368"/>
              <a:gd name="connsiteY1100" fmla="*/ 775551 h 6738329"/>
              <a:gd name="connsiteX1101" fmla="*/ 6033654 w 12191368"/>
              <a:gd name="connsiteY1101" fmla="*/ 772358 h 6738329"/>
              <a:gd name="connsiteX1102" fmla="*/ 6039641 w 12191368"/>
              <a:gd name="connsiteY1102" fmla="*/ 769963 h 6738329"/>
              <a:gd name="connsiteX1103" fmla="*/ 6045629 w 12191368"/>
              <a:gd name="connsiteY1103" fmla="*/ 768366 h 6738329"/>
              <a:gd name="connsiteX1104" fmla="*/ 6052813 w 12191368"/>
              <a:gd name="connsiteY1104" fmla="*/ 766769 h 6738329"/>
              <a:gd name="connsiteX1105" fmla="*/ 6059998 w 12191368"/>
              <a:gd name="connsiteY1105" fmla="*/ 765572 h 6738329"/>
              <a:gd name="connsiteX1106" fmla="*/ 6067581 w 12191368"/>
              <a:gd name="connsiteY1106" fmla="*/ 764375 h 6738329"/>
              <a:gd name="connsiteX1107" fmla="*/ 6075566 w 12191368"/>
              <a:gd name="connsiteY1107" fmla="*/ 763976 h 6738329"/>
              <a:gd name="connsiteX1108" fmla="*/ 6084745 w 12191368"/>
              <a:gd name="connsiteY1108" fmla="*/ 763577 h 6738329"/>
              <a:gd name="connsiteX1109" fmla="*/ 6093925 w 12191368"/>
              <a:gd name="connsiteY1109" fmla="*/ 763177 h 6738329"/>
              <a:gd name="connsiteX1110" fmla="*/ 6095368 w 12191368"/>
              <a:gd name="connsiteY1110" fmla="*/ 763204 h 6738329"/>
              <a:gd name="connsiteX1111" fmla="*/ 6095368 w 12191368"/>
              <a:gd name="connsiteY1111" fmla="*/ 113086 h 6738329"/>
              <a:gd name="connsiteX1112" fmla="*/ 6096083 w 12191368"/>
              <a:gd name="connsiteY1112" fmla="*/ 111364 h 6738329"/>
              <a:gd name="connsiteX1113" fmla="*/ 6102869 w 12191368"/>
              <a:gd name="connsiteY1113" fmla="*/ 96196 h 6738329"/>
              <a:gd name="connsiteX1114" fmla="*/ 6108458 w 12191368"/>
              <a:gd name="connsiteY1114" fmla="*/ 80629 h 6738329"/>
              <a:gd name="connsiteX1115" fmla="*/ 6113646 w 12191368"/>
              <a:gd name="connsiteY1115" fmla="*/ 65062 h 6738329"/>
              <a:gd name="connsiteX1116" fmla="*/ 6116042 w 12191368"/>
              <a:gd name="connsiteY1116" fmla="*/ 57478 h 6738329"/>
              <a:gd name="connsiteX1117" fmla="*/ 6118037 w 12191368"/>
              <a:gd name="connsiteY1117" fmla="*/ 49096 h 6738329"/>
              <a:gd name="connsiteX1118" fmla="*/ 6119634 w 12191368"/>
              <a:gd name="connsiteY1118" fmla="*/ 41512 h 6738329"/>
              <a:gd name="connsiteX1119" fmla="*/ 6120831 w 12191368"/>
              <a:gd name="connsiteY1119" fmla="*/ 33529 h 6738329"/>
              <a:gd name="connsiteX1120" fmla="*/ 6122028 w 12191368"/>
              <a:gd name="connsiteY1120" fmla="*/ 25147 h 6738329"/>
              <a:gd name="connsiteX1121" fmla="*/ 6122826 w 12191368"/>
              <a:gd name="connsiteY1121" fmla="*/ 17164 h 6738329"/>
              <a:gd name="connsiteX1122" fmla="*/ 6122826 w 12191368"/>
              <a:gd name="connsiteY1122" fmla="*/ 15168 h 6738329"/>
              <a:gd name="connsiteX1123" fmla="*/ 6123626 w 12191368"/>
              <a:gd name="connsiteY1123" fmla="*/ 13172 h 6738329"/>
              <a:gd name="connsiteX1124" fmla="*/ 6124823 w 12191368"/>
              <a:gd name="connsiteY1124" fmla="*/ 11575 h 6738329"/>
              <a:gd name="connsiteX1125" fmla="*/ 6126020 w 12191368"/>
              <a:gd name="connsiteY1125" fmla="*/ 9580 h 6738329"/>
              <a:gd name="connsiteX1126" fmla="*/ 6129213 w 12191368"/>
              <a:gd name="connsiteY1126" fmla="*/ 6387 h 6738329"/>
              <a:gd name="connsiteX1127" fmla="*/ 6132805 w 12191368"/>
              <a:gd name="connsiteY1127" fmla="*/ 3991 h 6738329"/>
              <a:gd name="connsiteX1128" fmla="*/ 6135600 w 12191368"/>
              <a:gd name="connsiteY1128" fmla="*/ 2794 h 6738329"/>
              <a:gd name="connsiteX1129" fmla="*/ 6139591 w 12191368"/>
              <a:gd name="connsiteY1129" fmla="*/ 1597 h 6738329"/>
              <a:gd name="connsiteX1130" fmla="*/ 6144780 w 12191368"/>
              <a:gd name="connsiteY1130" fmla="*/ 798 h 6738329"/>
              <a:gd name="connsiteX1131" fmla="*/ 6150369 w 12191368"/>
              <a:gd name="connsiteY1131" fmla="*/ 399 h 6738329"/>
              <a:gd name="connsiteX1132" fmla="*/ 6165137 w 12191368"/>
              <a:gd name="connsiteY1132" fmla="*/ 0 h 6738329"/>
              <a:gd name="connsiteX1133" fmla="*/ 6183098 w 12191368"/>
              <a:gd name="connsiteY1133" fmla="*/ 399 h 6738329"/>
              <a:gd name="connsiteX1134" fmla="*/ 6203455 w 12191368"/>
              <a:gd name="connsiteY1134" fmla="*/ 1198 h 6738329"/>
              <a:gd name="connsiteX1135" fmla="*/ 6225409 w 12191368"/>
              <a:gd name="connsiteY1135" fmla="*/ 2794 h 6738329"/>
              <a:gd name="connsiteX1136" fmla="*/ 6248959 w 12191368"/>
              <a:gd name="connsiteY1136" fmla="*/ 5190 h 6738329"/>
              <a:gd name="connsiteX1137" fmla="*/ 6272907 w 12191368"/>
              <a:gd name="connsiteY1137" fmla="*/ 7584 h 6738329"/>
              <a:gd name="connsiteX1138" fmla="*/ 6296458 w 12191368"/>
              <a:gd name="connsiteY1138" fmla="*/ 10777 h 6738329"/>
              <a:gd name="connsiteX1139" fmla="*/ 6319609 w 12191368"/>
              <a:gd name="connsiteY1139" fmla="*/ 14370 h 6738329"/>
              <a:gd name="connsiteX1140" fmla="*/ 6341961 w 12191368"/>
              <a:gd name="connsiteY1140" fmla="*/ 18361 h 6738329"/>
              <a:gd name="connsiteX1141" fmla="*/ 6361519 w 12191368"/>
              <a:gd name="connsiteY1141" fmla="*/ 21953 h 6738329"/>
              <a:gd name="connsiteX1142" fmla="*/ 6379082 w 12191368"/>
              <a:gd name="connsiteY1142" fmla="*/ 25945 h 6738329"/>
              <a:gd name="connsiteX1143" fmla="*/ 6386267 w 12191368"/>
              <a:gd name="connsiteY1143" fmla="*/ 27941 h 6738329"/>
              <a:gd name="connsiteX1144" fmla="*/ 6393052 w 12191368"/>
              <a:gd name="connsiteY1144" fmla="*/ 29936 h 6738329"/>
              <a:gd name="connsiteX1145" fmla="*/ 6399040 w 12191368"/>
              <a:gd name="connsiteY1145" fmla="*/ 31933 h 6738329"/>
              <a:gd name="connsiteX1146" fmla="*/ 6403430 w 12191368"/>
              <a:gd name="connsiteY1146" fmla="*/ 33928 h 6738329"/>
              <a:gd name="connsiteX1147" fmla="*/ 6407022 w 12191368"/>
              <a:gd name="connsiteY1147" fmla="*/ 35924 h 6738329"/>
              <a:gd name="connsiteX1148" fmla="*/ 6409418 w 12191368"/>
              <a:gd name="connsiteY1148" fmla="*/ 37520 h 6738329"/>
              <a:gd name="connsiteX1149" fmla="*/ 6412611 w 12191368"/>
              <a:gd name="connsiteY1149" fmla="*/ 41911 h 6738329"/>
              <a:gd name="connsiteX1150" fmla="*/ 6415005 w 12191368"/>
              <a:gd name="connsiteY1150" fmla="*/ 46302 h 6738329"/>
              <a:gd name="connsiteX1151" fmla="*/ 6417800 w 12191368"/>
              <a:gd name="connsiteY1151" fmla="*/ 51491 h 6738329"/>
              <a:gd name="connsiteX1152" fmla="*/ 6419795 w 12191368"/>
              <a:gd name="connsiteY1152" fmla="*/ 56679 h 6738329"/>
              <a:gd name="connsiteX1153" fmla="*/ 6423787 w 12191368"/>
              <a:gd name="connsiteY1153" fmla="*/ 66659 h 6738329"/>
              <a:gd name="connsiteX1154" fmla="*/ 6428178 w 12191368"/>
              <a:gd name="connsiteY1154" fmla="*/ 77037 h 6738329"/>
              <a:gd name="connsiteX1155" fmla="*/ 6431770 w 12191368"/>
              <a:gd name="connsiteY1155" fmla="*/ 81427 h 6738329"/>
              <a:gd name="connsiteX1156" fmla="*/ 6434963 w 12191368"/>
              <a:gd name="connsiteY1156" fmla="*/ 85818 h 6738329"/>
              <a:gd name="connsiteX1157" fmla="*/ 6438156 w 12191368"/>
              <a:gd name="connsiteY1157" fmla="*/ 88612 h 6738329"/>
              <a:gd name="connsiteX1158" fmla="*/ 6440950 w 12191368"/>
              <a:gd name="connsiteY1158" fmla="*/ 91406 h 6738329"/>
              <a:gd name="connsiteX1159" fmla="*/ 6443745 w 12191368"/>
              <a:gd name="connsiteY1159" fmla="*/ 93002 h 6738329"/>
              <a:gd name="connsiteX1160" fmla="*/ 6446539 w 12191368"/>
              <a:gd name="connsiteY1160" fmla="*/ 94599 h 6738329"/>
              <a:gd name="connsiteX1161" fmla="*/ 6448933 w 12191368"/>
              <a:gd name="connsiteY1161" fmla="*/ 95398 h 6738329"/>
              <a:gd name="connsiteX1162" fmla="*/ 6451728 w 12191368"/>
              <a:gd name="connsiteY1162" fmla="*/ 95797 h 6738329"/>
              <a:gd name="connsiteX1163" fmla="*/ 6454123 w 12191368"/>
              <a:gd name="connsiteY1163" fmla="*/ 95398 h 6738329"/>
              <a:gd name="connsiteX1164" fmla="*/ 6456118 w 12191368"/>
              <a:gd name="connsiteY1164" fmla="*/ 94999 h 6738329"/>
              <a:gd name="connsiteX1165" fmla="*/ 6458513 w 12191368"/>
              <a:gd name="connsiteY1165" fmla="*/ 94200 h 6738329"/>
              <a:gd name="connsiteX1166" fmla="*/ 6460509 w 12191368"/>
              <a:gd name="connsiteY1166" fmla="*/ 93002 h 6738329"/>
              <a:gd name="connsiteX1167" fmla="*/ 6465299 w 12191368"/>
              <a:gd name="connsiteY1167" fmla="*/ 89809 h 6738329"/>
              <a:gd name="connsiteX1168" fmla="*/ 6469290 w 12191368"/>
              <a:gd name="connsiteY1168" fmla="*/ 85818 h 6738329"/>
              <a:gd name="connsiteX1169" fmla="*/ 6477672 w 12191368"/>
              <a:gd name="connsiteY1169" fmla="*/ 76238 h 6738329"/>
              <a:gd name="connsiteX1170" fmla="*/ 6482063 w 12191368"/>
              <a:gd name="connsiteY1170" fmla="*/ 71847 h 6738329"/>
              <a:gd name="connsiteX1171" fmla="*/ 6486453 w 12191368"/>
              <a:gd name="connsiteY1171" fmla="*/ 67856 h 6738329"/>
              <a:gd name="connsiteX1172" fmla="*/ 6488849 w 12191368"/>
              <a:gd name="connsiteY1172" fmla="*/ 66259 h 6738329"/>
              <a:gd name="connsiteX1173" fmla="*/ 6491243 w 12191368"/>
              <a:gd name="connsiteY1173" fmla="*/ 64662 h 6738329"/>
              <a:gd name="connsiteX1174" fmla="*/ 6493638 w 12191368"/>
              <a:gd name="connsiteY1174" fmla="*/ 63465 h 6738329"/>
              <a:gd name="connsiteX1175" fmla="*/ 6496832 w 12191368"/>
              <a:gd name="connsiteY1175" fmla="*/ 62667 h 6738329"/>
              <a:gd name="connsiteX1176" fmla="*/ 6499626 w 12191368"/>
              <a:gd name="connsiteY1176" fmla="*/ 62268 h 6738329"/>
              <a:gd name="connsiteX1177" fmla="*/ 6502419 w 12191368"/>
              <a:gd name="connsiteY1177" fmla="*/ 62268 h 6738329"/>
              <a:gd name="connsiteX1178" fmla="*/ 6505613 w 12191368"/>
              <a:gd name="connsiteY1178" fmla="*/ 62667 h 6738329"/>
              <a:gd name="connsiteX1179" fmla="*/ 6508806 w 12191368"/>
              <a:gd name="connsiteY1179" fmla="*/ 63465 h 6738329"/>
              <a:gd name="connsiteX1180" fmla="*/ 6505613 w 12191368"/>
              <a:gd name="connsiteY1180" fmla="*/ 69852 h 6738329"/>
              <a:gd name="connsiteX1181" fmla="*/ 6503617 w 12191368"/>
              <a:gd name="connsiteY1181" fmla="*/ 76238 h 6738329"/>
              <a:gd name="connsiteX1182" fmla="*/ 6502419 w 12191368"/>
              <a:gd name="connsiteY1182" fmla="*/ 81826 h 6738329"/>
              <a:gd name="connsiteX1183" fmla="*/ 6502020 w 12191368"/>
              <a:gd name="connsiteY1183" fmla="*/ 87415 h 6738329"/>
              <a:gd name="connsiteX1184" fmla="*/ 6502419 w 12191368"/>
              <a:gd name="connsiteY1184" fmla="*/ 92204 h 6738329"/>
              <a:gd name="connsiteX1185" fmla="*/ 6503617 w 12191368"/>
              <a:gd name="connsiteY1185" fmla="*/ 96994 h 6738329"/>
              <a:gd name="connsiteX1186" fmla="*/ 6505213 w 12191368"/>
              <a:gd name="connsiteY1186" fmla="*/ 100985 h 6738329"/>
              <a:gd name="connsiteX1187" fmla="*/ 6507609 w 12191368"/>
              <a:gd name="connsiteY1187" fmla="*/ 104977 h 6738329"/>
              <a:gd name="connsiteX1188" fmla="*/ 6510403 w 12191368"/>
              <a:gd name="connsiteY1188" fmla="*/ 108968 h 6738329"/>
              <a:gd name="connsiteX1189" fmla="*/ 6513595 w 12191368"/>
              <a:gd name="connsiteY1189" fmla="*/ 112561 h 6738329"/>
              <a:gd name="connsiteX1190" fmla="*/ 6517188 w 12191368"/>
              <a:gd name="connsiteY1190" fmla="*/ 116153 h 6738329"/>
              <a:gd name="connsiteX1191" fmla="*/ 6521179 w 12191368"/>
              <a:gd name="connsiteY1191" fmla="*/ 119346 h 6738329"/>
              <a:gd name="connsiteX1192" fmla="*/ 6529961 w 12191368"/>
              <a:gd name="connsiteY1192" fmla="*/ 125334 h 6738329"/>
              <a:gd name="connsiteX1193" fmla="*/ 6539141 w 12191368"/>
              <a:gd name="connsiteY1193" fmla="*/ 131321 h 6738329"/>
              <a:gd name="connsiteX1194" fmla="*/ 6548722 w 12191368"/>
              <a:gd name="connsiteY1194" fmla="*/ 137308 h 6738329"/>
              <a:gd name="connsiteX1195" fmla="*/ 6557503 w 12191368"/>
              <a:gd name="connsiteY1195" fmla="*/ 143295 h 6738329"/>
              <a:gd name="connsiteX1196" fmla="*/ 6561893 w 12191368"/>
              <a:gd name="connsiteY1196" fmla="*/ 146489 h 6738329"/>
              <a:gd name="connsiteX1197" fmla="*/ 6565884 w 12191368"/>
              <a:gd name="connsiteY1197" fmla="*/ 150480 h 6738329"/>
              <a:gd name="connsiteX1198" fmla="*/ 6569477 w 12191368"/>
              <a:gd name="connsiteY1198" fmla="*/ 154072 h 6738329"/>
              <a:gd name="connsiteX1199" fmla="*/ 6572670 w 12191368"/>
              <a:gd name="connsiteY1199" fmla="*/ 157665 h 6738329"/>
              <a:gd name="connsiteX1200" fmla="*/ 6575065 w 12191368"/>
              <a:gd name="connsiteY1200" fmla="*/ 162055 h 6738329"/>
              <a:gd name="connsiteX1201" fmla="*/ 6577460 w 12191368"/>
              <a:gd name="connsiteY1201" fmla="*/ 166447 h 6738329"/>
              <a:gd name="connsiteX1202" fmla="*/ 6579057 w 12191368"/>
              <a:gd name="connsiteY1202" fmla="*/ 170837 h 6738329"/>
              <a:gd name="connsiteX1203" fmla="*/ 6579855 w 12191368"/>
              <a:gd name="connsiteY1203" fmla="*/ 176026 h 6738329"/>
              <a:gd name="connsiteX1204" fmla="*/ 6580254 w 12191368"/>
              <a:gd name="connsiteY1204" fmla="*/ 181614 h 6738329"/>
              <a:gd name="connsiteX1205" fmla="*/ 6579855 w 12191368"/>
              <a:gd name="connsiteY1205" fmla="*/ 187601 h 6738329"/>
              <a:gd name="connsiteX1206" fmla="*/ 6578658 w 12191368"/>
              <a:gd name="connsiteY1206" fmla="*/ 193988 h 6738329"/>
              <a:gd name="connsiteX1207" fmla="*/ 6576263 w 12191368"/>
              <a:gd name="connsiteY1207" fmla="*/ 200375 h 6738329"/>
              <a:gd name="connsiteX1208" fmla="*/ 6581451 w 12191368"/>
              <a:gd name="connsiteY1208" fmla="*/ 225520 h 6738329"/>
              <a:gd name="connsiteX1209" fmla="*/ 6585443 w 12191368"/>
              <a:gd name="connsiteY1209" fmla="*/ 250268 h 6738329"/>
              <a:gd name="connsiteX1210" fmla="*/ 6589435 w 12191368"/>
              <a:gd name="connsiteY1210" fmla="*/ 274616 h 6738329"/>
              <a:gd name="connsiteX1211" fmla="*/ 6592627 w 12191368"/>
              <a:gd name="connsiteY1211" fmla="*/ 299763 h 6738329"/>
              <a:gd name="connsiteX1212" fmla="*/ 6595023 w 12191368"/>
              <a:gd name="connsiteY1212" fmla="*/ 324510 h 6738329"/>
              <a:gd name="connsiteX1213" fmla="*/ 6595821 w 12191368"/>
              <a:gd name="connsiteY1213" fmla="*/ 336884 h 6738329"/>
              <a:gd name="connsiteX1214" fmla="*/ 6596220 w 12191368"/>
              <a:gd name="connsiteY1214" fmla="*/ 349656 h 6738329"/>
              <a:gd name="connsiteX1215" fmla="*/ 6596619 w 12191368"/>
              <a:gd name="connsiteY1215" fmla="*/ 362031 h 6738329"/>
              <a:gd name="connsiteX1216" fmla="*/ 6596619 w 12191368"/>
              <a:gd name="connsiteY1216" fmla="*/ 374803 h 6738329"/>
              <a:gd name="connsiteX1217" fmla="*/ 6596220 w 12191368"/>
              <a:gd name="connsiteY1217" fmla="*/ 387575 h 6738329"/>
              <a:gd name="connsiteX1218" fmla="*/ 6595821 w 12191368"/>
              <a:gd name="connsiteY1218" fmla="*/ 399950 h 6738329"/>
              <a:gd name="connsiteX1219" fmla="*/ 6599014 w 12191368"/>
              <a:gd name="connsiteY1219" fmla="*/ 425895 h 6738329"/>
              <a:gd name="connsiteX1220" fmla="*/ 6601809 w 12191368"/>
              <a:gd name="connsiteY1220" fmla="*/ 451840 h 6738329"/>
              <a:gd name="connsiteX1221" fmla="*/ 6604203 w 12191368"/>
              <a:gd name="connsiteY1221" fmla="*/ 477385 h 6738329"/>
              <a:gd name="connsiteX1222" fmla="*/ 6605800 w 12191368"/>
              <a:gd name="connsiteY1222" fmla="*/ 503330 h 6738329"/>
              <a:gd name="connsiteX1223" fmla="*/ 6607396 w 12191368"/>
              <a:gd name="connsiteY1223" fmla="*/ 529274 h 6738329"/>
              <a:gd name="connsiteX1224" fmla="*/ 6608594 w 12191368"/>
              <a:gd name="connsiteY1224" fmla="*/ 555219 h 6738329"/>
              <a:gd name="connsiteX1225" fmla="*/ 6608993 w 12191368"/>
              <a:gd name="connsiteY1225" fmla="*/ 581164 h 6738329"/>
              <a:gd name="connsiteX1226" fmla="*/ 6609791 w 12191368"/>
              <a:gd name="connsiteY1226" fmla="*/ 606710 h 6738329"/>
              <a:gd name="connsiteX1227" fmla="*/ 6610589 w 12191368"/>
              <a:gd name="connsiteY1227" fmla="*/ 658600 h 6738329"/>
              <a:gd name="connsiteX1228" fmla="*/ 6610989 w 12191368"/>
              <a:gd name="connsiteY1228" fmla="*/ 710888 h 6738329"/>
              <a:gd name="connsiteX1229" fmla="*/ 6611787 w 12191368"/>
              <a:gd name="connsiteY1229" fmla="*/ 762379 h 6738329"/>
              <a:gd name="connsiteX1230" fmla="*/ 6612586 w 12191368"/>
              <a:gd name="connsiteY1230" fmla="*/ 788324 h 6738329"/>
              <a:gd name="connsiteX1231" fmla="*/ 6613783 w 12191368"/>
              <a:gd name="connsiteY1231" fmla="*/ 814668 h 6738329"/>
              <a:gd name="connsiteX1232" fmla="*/ 6630547 w 12191368"/>
              <a:gd name="connsiteY1232" fmla="*/ 1345538 h 6738329"/>
              <a:gd name="connsiteX1233" fmla="*/ 6648509 w 12191368"/>
              <a:gd name="connsiteY1233" fmla="*/ 1345937 h 6738329"/>
              <a:gd name="connsiteX1234" fmla="*/ 6656492 w 12191368"/>
              <a:gd name="connsiteY1234" fmla="*/ 1310813 h 6738329"/>
              <a:gd name="connsiteX1235" fmla="*/ 6664475 w 12191368"/>
              <a:gd name="connsiteY1235" fmla="*/ 1275289 h 6738329"/>
              <a:gd name="connsiteX1236" fmla="*/ 6671659 w 12191368"/>
              <a:gd name="connsiteY1236" fmla="*/ 1240162 h 6738329"/>
              <a:gd name="connsiteX1237" fmla="*/ 6678844 w 12191368"/>
              <a:gd name="connsiteY1237" fmla="*/ 1204639 h 6738329"/>
              <a:gd name="connsiteX1238" fmla="*/ 6707184 w 12191368"/>
              <a:gd name="connsiteY1238" fmla="*/ 1062940 h 6738329"/>
              <a:gd name="connsiteX1239" fmla="*/ 6714369 w 12191368"/>
              <a:gd name="connsiteY1239" fmla="*/ 1027416 h 6738329"/>
              <a:gd name="connsiteX1240" fmla="*/ 6721554 w 12191368"/>
              <a:gd name="connsiteY1240" fmla="*/ 992290 h 6738329"/>
              <a:gd name="connsiteX1241" fmla="*/ 6729936 w 12191368"/>
              <a:gd name="connsiteY1241" fmla="*/ 956766 h 6738329"/>
              <a:gd name="connsiteX1242" fmla="*/ 6737919 w 12191368"/>
              <a:gd name="connsiteY1242" fmla="*/ 921641 h 6738329"/>
              <a:gd name="connsiteX1243" fmla="*/ 6746301 w 12191368"/>
              <a:gd name="connsiteY1243" fmla="*/ 886914 h 6738329"/>
              <a:gd name="connsiteX1244" fmla="*/ 6755881 w 12191368"/>
              <a:gd name="connsiteY1244" fmla="*/ 851789 h 6738329"/>
              <a:gd name="connsiteX1245" fmla="*/ 6765860 w 12191368"/>
              <a:gd name="connsiteY1245" fmla="*/ 817063 h 6738329"/>
              <a:gd name="connsiteX1246" fmla="*/ 6776237 w 12191368"/>
              <a:gd name="connsiteY1246" fmla="*/ 782337 h 6738329"/>
              <a:gd name="connsiteX1247" fmla="*/ 6775040 w 12191368"/>
              <a:gd name="connsiteY1247" fmla="*/ 767568 h 6738329"/>
              <a:gd name="connsiteX1248" fmla="*/ 6774641 w 12191368"/>
              <a:gd name="connsiteY1248" fmla="*/ 753598 h 6738329"/>
              <a:gd name="connsiteX1249" fmla="*/ 6775040 w 12191368"/>
              <a:gd name="connsiteY1249" fmla="*/ 738829 h 6738329"/>
              <a:gd name="connsiteX1250" fmla="*/ 6776636 w 12191368"/>
              <a:gd name="connsiteY1250" fmla="*/ 724859 h 6738329"/>
              <a:gd name="connsiteX1251" fmla="*/ 6778632 w 12191368"/>
              <a:gd name="connsiteY1251" fmla="*/ 710888 h 6738329"/>
              <a:gd name="connsiteX1252" fmla="*/ 6781427 w 12191368"/>
              <a:gd name="connsiteY1252" fmla="*/ 696519 h 6738329"/>
              <a:gd name="connsiteX1253" fmla="*/ 6785418 w 12191368"/>
              <a:gd name="connsiteY1253" fmla="*/ 682549 h 6738329"/>
              <a:gd name="connsiteX1254" fmla="*/ 6791006 w 12191368"/>
              <a:gd name="connsiteY1254" fmla="*/ 668578 h 6738329"/>
              <a:gd name="connsiteX1255" fmla="*/ 6790607 w 12191368"/>
              <a:gd name="connsiteY1255" fmla="*/ 663390 h 6738329"/>
              <a:gd name="connsiteX1256" fmla="*/ 6790607 w 12191368"/>
              <a:gd name="connsiteY1256" fmla="*/ 658200 h 6738329"/>
              <a:gd name="connsiteX1257" fmla="*/ 6791006 w 12191368"/>
              <a:gd name="connsiteY1257" fmla="*/ 653410 h 6738329"/>
              <a:gd name="connsiteX1258" fmla="*/ 6791405 w 12191368"/>
              <a:gd name="connsiteY1258" fmla="*/ 648222 h 6738329"/>
              <a:gd name="connsiteX1259" fmla="*/ 6792603 w 12191368"/>
              <a:gd name="connsiteY1259" fmla="*/ 643432 h 6738329"/>
              <a:gd name="connsiteX1260" fmla="*/ 6793800 w 12191368"/>
              <a:gd name="connsiteY1260" fmla="*/ 638642 h 6738329"/>
              <a:gd name="connsiteX1261" fmla="*/ 6795396 w 12191368"/>
              <a:gd name="connsiteY1261" fmla="*/ 633852 h 6738329"/>
              <a:gd name="connsiteX1262" fmla="*/ 6796994 w 12191368"/>
              <a:gd name="connsiteY1262" fmla="*/ 629462 h 6738329"/>
              <a:gd name="connsiteX1263" fmla="*/ 6800985 w 12191368"/>
              <a:gd name="connsiteY1263" fmla="*/ 620680 h 6738329"/>
              <a:gd name="connsiteX1264" fmla="*/ 6805774 w 12191368"/>
              <a:gd name="connsiteY1264" fmla="*/ 612298 h 6738329"/>
              <a:gd name="connsiteX1265" fmla="*/ 6810964 w 12191368"/>
              <a:gd name="connsiteY1265" fmla="*/ 603517 h 6738329"/>
              <a:gd name="connsiteX1266" fmla="*/ 6816153 w 12191368"/>
              <a:gd name="connsiteY1266" fmla="*/ 595135 h 6738329"/>
              <a:gd name="connsiteX1267" fmla="*/ 6822140 w 12191368"/>
              <a:gd name="connsiteY1267" fmla="*/ 586752 h 6738329"/>
              <a:gd name="connsiteX1268" fmla="*/ 6827329 w 12191368"/>
              <a:gd name="connsiteY1268" fmla="*/ 577971 h 6738329"/>
              <a:gd name="connsiteX1269" fmla="*/ 6832118 w 12191368"/>
              <a:gd name="connsiteY1269" fmla="*/ 569190 h 6738329"/>
              <a:gd name="connsiteX1270" fmla="*/ 6836509 w 12191368"/>
              <a:gd name="connsiteY1270" fmla="*/ 560009 h 6738329"/>
              <a:gd name="connsiteX1271" fmla="*/ 6839702 w 12191368"/>
              <a:gd name="connsiteY1271" fmla="*/ 550829 h 6738329"/>
              <a:gd name="connsiteX1272" fmla="*/ 6841300 w 12191368"/>
              <a:gd name="connsiteY1272" fmla="*/ 546039 h 6738329"/>
              <a:gd name="connsiteX1273" fmla="*/ 6842497 w 12191368"/>
              <a:gd name="connsiteY1273" fmla="*/ 540850 h 6738329"/>
              <a:gd name="connsiteX1274" fmla="*/ 6843295 w 12191368"/>
              <a:gd name="connsiteY1274" fmla="*/ 535661 h 6738329"/>
              <a:gd name="connsiteX1275" fmla="*/ 6844093 w 12191368"/>
              <a:gd name="connsiteY1275" fmla="*/ 530872 h 6738329"/>
              <a:gd name="connsiteX1276" fmla="*/ 6844093 w 12191368"/>
              <a:gd name="connsiteY1276" fmla="*/ 525283 h 6738329"/>
              <a:gd name="connsiteX1277" fmla="*/ 6844093 w 12191368"/>
              <a:gd name="connsiteY1277" fmla="*/ 520094 h 6738329"/>
              <a:gd name="connsiteX1278" fmla="*/ 6844093 w 12191368"/>
              <a:gd name="connsiteY1278" fmla="*/ 515304 h 6738329"/>
              <a:gd name="connsiteX1279" fmla="*/ 6844892 w 12191368"/>
              <a:gd name="connsiteY1279" fmla="*/ 511312 h 6738329"/>
              <a:gd name="connsiteX1280" fmla="*/ 6846488 w 12191368"/>
              <a:gd name="connsiteY1280" fmla="*/ 507720 h 6738329"/>
              <a:gd name="connsiteX1281" fmla="*/ 6848484 w 12191368"/>
              <a:gd name="connsiteY1281" fmla="*/ 505326 h 6738329"/>
              <a:gd name="connsiteX1282" fmla="*/ 6851278 w 12191368"/>
              <a:gd name="connsiteY1282" fmla="*/ 503330 h 6738329"/>
              <a:gd name="connsiteX1283" fmla="*/ 6854471 w 12191368"/>
              <a:gd name="connsiteY1283" fmla="*/ 502531 h 6738329"/>
              <a:gd name="connsiteX1284" fmla="*/ 6857664 w 12191368"/>
              <a:gd name="connsiteY1284" fmla="*/ 501733 h 6738329"/>
              <a:gd name="connsiteX1285" fmla="*/ 6861656 w 12191368"/>
              <a:gd name="connsiteY1285" fmla="*/ 501334 h 6738329"/>
              <a:gd name="connsiteX1286" fmla="*/ 6865647 w 12191368"/>
              <a:gd name="connsiteY1286" fmla="*/ 501733 h 6738329"/>
              <a:gd name="connsiteX1287" fmla="*/ 6869639 w 12191368"/>
              <a:gd name="connsiteY1287" fmla="*/ 501733 h 6738329"/>
              <a:gd name="connsiteX1288" fmla="*/ 6878021 w 12191368"/>
              <a:gd name="connsiteY1288" fmla="*/ 502931 h 6738329"/>
              <a:gd name="connsiteX1289" fmla="*/ 6886803 w 12191368"/>
              <a:gd name="connsiteY1289" fmla="*/ 504128 h 6738329"/>
              <a:gd name="connsiteX1290" fmla="*/ 6894386 w 12191368"/>
              <a:gd name="connsiteY1290" fmla="*/ 504927 h 6738329"/>
              <a:gd name="connsiteX1291" fmla="*/ 6945078 w 12191368"/>
              <a:gd name="connsiteY1291" fmla="*/ 505326 h 6738329"/>
              <a:gd name="connsiteX1292" fmla="*/ 6996170 w 12191368"/>
              <a:gd name="connsiteY1292" fmla="*/ 505725 h 6738329"/>
              <a:gd name="connsiteX1293" fmla="*/ 7098353 w 12191368"/>
              <a:gd name="connsiteY1293" fmla="*/ 506124 h 6738329"/>
              <a:gd name="connsiteX1294" fmla="*/ 7095957 w 12191368"/>
              <a:gd name="connsiteY1294" fmla="*/ 494948 h 6738329"/>
              <a:gd name="connsiteX1295" fmla="*/ 7095558 w 12191368"/>
              <a:gd name="connsiteY1295" fmla="*/ 490158 h 6738329"/>
              <a:gd name="connsiteX1296" fmla="*/ 7095159 w 12191368"/>
              <a:gd name="connsiteY1296" fmla="*/ 485768 h 6738329"/>
              <a:gd name="connsiteX1297" fmla="*/ 7095159 w 12191368"/>
              <a:gd name="connsiteY1297" fmla="*/ 482175 h 6738329"/>
              <a:gd name="connsiteX1298" fmla="*/ 7095159 w 12191368"/>
              <a:gd name="connsiteY1298" fmla="*/ 478583 h 6738329"/>
              <a:gd name="connsiteX1299" fmla="*/ 7095957 w 12191368"/>
              <a:gd name="connsiteY1299" fmla="*/ 475389 h 6738329"/>
              <a:gd name="connsiteX1300" fmla="*/ 7096756 w 12191368"/>
              <a:gd name="connsiteY1300" fmla="*/ 472595 h 6738329"/>
              <a:gd name="connsiteX1301" fmla="*/ 7097554 w 12191368"/>
              <a:gd name="connsiteY1301" fmla="*/ 470600 h 6738329"/>
              <a:gd name="connsiteX1302" fmla="*/ 7099151 w 12191368"/>
              <a:gd name="connsiteY1302" fmla="*/ 468604 h 6738329"/>
              <a:gd name="connsiteX1303" fmla="*/ 7100349 w 12191368"/>
              <a:gd name="connsiteY1303" fmla="*/ 467007 h 6738329"/>
              <a:gd name="connsiteX1304" fmla="*/ 7101945 w 12191368"/>
              <a:gd name="connsiteY1304" fmla="*/ 465809 h 6738329"/>
              <a:gd name="connsiteX1305" fmla="*/ 7103941 w 12191368"/>
              <a:gd name="connsiteY1305" fmla="*/ 465011 h 6738329"/>
              <a:gd name="connsiteX1306" fmla="*/ 7105936 w 12191368"/>
              <a:gd name="connsiteY1306" fmla="*/ 464213 h 6738329"/>
              <a:gd name="connsiteX1307" fmla="*/ 7107933 w 12191368"/>
              <a:gd name="connsiteY1307" fmla="*/ 463814 h 6738329"/>
              <a:gd name="connsiteX1308" fmla="*/ 7110327 w 12191368"/>
              <a:gd name="connsiteY1308" fmla="*/ 463415 h 6738329"/>
              <a:gd name="connsiteX1309" fmla="*/ 7115516 w 12191368"/>
              <a:gd name="connsiteY1309" fmla="*/ 463415 h 6738329"/>
              <a:gd name="connsiteX1310" fmla="*/ 7121104 w 12191368"/>
              <a:gd name="connsiteY1310" fmla="*/ 464213 h 6738329"/>
              <a:gd name="connsiteX1311" fmla="*/ 7126693 w 12191368"/>
              <a:gd name="connsiteY1311" fmla="*/ 465410 h 6738329"/>
              <a:gd name="connsiteX1312" fmla="*/ 7132280 w 12191368"/>
              <a:gd name="connsiteY1312" fmla="*/ 466608 h 6738329"/>
              <a:gd name="connsiteX1313" fmla="*/ 7143856 w 12191368"/>
              <a:gd name="connsiteY1313" fmla="*/ 469003 h 6738329"/>
              <a:gd name="connsiteX1314" fmla="*/ 7149444 w 12191368"/>
              <a:gd name="connsiteY1314" fmla="*/ 469801 h 6738329"/>
              <a:gd name="connsiteX1315" fmla="*/ 7154633 w 12191368"/>
              <a:gd name="connsiteY1315" fmla="*/ 470200 h 6738329"/>
              <a:gd name="connsiteX1316" fmla="*/ 7168604 w 12191368"/>
              <a:gd name="connsiteY1316" fmla="*/ 469402 h 6738329"/>
              <a:gd name="connsiteX1317" fmla="*/ 7182973 w 12191368"/>
              <a:gd name="connsiteY1317" fmla="*/ 467806 h 6738329"/>
              <a:gd name="connsiteX1318" fmla="*/ 7197342 w 12191368"/>
              <a:gd name="connsiteY1318" fmla="*/ 465410 h 6738329"/>
              <a:gd name="connsiteX1319" fmla="*/ 7211312 w 12191368"/>
              <a:gd name="connsiteY1319" fmla="*/ 462616 h 6738329"/>
              <a:gd name="connsiteX1320" fmla="*/ 7240051 w 12191368"/>
              <a:gd name="connsiteY1320" fmla="*/ 457427 h 6738329"/>
              <a:gd name="connsiteX1321" fmla="*/ 7254421 w 12191368"/>
              <a:gd name="connsiteY1321" fmla="*/ 455432 h 6738329"/>
              <a:gd name="connsiteX1322" fmla="*/ 7268790 w 12191368"/>
              <a:gd name="connsiteY1322" fmla="*/ 453835 h 6738329"/>
              <a:gd name="connsiteX1323" fmla="*/ 7275575 w 12191368"/>
              <a:gd name="connsiteY1323" fmla="*/ 453436 h 6738329"/>
              <a:gd name="connsiteX1324" fmla="*/ 7283159 w 12191368"/>
              <a:gd name="connsiteY1324" fmla="*/ 453037 h 6738329"/>
              <a:gd name="connsiteX1325" fmla="*/ 7289945 w 12191368"/>
              <a:gd name="connsiteY1325" fmla="*/ 453037 h 6738329"/>
              <a:gd name="connsiteX1326" fmla="*/ 7296731 w 12191368"/>
              <a:gd name="connsiteY1326" fmla="*/ 453436 h 6738329"/>
              <a:gd name="connsiteX1327" fmla="*/ 7303916 w 12191368"/>
              <a:gd name="connsiteY1327" fmla="*/ 454234 h 6738329"/>
              <a:gd name="connsiteX1328" fmla="*/ 7311101 w 12191368"/>
              <a:gd name="connsiteY1328" fmla="*/ 455032 h 6738329"/>
              <a:gd name="connsiteX1329" fmla="*/ 7317885 w 12191368"/>
              <a:gd name="connsiteY1329" fmla="*/ 456629 h 6738329"/>
              <a:gd name="connsiteX1330" fmla="*/ 7324671 w 12191368"/>
              <a:gd name="connsiteY1330" fmla="*/ 458225 h 6738329"/>
              <a:gd name="connsiteX1331" fmla="*/ 7331457 w 12191368"/>
              <a:gd name="connsiteY1331" fmla="*/ 460621 h 6738329"/>
              <a:gd name="connsiteX1332" fmla="*/ 7338243 w 12191368"/>
              <a:gd name="connsiteY1332" fmla="*/ 463016 h 6738329"/>
              <a:gd name="connsiteX1333" fmla="*/ 7345028 w 12191368"/>
              <a:gd name="connsiteY1333" fmla="*/ 466208 h 6738329"/>
              <a:gd name="connsiteX1334" fmla="*/ 7351813 w 12191368"/>
              <a:gd name="connsiteY1334" fmla="*/ 469801 h 6738329"/>
              <a:gd name="connsiteX1335" fmla="*/ 7358599 w 12191368"/>
              <a:gd name="connsiteY1335" fmla="*/ 474192 h 6738329"/>
              <a:gd name="connsiteX1336" fmla="*/ 7364986 w 12191368"/>
              <a:gd name="connsiteY1336" fmla="*/ 479381 h 6738329"/>
              <a:gd name="connsiteX1337" fmla="*/ 7371372 w 12191368"/>
              <a:gd name="connsiteY1337" fmla="*/ 484569 h 6738329"/>
              <a:gd name="connsiteX1338" fmla="*/ 7378157 w 12191368"/>
              <a:gd name="connsiteY1338" fmla="*/ 490557 h 6738329"/>
              <a:gd name="connsiteX1339" fmla="*/ 7406896 w 12191368"/>
              <a:gd name="connsiteY1339" fmla="*/ 513708 h 6738329"/>
              <a:gd name="connsiteX1340" fmla="*/ 7414879 w 12191368"/>
              <a:gd name="connsiteY1340" fmla="*/ 510115 h 6738329"/>
              <a:gd name="connsiteX1341" fmla="*/ 7422862 w 12191368"/>
              <a:gd name="connsiteY1341" fmla="*/ 507321 h 6738329"/>
              <a:gd name="connsiteX1342" fmla="*/ 7430047 w 12191368"/>
              <a:gd name="connsiteY1342" fmla="*/ 505326 h 6738329"/>
              <a:gd name="connsiteX1343" fmla="*/ 7437631 w 12191368"/>
              <a:gd name="connsiteY1343" fmla="*/ 503729 h 6738329"/>
              <a:gd name="connsiteX1344" fmla="*/ 7445215 w 12191368"/>
              <a:gd name="connsiteY1344" fmla="*/ 502931 h 6738329"/>
              <a:gd name="connsiteX1345" fmla="*/ 7452000 w 12191368"/>
              <a:gd name="connsiteY1345" fmla="*/ 502132 h 6738329"/>
              <a:gd name="connsiteX1346" fmla="*/ 7458786 w 12191368"/>
              <a:gd name="connsiteY1346" fmla="*/ 502132 h 6738329"/>
              <a:gd name="connsiteX1347" fmla="*/ 7465572 w 12191368"/>
              <a:gd name="connsiteY1347" fmla="*/ 502531 h 6738329"/>
              <a:gd name="connsiteX1348" fmla="*/ 7471958 w 12191368"/>
              <a:gd name="connsiteY1348" fmla="*/ 503330 h 6738329"/>
              <a:gd name="connsiteX1349" fmla="*/ 7478744 w 12191368"/>
              <a:gd name="connsiteY1349" fmla="*/ 504528 h 6738329"/>
              <a:gd name="connsiteX1350" fmla="*/ 7484731 w 12191368"/>
              <a:gd name="connsiteY1350" fmla="*/ 506124 h 6738329"/>
              <a:gd name="connsiteX1351" fmla="*/ 7490718 w 12191368"/>
              <a:gd name="connsiteY1351" fmla="*/ 508519 h 6738329"/>
              <a:gd name="connsiteX1352" fmla="*/ 7496306 w 12191368"/>
              <a:gd name="connsiteY1352" fmla="*/ 511712 h 6738329"/>
              <a:gd name="connsiteX1353" fmla="*/ 7501495 w 12191368"/>
              <a:gd name="connsiteY1353" fmla="*/ 514905 h 6738329"/>
              <a:gd name="connsiteX1354" fmla="*/ 7507084 w 12191368"/>
              <a:gd name="connsiteY1354" fmla="*/ 518098 h 6738329"/>
              <a:gd name="connsiteX1355" fmla="*/ 7512272 w 12191368"/>
              <a:gd name="connsiteY1355" fmla="*/ 522090 h 6738329"/>
              <a:gd name="connsiteX1356" fmla="*/ 7516663 w 12191368"/>
              <a:gd name="connsiteY1356" fmla="*/ 526480 h 6738329"/>
              <a:gd name="connsiteX1357" fmla="*/ 7521054 w 12191368"/>
              <a:gd name="connsiteY1357" fmla="*/ 531271 h 6738329"/>
              <a:gd name="connsiteX1358" fmla="*/ 7525445 w 12191368"/>
              <a:gd name="connsiteY1358" fmla="*/ 536459 h 6738329"/>
              <a:gd name="connsiteX1359" fmla="*/ 7529037 w 12191368"/>
              <a:gd name="connsiteY1359" fmla="*/ 542447 h 6738329"/>
              <a:gd name="connsiteX1360" fmla="*/ 7532630 w 12191368"/>
              <a:gd name="connsiteY1360" fmla="*/ 548833 h 6738329"/>
              <a:gd name="connsiteX1361" fmla="*/ 7536222 w 12191368"/>
              <a:gd name="connsiteY1361" fmla="*/ 555219 h 6738329"/>
              <a:gd name="connsiteX1362" fmla="*/ 7539414 w 12191368"/>
              <a:gd name="connsiteY1362" fmla="*/ 562005 h 6738329"/>
              <a:gd name="connsiteX1363" fmla="*/ 7542209 w 12191368"/>
              <a:gd name="connsiteY1363" fmla="*/ 569190 h 6738329"/>
              <a:gd name="connsiteX1364" fmla="*/ 7544604 w 12191368"/>
              <a:gd name="connsiteY1364" fmla="*/ 577173 h 6738329"/>
              <a:gd name="connsiteX1365" fmla="*/ 7546599 w 12191368"/>
              <a:gd name="connsiteY1365" fmla="*/ 585156 h 6738329"/>
              <a:gd name="connsiteX1366" fmla="*/ 7548595 w 12191368"/>
              <a:gd name="connsiteY1366" fmla="*/ 593139 h 6738329"/>
              <a:gd name="connsiteX1367" fmla="*/ 7550191 w 12191368"/>
              <a:gd name="connsiteY1367" fmla="*/ 601920 h 6738329"/>
              <a:gd name="connsiteX1368" fmla="*/ 7550990 w 12191368"/>
              <a:gd name="connsiteY1368" fmla="*/ 611101 h 6738329"/>
              <a:gd name="connsiteX1369" fmla="*/ 7551789 w 12191368"/>
              <a:gd name="connsiteY1369" fmla="*/ 620680 h 6738329"/>
              <a:gd name="connsiteX1370" fmla="*/ 7552188 w 12191368"/>
              <a:gd name="connsiteY1370" fmla="*/ 630260 h 6738329"/>
              <a:gd name="connsiteX1371" fmla="*/ 7552188 w 12191368"/>
              <a:gd name="connsiteY1371" fmla="*/ 640239 h 6738329"/>
              <a:gd name="connsiteX1372" fmla="*/ 7554582 w 12191368"/>
              <a:gd name="connsiteY1372" fmla="*/ 649020 h 6738329"/>
              <a:gd name="connsiteX1373" fmla="*/ 7556977 w 12191368"/>
              <a:gd name="connsiteY1373" fmla="*/ 657402 h 6738329"/>
              <a:gd name="connsiteX1374" fmla="*/ 7558574 w 12191368"/>
              <a:gd name="connsiteY1374" fmla="*/ 666184 h 6738329"/>
              <a:gd name="connsiteX1375" fmla="*/ 7559772 w 12191368"/>
              <a:gd name="connsiteY1375" fmla="*/ 674566 h 6738329"/>
              <a:gd name="connsiteX1376" fmla="*/ 7560171 w 12191368"/>
              <a:gd name="connsiteY1376" fmla="*/ 683746 h 6738329"/>
              <a:gd name="connsiteX1377" fmla="*/ 7559772 w 12191368"/>
              <a:gd name="connsiteY1377" fmla="*/ 692128 h 6738329"/>
              <a:gd name="connsiteX1378" fmla="*/ 7559373 w 12191368"/>
              <a:gd name="connsiteY1378" fmla="*/ 696519 h 6738329"/>
              <a:gd name="connsiteX1379" fmla="*/ 7558574 w 12191368"/>
              <a:gd name="connsiteY1379" fmla="*/ 700910 h 6738329"/>
              <a:gd name="connsiteX1380" fmla="*/ 7557376 w 12191368"/>
              <a:gd name="connsiteY1380" fmla="*/ 705300 h 6738329"/>
              <a:gd name="connsiteX1381" fmla="*/ 7556179 w 12191368"/>
              <a:gd name="connsiteY1381" fmla="*/ 710090 h 6738329"/>
              <a:gd name="connsiteX1382" fmla="*/ 7559373 w 12191368"/>
              <a:gd name="connsiteY1382" fmla="*/ 718872 h 6738329"/>
              <a:gd name="connsiteX1383" fmla="*/ 7562166 w 12191368"/>
              <a:gd name="connsiteY1383" fmla="*/ 727653 h 6738329"/>
              <a:gd name="connsiteX1384" fmla="*/ 7563763 w 12191368"/>
              <a:gd name="connsiteY1384" fmla="*/ 736833 h 6738329"/>
              <a:gd name="connsiteX1385" fmla="*/ 7564561 w 12191368"/>
              <a:gd name="connsiteY1385" fmla="*/ 741224 h 6738329"/>
              <a:gd name="connsiteX1386" fmla="*/ 7564960 w 12191368"/>
              <a:gd name="connsiteY1386" fmla="*/ 746014 h 6738329"/>
              <a:gd name="connsiteX1387" fmla="*/ 7565359 w 12191368"/>
              <a:gd name="connsiteY1387" fmla="*/ 750404 h 6738329"/>
              <a:gd name="connsiteX1388" fmla="*/ 7564960 w 12191368"/>
              <a:gd name="connsiteY1388" fmla="*/ 755194 h 6738329"/>
              <a:gd name="connsiteX1389" fmla="*/ 7564561 w 12191368"/>
              <a:gd name="connsiteY1389" fmla="*/ 759585 h 6738329"/>
              <a:gd name="connsiteX1390" fmla="*/ 7564162 w 12191368"/>
              <a:gd name="connsiteY1390" fmla="*/ 763976 h 6738329"/>
              <a:gd name="connsiteX1391" fmla="*/ 7562965 w 12191368"/>
              <a:gd name="connsiteY1391" fmla="*/ 768366 h 6738329"/>
              <a:gd name="connsiteX1392" fmla="*/ 7561368 w 12191368"/>
              <a:gd name="connsiteY1392" fmla="*/ 773156 h 6738329"/>
              <a:gd name="connsiteX1393" fmla="*/ 7559373 w 12191368"/>
              <a:gd name="connsiteY1393" fmla="*/ 777946 h 6738329"/>
              <a:gd name="connsiteX1394" fmla="*/ 7556977 w 12191368"/>
              <a:gd name="connsiteY1394" fmla="*/ 782337 h 6738329"/>
              <a:gd name="connsiteX1395" fmla="*/ 7575738 w 12191368"/>
              <a:gd name="connsiteY1395" fmla="*/ 890905 h 6738329"/>
              <a:gd name="connsiteX1396" fmla="*/ 7584518 w 12191368"/>
              <a:gd name="connsiteY1396" fmla="*/ 890905 h 6738329"/>
              <a:gd name="connsiteX1397" fmla="*/ 7593700 w 12191368"/>
              <a:gd name="connsiteY1397" fmla="*/ 891704 h 6738329"/>
              <a:gd name="connsiteX1398" fmla="*/ 7665946 w 12191368"/>
              <a:gd name="connsiteY1398" fmla="*/ 600723 h 6738329"/>
              <a:gd name="connsiteX1399" fmla="*/ 7672731 w 12191368"/>
              <a:gd name="connsiteY1399" fmla="*/ 577173 h 6738329"/>
              <a:gd name="connsiteX1400" fmla="*/ 7678718 w 12191368"/>
              <a:gd name="connsiteY1400" fmla="*/ 552824 h 6738329"/>
              <a:gd name="connsiteX1401" fmla="*/ 7690294 w 12191368"/>
              <a:gd name="connsiteY1401" fmla="*/ 504528 h 6738329"/>
              <a:gd name="connsiteX1402" fmla="*/ 7701470 w 12191368"/>
              <a:gd name="connsiteY1402" fmla="*/ 456629 h 6738329"/>
              <a:gd name="connsiteX1403" fmla="*/ 7713844 w 12191368"/>
              <a:gd name="connsiteY1403" fmla="*/ 408332 h 6738329"/>
              <a:gd name="connsiteX1404" fmla="*/ 7719831 w 12191368"/>
              <a:gd name="connsiteY1404" fmla="*/ 384782 h 6738329"/>
              <a:gd name="connsiteX1405" fmla="*/ 7726617 w 12191368"/>
              <a:gd name="connsiteY1405" fmla="*/ 360832 h 6738329"/>
              <a:gd name="connsiteX1406" fmla="*/ 7733801 w 12191368"/>
              <a:gd name="connsiteY1406" fmla="*/ 336884 h 6738329"/>
              <a:gd name="connsiteX1407" fmla="*/ 7741784 w 12191368"/>
              <a:gd name="connsiteY1407" fmla="*/ 313733 h 6738329"/>
              <a:gd name="connsiteX1408" fmla="*/ 7749767 w 12191368"/>
              <a:gd name="connsiteY1408" fmla="*/ 290183 h 6738329"/>
              <a:gd name="connsiteX1409" fmla="*/ 7758948 w 12191368"/>
              <a:gd name="connsiteY1409" fmla="*/ 267032 h 6738329"/>
              <a:gd name="connsiteX1410" fmla="*/ 7768926 w 12191368"/>
              <a:gd name="connsiteY1410" fmla="*/ 243882 h 6738329"/>
              <a:gd name="connsiteX1411" fmla="*/ 7779305 w 12191368"/>
              <a:gd name="connsiteY1411" fmla="*/ 221529 h 6738329"/>
              <a:gd name="connsiteX1412" fmla="*/ 7781700 w 12191368"/>
              <a:gd name="connsiteY1412" fmla="*/ 210353 h 6738329"/>
              <a:gd name="connsiteX1413" fmla="*/ 7784494 w 12191368"/>
              <a:gd name="connsiteY1413" fmla="*/ 199975 h 6738329"/>
              <a:gd name="connsiteX1414" fmla="*/ 7787686 w 12191368"/>
              <a:gd name="connsiteY1414" fmla="*/ 190395 h 6738329"/>
              <a:gd name="connsiteX1415" fmla="*/ 7791279 w 12191368"/>
              <a:gd name="connsiteY1415" fmla="*/ 180815 h 6738329"/>
              <a:gd name="connsiteX1416" fmla="*/ 7795270 w 12191368"/>
              <a:gd name="connsiteY1416" fmla="*/ 172833 h 6738329"/>
              <a:gd name="connsiteX1417" fmla="*/ 7799662 w 12191368"/>
              <a:gd name="connsiteY1417" fmla="*/ 165249 h 6738329"/>
              <a:gd name="connsiteX1418" fmla="*/ 7802855 w 12191368"/>
              <a:gd name="connsiteY1418" fmla="*/ 162055 h 6738329"/>
              <a:gd name="connsiteX1419" fmla="*/ 7805649 w 12191368"/>
              <a:gd name="connsiteY1419" fmla="*/ 158863 h 6738329"/>
              <a:gd name="connsiteX1420" fmla="*/ 7808443 w 12191368"/>
              <a:gd name="connsiteY1420" fmla="*/ 155670 h 6738329"/>
              <a:gd name="connsiteX1421" fmla="*/ 7811237 w 12191368"/>
              <a:gd name="connsiteY1421" fmla="*/ 152875 h 6738329"/>
              <a:gd name="connsiteX1422" fmla="*/ 7814430 w 12191368"/>
              <a:gd name="connsiteY1422" fmla="*/ 150480 h 6738329"/>
              <a:gd name="connsiteX1423" fmla="*/ 7818023 w 12191368"/>
              <a:gd name="connsiteY1423" fmla="*/ 148086 h 6738329"/>
              <a:gd name="connsiteX1424" fmla="*/ 7821215 w 12191368"/>
              <a:gd name="connsiteY1424" fmla="*/ 146089 h 6738329"/>
              <a:gd name="connsiteX1425" fmla="*/ 7825207 w 12191368"/>
              <a:gd name="connsiteY1425" fmla="*/ 144094 h 6738329"/>
              <a:gd name="connsiteX1426" fmla="*/ 7829199 w 12191368"/>
              <a:gd name="connsiteY1426" fmla="*/ 142896 h 6738329"/>
              <a:gd name="connsiteX1427" fmla="*/ 7833589 w 12191368"/>
              <a:gd name="connsiteY1427" fmla="*/ 141699 h 6738329"/>
              <a:gd name="connsiteX1428" fmla="*/ 7837980 w 12191368"/>
              <a:gd name="connsiteY1428" fmla="*/ 140502 h 6738329"/>
              <a:gd name="connsiteX1429" fmla="*/ 7842370 w 12191368"/>
              <a:gd name="connsiteY1429" fmla="*/ 140103 h 6738329"/>
              <a:gd name="connsiteX1430" fmla="*/ 7847160 w 12191368"/>
              <a:gd name="connsiteY1430" fmla="*/ 139703 h 6738329"/>
              <a:gd name="connsiteX1431" fmla="*/ 7852350 w 12191368"/>
              <a:gd name="connsiteY1431" fmla="*/ 139703 h 6738329"/>
              <a:gd name="connsiteX1432" fmla="*/ 7857538 w 12191368"/>
              <a:gd name="connsiteY1432" fmla="*/ 140103 h 6738329"/>
              <a:gd name="connsiteX1433" fmla="*/ 7863127 w 12191368"/>
              <a:gd name="connsiteY1433" fmla="*/ 140502 h 6738329"/>
              <a:gd name="connsiteX1434" fmla="*/ 7869113 w 12191368"/>
              <a:gd name="connsiteY1434" fmla="*/ 141699 h 6738329"/>
              <a:gd name="connsiteX1435" fmla="*/ 7875101 w 12191368"/>
              <a:gd name="connsiteY1435" fmla="*/ 142896 h 6738329"/>
              <a:gd name="connsiteX1436" fmla="*/ 7881487 w 12191368"/>
              <a:gd name="connsiteY1436" fmla="*/ 144493 h 6738329"/>
              <a:gd name="connsiteX1437" fmla="*/ 7887874 w 12191368"/>
              <a:gd name="connsiteY1437" fmla="*/ 146489 h 6738329"/>
              <a:gd name="connsiteX1438" fmla="*/ 7893063 w 12191368"/>
              <a:gd name="connsiteY1438" fmla="*/ 147687 h 6738329"/>
              <a:gd name="connsiteX1439" fmla="*/ 7897853 w 12191368"/>
              <a:gd name="connsiteY1439" fmla="*/ 149283 h 6738329"/>
              <a:gd name="connsiteX1440" fmla="*/ 7903440 w 12191368"/>
              <a:gd name="connsiteY1440" fmla="*/ 150081 h 6738329"/>
              <a:gd name="connsiteX1441" fmla="*/ 7908630 w 12191368"/>
              <a:gd name="connsiteY1441" fmla="*/ 150480 h 6738329"/>
              <a:gd name="connsiteX1442" fmla="*/ 7919407 w 12191368"/>
              <a:gd name="connsiteY1442" fmla="*/ 150879 h 6738329"/>
              <a:gd name="connsiteX1443" fmla="*/ 7930184 w 12191368"/>
              <a:gd name="connsiteY1443" fmla="*/ 150879 h 6738329"/>
              <a:gd name="connsiteX1444" fmla="*/ 7952536 w 12191368"/>
              <a:gd name="connsiteY1444" fmla="*/ 149283 h 6738329"/>
              <a:gd name="connsiteX1445" fmla="*/ 7964111 w 12191368"/>
              <a:gd name="connsiteY1445" fmla="*/ 148884 h 6738329"/>
              <a:gd name="connsiteX1446" fmla="*/ 7974490 w 12191368"/>
              <a:gd name="connsiteY1446" fmla="*/ 148086 h 6738329"/>
              <a:gd name="connsiteX1447" fmla="*/ 7987662 w 12191368"/>
              <a:gd name="connsiteY1447" fmla="*/ 145690 h 6738329"/>
              <a:gd name="connsiteX1448" fmla="*/ 8000834 w 12191368"/>
              <a:gd name="connsiteY1448" fmla="*/ 144094 h 6738329"/>
              <a:gd name="connsiteX1449" fmla="*/ 8013207 w 12191368"/>
              <a:gd name="connsiteY1449" fmla="*/ 143695 h 6738329"/>
              <a:gd name="connsiteX1450" fmla="*/ 8025182 w 12191368"/>
              <a:gd name="connsiteY1450" fmla="*/ 144094 h 6738329"/>
              <a:gd name="connsiteX1451" fmla="*/ 8037556 w 12191368"/>
              <a:gd name="connsiteY1451" fmla="*/ 145291 h 6738329"/>
              <a:gd name="connsiteX1452" fmla="*/ 8048732 w 12191368"/>
              <a:gd name="connsiteY1452" fmla="*/ 147287 h 6738329"/>
              <a:gd name="connsiteX1453" fmla="*/ 8059509 w 12191368"/>
              <a:gd name="connsiteY1453" fmla="*/ 150879 h 6738329"/>
              <a:gd name="connsiteX1454" fmla="*/ 8070685 w 12191368"/>
              <a:gd name="connsiteY1454" fmla="*/ 154871 h 6738329"/>
              <a:gd name="connsiteX1455" fmla="*/ 8080664 w 12191368"/>
              <a:gd name="connsiteY1455" fmla="*/ 159661 h 6738329"/>
              <a:gd name="connsiteX1456" fmla="*/ 8090642 w 12191368"/>
              <a:gd name="connsiteY1456" fmla="*/ 165249 h 6738329"/>
              <a:gd name="connsiteX1457" fmla="*/ 8100223 w 12191368"/>
              <a:gd name="connsiteY1457" fmla="*/ 171635 h 6738329"/>
              <a:gd name="connsiteX1458" fmla="*/ 8109403 w 12191368"/>
              <a:gd name="connsiteY1458" fmla="*/ 178820 h 6738329"/>
              <a:gd name="connsiteX1459" fmla="*/ 8118184 w 12191368"/>
              <a:gd name="connsiteY1459" fmla="*/ 187601 h 6738329"/>
              <a:gd name="connsiteX1460" fmla="*/ 8126567 w 12191368"/>
              <a:gd name="connsiteY1460" fmla="*/ 196383 h 6738329"/>
              <a:gd name="connsiteX1461" fmla="*/ 8135348 w 12191368"/>
              <a:gd name="connsiteY1461" fmla="*/ 206361 h 6738329"/>
              <a:gd name="connsiteX1462" fmla="*/ 8142932 w 12191368"/>
              <a:gd name="connsiteY1462" fmla="*/ 217538 h 6738329"/>
              <a:gd name="connsiteX1463" fmla="*/ 8148519 w 12191368"/>
              <a:gd name="connsiteY1463" fmla="*/ 209555 h 6738329"/>
              <a:gd name="connsiteX1464" fmla="*/ 8154906 w 12191368"/>
              <a:gd name="connsiteY1464" fmla="*/ 201572 h 6738329"/>
              <a:gd name="connsiteX1465" fmla="*/ 8162091 w 12191368"/>
              <a:gd name="connsiteY1465" fmla="*/ 193988 h 6738329"/>
              <a:gd name="connsiteX1466" fmla="*/ 8165284 w 12191368"/>
              <a:gd name="connsiteY1466" fmla="*/ 190795 h 6738329"/>
              <a:gd name="connsiteX1467" fmla="*/ 8168876 w 12191368"/>
              <a:gd name="connsiteY1467" fmla="*/ 188000 h 6738329"/>
              <a:gd name="connsiteX1468" fmla="*/ 8172469 w 12191368"/>
              <a:gd name="connsiteY1468" fmla="*/ 185207 h 6738329"/>
              <a:gd name="connsiteX1469" fmla="*/ 8176061 w 12191368"/>
              <a:gd name="connsiteY1469" fmla="*/ 183610 h 6738329"/>
              <a:gd name="connsiteX1470" fmla="*/ 8179654 w 12191368"/>
              <a:gd name="connsiteY1470" fmla="*/ 182413 h 6738329"/>
              <a:gd name="connsiteX1471" fmla="*/ 8183246 w 12191368"/>
              <a:gd name="connsiteY1471" fmla="*/ 182413 h 6738329"/>
              <a:gd name="connsiteX1472" fmla="*/ 8185241 w 12191368"/>
              <a:gd name="connsiteY1472" fmla="*/ 182413 h 6738329"/>
              <a:gd name="connsiteX1473" fmla="*/ 8186838 w 12191368"/>
              <a:gd name="connsiteY1473" fmla="*/ 182812 h 6738329"/>
              <a:gd name="connsiteX1474" fmla="*/ 8188435 w 12191368"/>
              <a:gd name="connsiteY1474" fmla="*/ 183610 h 6738329"/>
              <a:gd name="connsiteX1475" fmla="*/ 8190431 w 12191368"/>
              <a:gd name="connsiteY1475" fmla="*/ 184807 h 6738329"/>
              <a:gd name="connsiteX1476" fmla="*/ 8192426 w 12191368"/>
              <a:gd name="connsiteY1476" fmla="*/ 186005 h 6738329"/>
              <a:gd name="connsiteX1477" fmla="*/ 8194023 w 12191368"/>
              <a:gd name="connsiteY1477" fmla="*/ 187601 h 6738329"/>
              <a:gd name="connsiteX1478" fmla="*/ 8197216 w 12191368"/>
              <a:gd name="connsiteY1478" fmla="*/ 191593 h 6738329"/>
              <a:gd name="connsiteX1479" fmla="*/ 8200409 w 12191368"/>
              <a:gd name="connsiteY1479" fmla="*/ 195584 h 6738329"/>
              <a:gd name="connsiteX1480" fmla="*/ 8203602 w 12191368"/>
              <a:gd name="connsiteY1480" fmla="*/ 199975 h 6738329"/>
              <a:gd name="connsiteX1481" fmla="*/ 8210787 w 12191368"/>
              <a:gd name="connsiteY1481" fmla="*/ 207958 h 6738329"/>
              <a:gd name="connsiteX1482" fmla="*/ 8218770 w 12191368"/>
              <a:gd name="connsiteY1482" fmla="*/ 215941 h 6738329"/>
              <a:gd name="connsiteX1483" fmla="*/ 8227552 w 12191368"/>
              <a:gd name="connsiteY1483" fmla="*/ 223525 h 6738329"/>
              <a:gd name="connsiteX1484" fmla="*/ 8244316 w 12191368"/>
              <a:gd name="connsiteY1484" fmla="*/ 239092 h 6738329"/>
              <a:gd name="connsiteX1485" fmla="*/ 8252698 w 12191368"/>
              <a:gd name="connsiteY1485" fmla="*/ 247474 h 6738329"/>
              <a:gd name="connsiteX1486" fmla="*/ 8260282 w 12191368"/>
              <a:gd name="connsiteY1486" fmla="*/ 255457 h 6738329"/>
              <a:gd name="connsiteX1487" fmla="*/ 8263874 w 12191368"/>
              <a:gd name="connsiteY1487" fmla="*/ 259847 h 6738329"/>
              <a:gd name="connsiteX1488" fmla="*/ 8267067 w 12191368"/>
              <a:gd name="connsiteY1488" fmla="*/ 264239 h 6738329"/>
              <a:gd name="connsiteX1489" fmla="*/ 8269862 w 12191368"/>
              <a:gd name="connsiteY1489" fmla="*/ 268629 h 6738329"/>
              <a:gd name="connsiteX1490" fmla="*/ 8272256 w 12191368"/>
              <a:gd name="connsiteY1490" fmla="*/ 273419 h 6738329"/>
              <a:gd name="connsiteX1491" fmla="*/ 8274651 w 12191368"/>
              <a:gd name="connsiteY1491" fmla="*/ 278208 h 6738329"/>
              <a:gd name="connsiteX1492" fmla="*/ 8276248 w 12191368"/>
              <a:gd name="connsiteY1492" fmla="*/ 283398 h 6738329"/>
              <a:gd name="connsiteX1493" fmla="*/ 8277845 w 12191368"/>
              <a:gd name="connsiteY1493" fmla="*/ 288587 h 6738329"/>
              <a:gd name="connsiteX1494" fmla="*/ 8279042 w 12191368"/>
              <a:gd name="connsiteY1494" fmla="*/ 293775 h 6738329"/>
              <a:gd name="connsiteX1495" fmla="*/ 8279441 w 12191368"/>
              <a:gd name="connsiteY1495" fmla="*/ 299364 h 6738329"/>
              <a:gd name="connsiteX1496" fmla="*/ 8279441 w 12191368"/>
              <a:gd name="connsiteY1496" fmla="*/ 304951 h 6738329"/>
              <a:gd name="connsiteX1497" fmla="*/ 8279042 w 12191368"/>
              <a:gd name="connsiteY1497" fmla="*/ 310939 h 6738329"/>
              <a:gd name="connsiteX1498" fmla="*/ 8277845 w 12191368"/>
              <a:gd name="connsiteY1498" fmla="*/ 317725 h 6738329"/>
              <a:gd name="connsiteX1499" fmla="*/ 8276248 w 12191368"/>
              <a:gd name="connsiteY1499" fmla="*/ 324111 h 6738329"/>
              <a:gd name="connsiteX1500" fmla="*/ 8273853 w 12191368"/>
              <a:gd name="connsiteY1500" fmla="*/ 330896 h 6738329"/>
              <a:gd name="connsiteX1501" fmla="*/ 8271059 w 12191368"/>
              <a:gd name="connsiteY1501" fmla="*/ 337682 h 6738329"/>
              <a:gd name="connsiteX1502" fmla="*/ 8267467 w 12191368"/>
              <a:gd name="connsiteY1502" fmla="*/ 344867 h 6738329"/>
              <a:gd name="connsiteX1503" fmla="*/ 8270660 w 12191368"/>
              <a:gd name="connsiteY1503" fmla="*/ 352051 h 6738329"/>
              <a:gd name="connsiteX1504" fmla="*/ 8273454 w 12191368"/>
              <a:gd name="connsiteY1504" fmla="*/ 358438 h 6738329"/>
              <a:gd name="connsiteX1505" fmla="*/ 8276248 w 12191368"/>
              <a:gd name="connsiteY1505" fmla="*/ 364824 h 6738329"/>
              <a:gd name="connsiteX1506" fmla="*/ 8278643 w 12191368"/>
              <a:gd name="connsiteY1506" fmla="*/ 371211 h 6738329"/>
              <a:gd name="connsiteX1507" fmla="*/ 8282634 w 12191368"/>
              <a:gd name="connsiteY1507" fmla="*/ 385181 h 6738329"/>
              <a:gd name="connsiteX1508" fmla="*/ 8286227 w 12191368"/>
              <a:gd name="connsiteY1508" fmla="*/ 398353 h 6738329"/>
              <a:gd name="connsiteX1509" fmla="*/ 8288622 w 12191368"/>
              <a:gd name="connsiteY1509" fmla="*/ 412323 h 6738329"/>
              <a:gd name="connsiteX1510" fmla="*/ 8291416 w 12191368"/>
              <a:gd name="connsiteY1510" fmla="*/ 425895 h 6738329"/>
              <a:gd name="connsiteX1511" fmla="*/ 8292614 w 12191368"/>
              <a:gd name="connsiteY1511" fmla="*/ 439465 h 6738329"/>
              <a:gd name="connsiteX1512" fmla="*/ 8293811 w 12191368"/>
              <a:gd name="connsiteY1512" fmla="*/ 453436 h 6738329"/>
              <a:gd name="connsiteX1513" fmla="*/ 8295408 w 12191368"/>
              <a:gd name="connsiteY1513" fmla="*/ 481376 h 6738329"/>
              <a:gd name="connsiteX1514" fmla="*/ 8297004 w 12191368"/>
              <a:gd name="connsiteY1514" fmla="*/ 508519 h 6738329"/>
              <a:gd name="connsiteX1515" fmla="*/ 8297802 w 12191368"/>
              <a:gd name="connsiteY1515" fmla="*/ 522888 h 6738329"/>
              <a:gd name="connsiteX1516" fmla="*/ 8298600 w 12191368"/>
              <a:gd name="connsiteY1516" fmla="*/ 536459 h 6738329"/>
              <a:gd name="connsiteX1517" fmla="*/ 8299798 w 12191368"/>
              <a:gd name="connsiteY1517" fmla="*/ 550430 h 6738329"/>
              <a:gd name="connsiteX1518" fmla="*/ 8301793 w 12191368"/>
              <a:gd name="connsiteY1518" fmla="*/ 564000 h 6738329"/>
              <a:gd name="connsiteX1519" fmla="*/ 8323348 w 12191368"/>
              <a:gd name="connsiteY1519" fmla="*/ 567194 h 6738329"/>
              <a:gd name="connsiteX1520" fmla="*/ 8338515 w 12191368"/>
              <a:gd name="connsiteY1520" fmla="*/ 564000 h 6738329"/>
              <a:gd name="connsiteX1521" fmla="*/ 8353683 w 12191368"/>
              <a:gd name="connsiteY1521" fmla="*/ 560808 h 6738329"/>
              <a:gd name="connsiteX1522" fmla="*/ 8369250 w 12191368"/>
              <a:gd name="connsiteY1522" fmla="*/ 558413 h 6738329"/>
              <a:gd name="connsiteX1523" fmla="*/ 8384418 w 12191368"/>
              <a:gd name="connsiteY1523" fmla="*/ 556816 h 6738329"/>
              <a:gd name="connsiteX1524" fmla="*/ 8392402 w 12191368"/>
              <a:gd name="connsiteY1524" fmla="*/ 556018 h 6738329"/>
              <a:gd name="connsiteX1525" fmla="*/ 8399985 w 12191368"/>
              <a:gd name="connsiteY1525" fmla="*/ 556018 h 6738329"/>
              <a:gd name="connsiteX1526" fmla="*/ 8407569 w 12191368"/>
              <a:gd name="connsiteY1526" fmla="*/ 556018 h 6738329"/>
              <a:gd name="connsiteX1527" fmla="*/ 8415153 w 12191368"/>
              <a:gd name="connsiteY1527" fmla="*/ 556816 h 6738329"/>
              <a:gd name="connsiteX1528" fmla="*/ 8423136 w 12191368"/>
              <a:gd name="connsiteY1528" fmla="*/ 557615 h 6738329"/>
              <a:gd name="connsiteX1529" fmla="*/ 8430720 w 12191368"/>
              <a:gd name="connsiteY1529" fmla="*/ 558812 h 6738329"/>
              <a:gd name="connsiteX1530" fmla="*/ 8438304 w 12191368"/>
              <a:gd name="connsiteY1530" fmla="*/ 560808 h 6738329"/>
              <a:gd name="connsiteX1531" fmla="*/ 8446287 w 12191368"/>
              <a:gd name="connsiteY1531" fmla="*/ 563202 h 6738329"/>
              <a:gd name="connsiteX1532" fmla="*/ 8450677 w 12191368"/>
              <a:gd name="connsiteY1532" fmla="*/ 560808 h 6738329"/>
              <a:gd name="connsiteX1533" fmla="*/ 8455867 w 12191368"/>
              <a:gd name="connsiteY1533" fmla="*/ 558812 h 6738329"/>
              <a:gd name="connsiteX1534" fmla="*/ 8460257 w 12191368"/>
              <a:gd name="connsiteY1534" fmla="*/ 557615 h 6738329"/>
              <a:gd name="connsiteX1535" fmla="*/ 8464648 w 12191368"/>
              <a:gd name="connsiteY1535" fmla="*/ 556417 h 6738329"/>
              <a:gd name="connsiteX1536" fmla="*/ 8469437 w 12191368"/>
              <a:gd name="connsiteY1536" fmla="*/ 556018 h 6738329"/>
              <a:gd name="connsiteX1537" fmla="*/ 8473828 w 12191368"/>
              <a:gd name="connsiteY1537" fmla="*/ 555618 h 6738329"/>
              <a:gd name="connsiteX1538" fmla="*/ 8478219 w 12191368"/>
              <a:gd name="connsiteY1538" fmla="*/ 555618 h 6738329"/>
              <a:gd name="connsiteX1539" fmla="*/ 8483009 w 12191368"/>
              <a:gd name="connsiteY1539" fmla="*/ 556018 h 6738329"/>
              <a:gd name="connsiteX1540" fmla="*/ 8492188 w 12191368"/>
              <a:gd name="connsiteY1540" fmla="*/ 557615 h 6738329"/>
              <a:gd name="connsiteX1541" fmla="*/ 8501370 w 12191368"/>
              <a:gd name="connsiteY1541" fmla="*/ 559610 h 6738329"/>
              <a:gd name="connsiteX1542" fmla="*/ 8519730 w 12191368"/>
              <a:gd name="connsiteY1542" fmla="*/ 564400 h 6738329"/>
              <a:gd name="connsiteX1543" fmla="*/ 8537292 w 12191368"/>
              <a:gd name="connsiteY1543" fmla="*/ 566396 h 6738329"/>
              <a:gd name="connsiteX1544" fmla="*/ 8554856 w 12191368"/>
              <a:gd name="connsiteY1544" fmla="*/ 569190 h 6738329"/>
              <a:gd name="connsiteX1545" fmla="*/ 8563636 w 12191368"/>
              <a:gd name="connsiteY1545" fmla="*/ 571185 h 6738329"/>
              <a:gd name="connsiteX1546" fmla="*/ 8572018 w 12191368"/>
              <a:gd name="connsiteY1546" fmla="*/ 573181 h 6738329"/>
              <a:gd name="connsiteX1547" fmla="*/ 8580002 w 12191368"/>
              <a:gd name="connsiteY1547" fmla="*/ 575576 h 6738329"/>
              <a:gd name="connsiteX1548" fmla="*/ 8588784 w 12191368"/>
              <a:gd name="connsiteY1548" fmla="*/ 578769 h 6738329"/>
              <a:gd name="connsiteX1549" fmla="*/ 8596368 w 12191368"/>
              <a:gd name="connsiteY1549" fmla="*/ 581563 h 6738329"/>
              <a:gd name="connsiteX1550" fmla="*/ 8604350 w 12191368"/>
              <a:gd name="connsiteY1550" fmla="*/ 585156 h 6738329"/>
              <a:gd name="connsiteX1551" fmla="*/ 8611536 w 12191368"/>
              <a:gd name="connsiteY1551" fmla="*/ 589546 h 6738329"/>
              <a:gd name="connsiteX1552" fmla="*/ 8619518 w 12191368"/>
              <a:gd name="connsiteY1552" fmla="*/ 594336 h 6738329"/>
              <a:gd name="connsiteX1553" fmla="*/ 8626304 w 12191368"/>
              <a:gd name="connsiteY1553" fmla="*/ 599525 h 6738329"/>
              <a:gd name="connsiteX1554" fmla="*/ 8633090 w 12191368"/>
              <a:gd name="connsiteY1554" fmla="*/ 605512 h 6738329"/>
              <a:gd name="connsiteX1555" fmla="*/ 8639076 w 12191368"/>
              <a:gd name="connsiteY1555" fmla="*/ 612697 h 6738329"/>
              <a:gd name="connsiteX1556" fmla="*/ 8645064 w 12191368"/>
              <a:gd name="connsiteY1556" fmla="*/ 619882 h 6738329"/>
              <a:gd name="connsiteX1557" fmla="*/ 8646260 w 12191368"/>
              <a:gd name="connsiteY1557" fmla="*/ 619483 h 6738329"/>
              <a:gd name="connsiteX1558" fmla="*/ 8647458 w 12191368"/>
              <a:gd name="connsiteY1558" fmla="*/ 619084 h 6738329"/>
              <a:gd name="connsiteX1559" fmla="*/ 8648656 w 12191368"/>
              <a:gd name="connsiteY1559" fmla="*/ 619084 h 6738329"/>
              <a:gd name="connsiteX1560" fmla="*/ 8650252 w 12191368"/>
              <a:gd name="connsiteY1560" fmla="*/ 619084 h 6738329"/>
              <a:gd name="connsiteX1561" fmla="*/ 8652248 w 12191368"/>
              <a:gd name="connsiteY1561" fmla="*/ 620281 h 6738329"/>
              <a:gd name="connsiteX1562" fmla="*/ 8654642 w 12191368"/>
              <a:gd name="connsiteY1562" fmla="*/ 621878 h 6738329"/>
              <a:gd name="connsiteX1563" fmla="*/ 8656640 w 12191368"/>
              <a:gd name="connsiteY1563" fmla="*/ 623873 h 6738329"/>
              <a:gd name="connsiteX1564" fmla="*/ 8658634 w 12191368"/>
              <a:gd name="connsiteY1564" fmla="*/ 626268 h 6738329"/>
              <a:gd name="connsiteX1565" fmla="*/ 8662626 w 12191368"/>
              <a:gd name="connsiteY1565" fmla="*/ 631058 h 6738329"/>
              <a:gd name="connsiteX1566" fmla="*/ 8664622 w 12191368"/>
              <a:gd name="connsiteY1566" fmla="*/ 633453 h 6738329"/>
              <a:gd name="connsiteX1567" fmla="*/ 8667018 w 12191368"/>
              <a:gd name="connsiteY1567" fmla="*/ 635049 h 6738329"/>
              <a:gd name="connsiteX1568" fmla="*/ 8669012 w 12191368"/>
              <a:gd name="connsiteY1568" fmla="*/ 635848 h 6738329"/>
              <a:gd name="connsiteX1569" fmla="*/ 8670210 w 12191368"/>
              <a:gd name="connsiteY1569" fmla="*/ 635848 h 6738329"/>
              <a:gd name="connsiteX1570" fmla="*/ 8671008 w 12191368"/>
              <a:gd name="connsiteY1570" fmla="*/ 635848 h 6738329"/>
              <a:gd name="connsiteX1571" fmla="*/ 8672206 w 12191368"/>
              <a:gd name="connsiteY1571" fmla="*/ 635448 h 6738329"/>
              <a:gd name="connsiteX1572" fmla="*/ 8673402 w 12191368"/>
              <a:gd name="connsiteY1572" fmla="*/ 635049 h 6738329"/>
              <a:gd name="connsiteX1573" fmla="*/ 8675798 w 12191368"/>
              <a:gd name="connsiteY1573" fmla="*/ 632655 h 6738329"/>
              <a:gd name="connsiteX1574" fmla="*/ 8678194 w 12191368"/>
              <a:gd name="connsiteY1574" fmla="*/ 629063 h 6738329"/>
              <a:gd name="connsiteX1575" fmla="*/ 8680588 w 12191368"/>
              <a:gd name="connsiteY1575" fmla="*/ 623474 h 6738329"/>
              <a:gd name="connsiteX1576" fmla="*/ 8683382 w 12191368"/>
              <a:gd name="connsiteY1576" fmla="*/ 619084 h 6738329"/>
              <a:gd name="connsiteX1577" fmla="*/ 8685778 w 12191368"/>
              <a:gd name="connsiteY1577" fmla="*/ 615092 h 6738329"/>
              <a:gd name="connsiteX1578" fmla="*/ 8688970 w 12191368"/>
              <a:gd name="connsiteY1578" fmla="*/ 611500 h 6738329"/>
              <a:gd name="connsiteX1579" fmla="*/ 8692162 w 12191368"/>
              <a:gd name="connsiteY1579" fmla="*/ 607907 h 6738329"/>
              <a:gd name="connsiteX1580" fmla="*/ 8695356 w 12191368"/>
              <a:gd name="connsiteY1580" fmla="*/ 605113 h 6738329"/>
              <a:gd name="connsiteX1581" fmla="*/ 8698948 w 12191368"/>
              <a:gd name="connsiteY1581" fmla="*/ 602719 h 6738329"/>
              <a:gd name="connsiteX1582" fmla="*/ 8702542 w 12191368"/>
              <a:gd name="connsiteY1582" fmla="*/ 601122 h 6738329"/>
              <a:gd name="connsiteX1583" fmla="*/ 8706134 w 12191368"/>
              <a:gd name="connsiteY1583" fmla="*/ 599924 h 6738329"/>
              <a:gd name="connsiteX1584" fmla="*/ 8709328 w 12191368"/>
              <a:gd name="connsiteY1584" fmla="*/ 599126 h 6738329"/>
              <a:gd name="connsiteX1585" fmla="*/ 8712920 w 12191368"/>
              <a:gd name="connsiteY1585" fmla="*/ 599126 h 6738329"/>
              <a:gd name="connsiteX1586" fmla="*/ 8716112 w 12191368"/>
              <a:gd name="connsiteY1586" fmla="*/ 599525 h 6738329"/>
              <a:gd name="connsiteX1587" fmla="*/ 8718906 w 12191368"/>
              <a:gd name="connsiteY1587" fmla="*/ 600324 h 6738329"/>
              <a:gd name="connsiteX1588" fmla="*/ 8721302 w 12191368"/>
              <a:gd name="connsiteY1588" fmla="*/ 601521 h 6738329"/>
              <a:gd name="connsiteX1589" fmla="*/ 8723298 w 12191368"/>
              <a:gd name="connsiteY1589" fmla="*/ 603517 h 6738329"/>
              <a:gd name="connsiteX1590" fmla="*/ 8724494 w 12191368"/>
              <a:gd name="connsiteY1590" fmla="*/ 606311 h 6738329"/>
              <a:gd name="connsiteX1591" fmla="*/ 8725292 w 12191368"/>
              <a:gd name="connsiteY1591" fmla="*/ 609504 h 6738329"/>
              <a:gd name="connsiteX1592" fmla="*/ 8726090 w 12191368"/>
              <a:gd name="connsiteY1592" fmla="*/ 614294 h 6738329"/>
              <a:gd name="connsiteX1593" fmla="*/ 8726890 w 12191368"/>
              <a:gd name="connsiteY1593" fmla="*/ 618685 h 6738329"/>
              <a:gd name="connsiteX1594" fmla="*/ 8728486 w 12191368"/>
              <a:gd name="connsiteY1594" fmla="*/ 623075 h 6738329"/>
              <a:gd name="connsiteX1595" fmla="*/ 8729684 w 12191368"/>
              <a:gd name="connsiteY1595" fmla="*/ 627466 h 6738329"/>
              <a:gd name="connsiteX1596" fmla="*/ 8733276 w 12191368"/>
              <a:gd name="connsiteY1596" fmla="*/ 635049 h 6738329"/>
              <a:gd name="connsiteX1597" fmla="*/ 8737666 w 12191368"/>
              <a:gd name="connsiteY1597" fmla="*/ 643032 h 6738329"/>
              <a:gd name="connsiteX1598" fmla="*/ 8742456 w 12191368"/>
              <a:gd name="connsiteY1598" fmla="*/ 650217 h 6738329"/>
              <a:gd name="connsiteX1599" fmla="*/ 8748444 w 12191368"/>
              <a:gd name="connsiteY1599" fmla="*/ 657003 h 6738329"/>
              <a:gd name="connsiteX1600" fmla="*/ 8759620 w 12191368"/>
              <a:gd name="connsiteY1600" fmla="*/ 670175 h 6738329"/>
              <a:gd name="connsiteX1601" fmla="*/ 8764810 w 12191368"/>
              <a:gd name="connsiteY1601" fmla="*/ 676960 h 6738329"/>
              <a:gd name="connsiteX1602" fmla="*/ 8770396 w 12191368"/>
              <a:gd name="connsiteY1602" fmla="*/ 683746 h 6738329"/>
              <a:gd name="connsiteX1603" fmla="*/ 8775186 w 12191368"/>
              <a:gd name="connsiteY1603" fmla="*/ 690532 h 6738329"/>
              <a:gd name="connsiteX1604" fmla="*/ 8779578 w 12191368"/>
              <a:gd name="connsiteY1604" fmla="*/ 697716 h 6738329"/>
              <a:gd name="connsiteX1605" fmla="*/ 8783570 w 12191368"/>
              <a:gd name="connsiteY1605" fmla="*/ 705300 h 6738329"/>
              <a:gd name="connsiteX1606" fmla="*/ 8785166 w 12191368"/>
              <a:gd name="connsiteY1606" fmla="*/ 709292 h 6738329"/>
              <a:gd name="connsiteX1607" fmla="*/ 8786364 w 12191368"/>
              <a:gd name="connsiteY1607" fmla="*/ 713283 h 6738329"/>
              <a:gd name="connsiteX1608" fmla="*/ 8787162 w 12191368"/>
              <a:gd name="connsiteY1608" fmla="*/ 717674 h 6738329"/>
              <a:gd name="connsiteX1609" fmla="*/ 8787960 w 12191368"/>
              <a:gd name="connsiteY1609" fmla="*/ 721665 h 6738329"/>
              <a:gd name="connsiteX1610" fmla="*/ 8788358 w 12191368"/>
              <a:gd name="connsiteY1610" fmla="*/ 726456 h 6738329"/>
              <a:gd name="connsiteX1611" fmla="*/ 8788758 w 12191368"/>
              <a:gd name="connsiteY1611" fmla="*/ 730846 h 6738329"/>
              <a:gd name="connsiteX1612" fmla="*/ 8791952 w 12191368"/>
              <a:gd name="connsiteY1612" fmla="*/ 763976 h 6738329"/>
              <a:gd name="connsiteX1613" fmla="*/ 8793948 w 12191368"/>
              <a:gd name="connsiteY1613" fmla="*/ 836222 h 6738329"/>
              <a:gd name="connsiteX1614" fmla="*/ 8810312 w 12191368"/>
              <a:gd name="connsiteY1614" fmla="*/ 927627 h 6738329"/>
              <a:gd name="connsiteX1615" fmla="*/ 8825480 w 12191368"/>
              <a:gd name="connsiteY1615" fmla="*/ 928825 h 6738329"/>
              <a:gd name="connsiteX1616" fmla="*/ 8840648 w 12191368"/>
              <a:gd name="connsiteY1616" fmla="*/ 929624 h 6738329"/>
              <a:gd name="connsiteX1617" fmla="*/ 8856614 w 12191368"/>
              <a:gd name="connsiteY1617" fmla="*/ 930023 h 6738329"/>
              <a:gd name="connsiteX1618" fmla="*/ 8871782 w 12191368"/>
              <a:gd name="connsiteY1618" fmla="*/ 929624 h 6738329"/>
              <a:gd name="connsiteX1619" fmla="*/ 8902916 w 12191368"/>
              <a:gd name="connsiteY1619" fmla="*/ 929225 h 6738329"/>
              <a:gd name="connsiteX1620" fmla="*/ 8918882 w 12191368"/>
              <a:gd name="connsiteY1620" fmla="*/ 929624 h 6738329"/>
              <a:gd name="connsiteX1621" fmla="*/ 8934050 w 12191368"/>
              <a:gd name="connsiteY1621" fmla="*/ 930023 h 6738329"/>
              <a:gd name="connsiteX1622" fmla="*/ 8949216 w 12191368"/>
              <a:gd name="connsiteY1622" fmla="*/ 931619 h 6738329"/>
              <a:gd name="connsiteX1623" fmla="*/ 8956800 w 12191368"/>
              <a:gd name="connsiteY1623" fmla="*/ 932817 h 6738329"/>
              <a:gd name="connsiteX1624" fmla="*/ 8963986 w 12191368"/>
              <a:gd name="connsiteY1624" fmla="*/ 934413 h 6738329"/>
              <a:gd name="connsiteX1625" fmla="*/ 8971170 w 12191368"/>
              <a:gd name="connsiteY1625" fmla="*/ 936009 h 6738329"/>
              <a:gd name="connsiteX1626" fmla="*/ 8978754 w 12191368"/>
              <a:gd name="connsiteY1626" fmla="*/ 938006 h 6738329"/>
              <a:gd name="connsiteX1627" fmla="*/ 8985940 w 12191368"/>
              <a:gd name="connsiteY1627" fmla="*/ 940800 h 6738329"/>
              <a:gd name="connsiteX1628" fmla="*/ 8993124 w 12191368"/>
              <a:gd name="connsiteY1628" fmla="*/ 943593 h 6738329"/>
              <a:gd name="connsiteX1629" fmla="*/ 8999908 w 12191368"/>
              <a:gd name="connsiteY1629" fmla="*/ 946787 h 6738329"/>
              <a:gd name="connsiteX1630" fmla="*/ 9006694 w 12191368"/>
              <a:gd name="connsiteY1630" fmla="*/ 950379 h 6738329"/>
              <a:gd name="connsiteX1631" fmla="*/ 9013880 w 12191368"/>
              <a:gd name="connsiteY1631" fmla="*/ 954370 h 6738329"/>
              <a:gd name="connsiteX1632" fmla="*/ 9020266 w 12191368"/>
              <a:gd name="connsiteY1632" fmla="*/ 959160 h 6738329"/>
              <a:gd name="connsiteX1633" fmla="*/ 9026652 w 12191368"/>
              <a:gd name="connsiteY1633" fmla="*/ 964350 h 6738329"/>
              <a:gd name="connsiteX1634" fmla="*/ 9033038 w 12191368"/>
              <a:gd name="connsiteY1634" fmla="*/ 969937 h 6738329"/>
              <a:gd name="connsiteX1635" fmla="*/ 9039426 w 12191368"/>
              <a:gd name="connsiteY1635" fmla="*/ 976723 h 6738329"/>
              <a:gd name="connsiteX1636" fmla="*/ 9045812 w 12191368"/>
              <a:gd name="connsiteY1636" fmla="*/ 983509 h 6738329"/>
              <a:gd name="connsiteX1637" fmla="*/ 9054594 w 12191368"/>
              <a:gd name="connsiteY1637" fmla="*/ 981513 h 6738329"/>
              <a:gd name="connsiteX1638" fmla="*/ 9062576 w 12191368"/>
              <a:gd name="connsiteY1638" fmla="*/ 979916 h 6738329"/>
              <a:gd name="connsiteX1639" fmla="*/ 9070558 w 12191368"/>
              <a:gd name="connsiteY1639" fmla="*/ 978719 h 6738329"/>
              <a:gd name="connsiteX1640" fmla="*/ 9078142 w 12191368"/>
              <a:gd name="connsiteY1640" fmla="*/ 978320 h 6738329"/>
              <a:gd name="connsiteX1641" fmla="*/ 9085328 w 12191368"/>
              <a:gd name="connsiteY1641" fmla="*/ 978320 h 6738329"/>
              <a:gd name="connsiteX1642" fmla="*/ 9092114 w 12191368"/>
              <a:gd name="connsiteY1642" fmla="*/ 979118 h 6738329"/>
              <a:gd name="connsiteX1643" fmla="*/ 9098100 w 12191368"/>
              <a:gd name="connsiteY1643" fmla="*/ 979916 h 6738329"/>
              <a:gd name="connsiteX1644" fmla="*/ 9104088 w 12191368"/>
              <a:gd name="connsiteY1644" fmla="*/ 981513 h 6738329"/>
              <a:gd name="connsiteX1645" fmla="*/ 9110076 w 12191368"/>
              <a:gd name="connsiteY1645" fmla="*/ 983509 h 6738329"/>
              <a:gd name="connsiteX1646" fmla="*/ 9115264 w 12191368"/>
              <a:gd name="connsiteY1646" fmla="*/ 985904 h 6738329"/>
              <a:gd name="connsiteX1647" fmla="*/ 9120452 w 12191368"/>
              <a:gd name="connsiteY1647" fmla="*/ 988697 h 6738329"/>
              <a:gd name="connsiteX1648" fmla="*/ 9124844 w 12191368"/>
              <a:gd name="connsiteY1648" fmla="*/ 991492 h 6738329"/>
              <a:gd name="connsiteX1649" fmla="*/ 9129234 w 12191368"/>
              <a:gd name="connsiteY1649" fmla="*/ 995084 h 6738329"/>
              <a:gd name="connsiteX1650" fmla="*/ 9133624 w 12191368"/>
              <a:gd name="connsiteY1650" fmla="*/ 998676 h 6738329"/>
              <a:gd name="connsiteX1651" fmla="*/ 9137616 w 12191368"/>
              <a:gd name="connsiteY1651" fmla="*/ 1002668 h 6738329"/>
              <a:gd name="connsiteX1652" fmla="*/ 9141608 w 12191368"/>
              <a:gd name="connsiteY1652" fmla="*/ 1007457 h 6738329"/>
              <a:gd name="connsiteX1653" fmla="*/ 9145200 w 12191368"/>
              <a:gd name="connsiteY1653" fmla="*/ 1011849 h 6738329"/>
              <a:gd name="connsiteX1654" fmla="*/ 9148792 w 12191368"/>
              <a:gd name="connsiteY1654" fmla="*/ 1016638 h 6738329"/>
              <a:gd name="connsiteX1655" fmla="*/ 9154780 w 12191368"/>
              <a:gd name="connsiteY1655" fmla="*/ 1026617 h 6738329"/>
              <a:gd name="connsiteX1656" fmla="*/ 9160766 w 12191368"/>
              <a:gd name="connsiteY1656" fmla="*/ 1037394 h 6738329"/>
              <a:gd name="connsiteX1657" fmla="*/ 9166356 w 12191368"/>
              <a:gd name="connsiteY1657" fmla="*/ 1048969 h 6738329"/>
              <a:gd name="connsiteX1658" fmla="*/ 9177132 w 12191368"/>
              <a:gd name="connsiteY1658" fmla="*/ 1072120 h 6738329"/>
              <a:gd name="connsiteX1659" fmla="*/ 9182322 w 12191368"/>
              <a:gd name="connsiteY1659" fmla="*/ 1083696 h 6738329"/>
              <a:gd name="connsiteX1660" fmla="*/ 9187908 w 12191368"/>
              <a:gd name="connsiteY1660" fmla="*/ 1094472 h 6738329"/>
              <a:gd name="connsiteX1661" fmla="*/ 9212258 w 12191368"/>
              <a:gd name="connsiteY1661" fmla="*/ 1214218 h 6738329"/>
              <a:gd name="connsiteX1662" fmla="*/ 9246186 w 12191368"/>
              <a:gd name="connsiteY1662" fmla="*/ 1199849 h 6738329"/>
              <a:gd name="connsiteX1663" fmla="*/ 9248180 w 12191368"/>
              <a:gd name="connsiteY1663" fmla="*/ 1191865 h 6738329"/>
              <a:gd name="connsiteX1664" fmla="*/ 9249378 w 12191368"/>
              <a:gd name="connsiteY1664" fmla="*/ 1183483 h 6738329"/>
              <a:gd name="connsiteX1665" fmla="*/ 9248980 w 12191368"/>
              <a:gd name="connsiteY1665" fmla="*/ 1165921 h 6738329"/>
              <a:gd name="connsiteX1666" fmla="*/ 9249778 w 12191368"/>
              <a:gd name="connsiteY1666" fmla="*/ 1149156 h 6738329"/>
              <a:gd name="connsiteX1667" fmla="*/ 9250976 w 12191368"/>
              <a:gd name="connsiteY1667" fmla="*/ 1131993 h 6738329"/>
              <a:gd name="connsiteX1668" fmla="*/ 9252972 w 12191368"/>
              <a:gd name="connsiteY1668" fmla="*/ 1115627 h 6738329"/>
              <a:gd name="connsiteX1669" fmla="*/ 9255366 w 12191368"/>
              <a:gd name="connsiteY1669" fmla="*/ 1098864 h 6738329"/>
              <a:gd name="connsiteX1670" fmla="*/ 9258558 w 12191368"/>
              <a:gd name="connsiteY1670" fmla="*/ 1082897 h 6738329"/>
              <a:gd name="connsiteX1671" fmla="*/ 9262550 w 12191368"/>
              <a:gd name="connsiteY1671" fmla="*/ 1066532 h 6738329"/>
              <a:gd name="connsiteX1672" fmla="*/ 9266940 w 12191368"/>
              <a:gd name="connsiteY1672" fmla="*/ 1050566 h 6738329"/>
              <a:gd name="connsiteX1673" fmla="*/ 9272130 w 12191368"/>
              <a:gd name="connsiteY1673" fmla="*/ 1034601 h 6738329"/>
              <a:gd name="connsiteX1674" fmla="*/ 9277320 w 12191368"/>
              <a:gd name="connsiteY1674" fmla="*/ 1019033 h 6738329"/>
              <a:gd name="connsiteX1675" fmla="*/ 9283306 w 12191368"/>
              <a:gd name="connsiteY1675" fmla="*/ 1003466 h 6738329"/>
              <a:gd name="connsiteX1676" fmla="*/ 9289294 w 12191368"/>
              <a:gd name="connsiteY1676" fmla="*/ 987899 h 6738329"/>
              <a:gd name="connsiteX1677" fmla="*/ 9296080 w 12191368"/>
              <a:gd name="connsiteY1677" fmla="*/ 972732 h 6738329"/>
              <a:gd name="connsiteX1678" fmla="*/ 9303264 w 12191368"/>
              <a:gd name="connsiteY1678" fmla="*/ 957165 h 6738329"/>
              <a:gd name="connsiteX1679" fmla="*/ 9310448 w 12191368"/>
              <a:gd name="connsiteY1679" fmla="*/ 942396 h 6738329"/>
              <a:gd name="connsiteX1680" fmla="*/ 9318032 w 12191368"/>
              <a:gd name="connsiteY1680" fmla="*/ 926829 h 6738329"/>
              <a:gd name="connsiteX1681" fmla="*/ 9318032 w 12191368"/>
              <a:gd name="connsiteY1681" fmla="*/ 926430 h 6738329"/>
              <a:gd name="connsiteX1682" fmla="*/ 9321226 w 12191368"/>
              <a:gd name="connsiteY1682" fmla="*/ 913657 h 6738329"/>
              <a:gd name="connsiteX1683" fmla="*/ 9324818 w 12191368"/>
              <a:gd name="connsiteY1683" fmla="*/ 901683 h 6738329"/>
              <a:gd name="connsiteX1684" fmla="*/ 9329208 w 12191368"/>
              <a:gd name="connsiteY1684" fmla="*/ 890905 h 6738329"/>
              <a:gd name="connsiteX1685" fmla="*/ 9331604 w 12191368"/>
              <a:gd name="connsiteY1685" fmla="*/ 885717 h 6738329"/>
              <a:gd name="connsiteX1686" fmla="*/ 9333998 w 12191368"/>
              <a:gd name="connsiteY1686" fmla="*/ 880927 h 6738329"/>
              <a:gd name="connsiteX1687" fmla="*/ 9337192 w 12191368"/>
              <a:gd name="connsiteY1687" fmla="*/ 876137 h 6738329"/>
              <a:gd name="connsiteX1688" fmla="*/ 9339986 w 12191368"/>
              <a:gd name="connsiteY1688" fmla="*/ 871746 h 6738329"/>
              <a:gd name="connsiteX1689" fmla="*/ 9342780 w 12191368"/>
              <a:gd name="connsiteY1689" fmla="*/ 867356 h 6738329"/>
              <a:gd name="connsiteX1690" fmla="*/ 9345972 w 12191368"/>
              <a:gd name="connsiteY1690" fmla="*/ 863364 h 6738329"/>
              <a:gd name="connsiteX1691" fmla="*/ 9349566 w 12191368"/>
              <a:gd name="connsiteY1691" fmla="*/ 859772 h 6738329"/>
              <a:gd name="connsiteX1692" fmla="*/ 9353158 w 12191368"/>
              <a:gd name="connsiteY1692" fmla="*/ 856578 h 6738329"/>
              <a:gd name="connsiteX1693" fmla="*/ 9356750 w 12191368"/>
              <a:gd name="connsiteY1693" fmla="*/ 853385 h 6738329"/>
              <a:gd name="connsiteX1694" fmla="*/ 9360742 w 12191368"/>
              <a:gd name="connsiteY1694" fmla="*/ 850193 h 6738329"/>
              <a:gd name="connsiteX1695" fmla="*/ 9364732 w 12191368"/>
              <a:gd name="connsiteY1695" fmla="*/ 847398 h 6738329"/>
              <a:gd name="connsiteX1696" fmla="*/ 9369124 w 12191368"/>
              <a:gd name="connsiteY1696" fmla="*/ 845003 h 6738329"/>
              <a:gd name="connsiteX1697" fmla="*/ 9373514 w 12191368"/>
              <a:gd name="connsiteY1697" fmla="*/ 842609 h 6738329"/>
              <a:gd name="connsiteX1698" fmla="*/ 9378304 w 12191368"/>
              <a:gd name="connsiteY1698" fmla="*/ 840214 h 6738329"/>
              <a:gd name="connsiteX1699" fmla="*/ 9383094 w 12191368"/>
              <a:gd name="connsiteY1699" fmla="*/ 838617 h 6738329"/>
              <a:gd name="connsiteX1700" fmla="*/ 9387884 w 12191368"/>
              <a:gd name="connsiteY1700" fmla="*/ 837020 h 6738329"/>
              <a:gd name="connsiteX1701" fmla="*/ 9393074 w 12191368"/>
              <a:gd name="connsiteY1701" fmla="*/ 835424 h 6738329"/>
              <a:gd name="connsiteX1702" fmla="*/ 9398262 w 12191368"/>
              <a:gd name="connsiteY1702" fmla="*/ 834226 h 6738329"/>
              <a:gd name="connsiteX1703" fmla="*/ 9404250 w 12191368"/>
              <a:gd name="connsiteY1703" fmla="*/ 833428 h 6738329"/>
              <a:gd name="connsiteX1704" fmla="*/ 9409836 w 12191368"/>
              <a:gd name="connsiteY1704" fmla="*/ 832630 h 6738329"/>
              <a:gd name="connsiteX1705" fmla="*/ 9421812 w 12191368"/>
              <a:gd name="connsiteY1705" fmla="*/ 832231 h 6738329"/>
              <a:gd name="connsiteX1706" fmla="*/ 9434984 w 12191368"/>
              <a:gd name="connsiteY1706" fmla="*/ 832231 h 6738329"/>
              <a:gd name="connsiteX1707" fmla="*/ 9448156 w 12191368"/>
              <a:gd name="connsiteY1707" fmla="*/ 833428 h 6738329"/>
              <a:gd name="connsiteX1708" fmla="*/ 9459732 w 12191368"/>
              <a:gd name="connsiteY1708" fmla="*/ 834226 h 6738329"/>
              <a:gd name="connsiteX1709" fmla="*/ 9471306 w 12191368"/>
              <a:gd name="connsiteY1709" fmla="*/ 835025 h 6738329"/>
              <a:gd name="connsiteX1710" fmla="*/ 9482484 w 12191368"/>
              <a:gd name="connsiteY1710" fmla="*/ 835025 h 6738329"/>
              <a:gd name="connsiteX1711" fmla="*/ 9494058 w 12191368"/>
              <a:gd name="connsiteY1711" fmla="*/ 834625 h 6738329"/>
              <a:gd name="connsiteX1712" fmla="*/ 9517210 w 12191368"/>
              <a:gd name="connsiteY1712" fmla="*/ 833827 h 6738329"/>
              <a:gd name="connsiteX1713" fmla="*/ 9540758 w 12191368"/>
              <a:gd name="connsiteY1713" fmla="*/ 833428 h 6738329"/>
              <a:gd name="connsiteX1714" fmla="*/ 9551936 w 12191368"/>
              <a:gd name="connsiteY1714" fmla="*/ 833428 h 6738329"/>
              <a:gd name="connsiteX1715" fmla="*/ 9563510 w 12191368"/>
              <a:gd name="connsiteY1715" fmla="*/ 833827 h 6738329"/>
              <a:gd name="connsiteX1716" fmla="*/ 9575086 w 12191368"/>
              <a:gd name="connsiteY1716" fmla="*/ 835025 h 6738329"/>
              <a:gd name="connsiteX1717" fmla="*/ 9586262 w 12191368"/>
              <a:gd name="connsiteY1717" fmla="*/ 836621 h 6738329"/>
              <a:gd name="connsiteX1718" fmla="*/ 9597838 w 12191368"/>
              <a:gd name="connsiteY1718" fmla="*/ 839016 h 6738329"/>
              <a:gd name="connsiteX1719" fmla="*/ 9609014 w 12191368"/>
              <a:gd name="connsiteY1719" fmla="*/ 843008 h 6738329"/>
              <a:gd name="connsiteX1720" fmla="*/ 9614602 w 12191368"/>
              <a:gd name="connsiteY1720" fmla="*/ 845003 h 6738329"/>
              <a:gd name="connsiteX1721" fmla="*/ 9620190 w 12191368"/>
              <a:gd name="connsiteY1721" fmla="*/ 846999 h 6738329"/>
              <a:gd name="connsiteX1722" fmla="*/ 9625380 w 12191368"/>
              <a:gd name="connsiteY1722" fmla="*/ 849793 h 6738329"/>
              <a:gd name="connsiteX1723" fmla="*/ 9631366 w 12191368"/>
              <a:gd name="connsiteY1723" fmla="*/ 852587 h 6738329"/>
              <a:gd name="connsiteX1724" fmla="*/ 9637354 w 12191368"/>
              <a:gd name="connsiteY1724" fmla="*/ 854982 h 6738329"/>
              <a:gd name="connsiteX1725" fmla="*/ 9643740 w 12191368"/>
              <a:gd name="connsiteY1725" fmla="*/ 857777 h 6738329"/>
              <a:gd name="connsiteX1726" fmla="*/ 9649328 w 12191368"/>
              <a:gd name="connsiteY1726" fmla="*/ 860570 h 6738329"/>
              <a:gd name="connsiteX1727" fmla="*/ 9655316 w 12191368"/>
              <a:gd name="connsiteY1727" fmla="*/ 863763 h 6738329"/>
              <a:gd name="connsiteX1728" fmla="*/ 9666492 w 12191368"/>
              <a:gd name="connsiteY1728" fmla="*/ 870549 h 6738329"/>
              <a:gd name="connsiteX1729" fmla="*/ 9677270 w 12191368"/>
              <a:gd name="connsiteY1729" fmla="*/ 878133 h 6738329"/>
              <a:gd name="connsiteX1730" fmla="*/ 9687248 w 12191368"/>
              <a:gd name="connsiteY1730" fmla="*/ 886116 h 6738329"/>
              <a:gd name="connsiteX1731" fmla="*/ 9697226 w 12191368"/>
              <a:gd name="connsiteY1731" fmla="*/ 894498 h 6738329"/>
              <a:gd name="connsiteX1732" fmla="*/ 9706806 w 12191368"/>
              <a:gd name="connsiteY1732" fmla="*/ 903280 h 6738329"/>
              <a:gd name="connsiteX1733" fmla="*/ 9715986 w 12191368"/>
              <a:gd name="connsiteY1733" fmla="*/ 912460 h 6738329"/>
              <a:gd name="connsiteX1734" fmla="*/ 9734348 w 12191368"/>
              <a:gd name="connsiteY1734" fmla="*/ 930821 h 6738329"/>
              <a:gd name="connsiteX1735" fmla="*/ 9752310 w 12191368"/>
              <a:gd name="connsiteY1735" fmla="*/ 949581 h 6738329"/>
              <a:gd name="connsiteX1736" fmla="*/ 9762288 w 12191368"/>
              <a:gd name="connsiteY1736" fmla="*/ 958761 h 6738329"/>
              <a:gd name="connsiteX1737" fmla="*/ 9771868 w 12191368"/>
              <a:gd name="connsiteY1737" fmla="*/ 967144 h 6738329"/>
              <a:gd name="connsiteX1738" fmla="*/ 9781846 w 12191368"/>
              <a:gd name="connsiteY1738" fmla="*/ 975925 h 6738329"/>
              <a:gd name="connsiteX1739" fmla="*/ 9792624 w 12191368"/>
              <a:gd name="connsiteY1739" fmla="*/ 983509 h 6738329"/>
              <a:gd name="connsiteX1740" fmla="*/ 9801006 w 12191368"/>
              <a:gd name="connsiteY1740" fmla="*/ 989895 h 6738329"/>
              <a:gd name="connsiteX1741" fmla="*/ 9808990 w 12191368"/>
              <a:gd name="connsiteY1741" fmla="*/ 997080 h 6738329"/>
              <a:gd name="connsiteX1742" fmla="*/ 9815774 w 12191368"/>
              <a:gd name="connsiteY1742" fmla="*/ 1004265 h 6738329"/>
              <a:gd name="connsiteX1743" fmla="*/ 9821762 w 12191368"/>
              <a:gd name="connsiteY1743" fmla="*/ 1012647 h 6738329"/>
              <a:gd name="connsiteX1744" fmla="*/ 9827350 w 12191368"/>
              <a:gd name="connsiteY1744" fmla="*/ 1021029 h 6738329"/>
              <a:gd name="connsiteX1745" fmla="*/ 9832140 w 12191368"/>
              <a:gd name="connsiteY1745" fmla="*/ 1029411 h 6738329"/>
              <a:gd name="connsiteX1746" fmla="*/ 9835732 w 12191368"/>
              <a:gd name="connsiteY1746" fmla="*/ 1038592 h 6738329"/>
              <a:gd name="connsiteX1747" fmla="*/ 9838926 w 12191368"/>
              <a:gd name="connsiteY1747" fmla="*/ 1047772 h 6738329"/>
              <a:gd name="connsiteX1748" fmla="*/ 9841320 w 12191368"/>
              <a:gd name="connsiteY1748" fmla="*/ 1056953 h 6738329"/>
              <a:gd name="connsiteX1749" fmla="*/ 9842916 w 12191368"/>
              <a:gd name="connsiteY1749" fmla="*/ 1066931 h 6738329"/>
              <a:gd name="connsiteX1750" fmla="*/ 9844114 w 12191368"/>
              <a:gd name="connsiteY1750" fmla="*/ 1076910 h 6738329"/>
              <a:gd name="connsiteX1751" fmla="*/ 9844514 w 12191368"/>
              <a:gd name="connsiteY1751" fmla="*/ 1086888 h 6738329"/>
              <a:gd name="connsiteX1752" fmla="*/ 9844514 w 12191368"/>
              <a:gd name="connsiteY1752" fmla="*/ 1097267 h 6738329"/>
              <a:gd name="connsiteX1753" fmla="*/ 9844114 w 12191368"/>
              <a:gd name="connsiteY1753" fmla="*/ 1108044 h 6738329"/>
              <a:gd name="connsiteX1754" fmla="*/ 9843316 w 12191368"/>
              <a:gd name="connsiteY1754" fmla="*/ 1118421 h 6738329"/>
              <a:gd name="connsiteX1755" fmla="*/ 9841718 w 12191368"/>
              <a:gd name="connsiteY1755" fmla="*/ 1129199 h 6738329"/>
              <a:gd name="connsiteX1756" fmla="*/ 9843714 w 12191368"/>
              <a:gd name="connsiteY1756" fmla="*/ 1181887 h 6738329"/>
              <a:gd name="connsiteX1757" fmla="*/ 9844114 w 12191368"/>
              <a:gd name="connsiteY1757" fmla="*/ 1199849 h 6738329"/>
              <a:gd name="connsiteX1758" fmla="*/ 9847308 w 12191368"/>
              <a:gd name="connsiteY1758" fmla="*/ 1228188 h 6738329"/>
              <a:gd name="connsiteX1759" fmla="*/ 9850102 w 12191368"/>
              <a:gd name="connsiteY1759" fmla="*/ 1256129 h 6738329"/>
              <a:gd name="connsiteX1760" fmla="*/ 9852496 w 12191368"/>
              <a:gd name="connsiteY1760" fmla="*/ 1284469 h 6738329"/>
              <a:gd name="connsiteX1761" fmla="*/ 9854094 w 12191368"/>
              <a:gd name="connsiteY1761" fmla="*/ 1312409 h 6738329"/>
              <a:gd name="connsiteX1762" fmla="*/ 9855690 w 12191368"/>
              <a:gd name="connsiteY1762" fmla="*/ 1340749 h 6738329"/>
              <a:gd name="connsiteX1763" fmla="*/ 9856886 w 12191368"/>
              <a:gd name="connsiteY1763" fmla="*/ 1368689 h 6738329"/>
              <a:gd name="connsiteX1764" fmla="*/ 9858882 w 12191368"/>
              <a:gd name="connsiteY1764" fmla="*/ 1424571 h 6738329"/>
              <a:gd name="connsiteX1765" fmla="*/ 9858882 w 12191368"/>
              <a:gd name="connsiteY1765" fmla="*/ 1428162 h 6738329"/>
              <a:gd name="connsiteX1766" fmla="*/ 9858882 w 12191368"/>
              <a:gd name="connsiteY1766" fmla="*/ 1431356 h 6738329"/>
              <a:gd name="connsiteX1767" fmla="*/ 9859680 w 12191368"/>
              <a:gd name="connsiteY1767" fmla="*/ 1482448 h 6738329"/>
              <a:gd name="connsiteX1768" fmla="*/ 9860080 w 12191368"/>
              <a:gd name="connsiteY1768" fmla="*/ 1533938 h 6738329"/>
              <a:gd name="connsiteX1769" fmla="*/ 9860478 w 12191368"/>
              <a:gd name="connsiteY1769" fmla="*/ 1584631 h 6738329"/>
              <a:gd name="connsiteX1770" fmla="*/ 9861278 w 12191368"/>
              <a:gd name="connsiteY1770" fmla="*/ 1636121 h 6738329"/>
              <a:gd name="connsiteX1771" fmla="*/ 9866466 w 12191368"/>
              <a:gd name="connsiteY1771" fmla="*/ 1999747 h 6738329"/>
              <a:gd name="connsiteX1772" fmla="*/ 9866466 w 12191368"/>
              <a:gd name="connsiteY1772" fmla="*/ 2036071 h 6738329"/>
              <a:gd name="connsiteX1773" fmla="*/ 9879638 w 12191368"/>
              <a:gd name="connsiteY1773" fmla="*/ 2216088 h 6738329"/>
              <a:gd name="connsiteX1774" fmla="*/ 9881634 w 12191368"/>
              <a:gd name="connsiteY1774" fmla="*/ 2221676 h 6738329"/>
              <a:gd name="connsiteX1775" fmla="*/ 9883230 w 12191368"/>
              <a:gd name="connsiteY1775" fmla="*/ 2227663 h 6738329"/>
              <a:gd name="connsiteX1776" fmla="*/ 9884428 w 12191368"/>
              <a:gd name="connsiteY1776" fmla="*/ 2233251 h 6738329"/>
              <a:gd name="connsiteX1777" fmla="*/ 9885226 w 12191368"/>
              <a:gd name="connsiteY1777" fmla="*/ 2238839 h 6738329"/>
              <a:gd name="connsiteX1778" fmla="*/ 9886024 w 12191368"/>
              <a:gd name="connsiteY1778" fmla="*/ 2244427 h 6738329"/>
              <a:gd name="connsiteX1779" fmla="*/ 9886424 w 12191368"/>
              <a:gd name="connsiteY1779" fmla="*/ 2250016 h 6738329"/>
              <a:gd name="connsiteX1780" fmla="*/ 9886424 w 12191368"/>
              <a:gd name="connsiteY1780" fmla="*/ 2261591 h 6738329"/>
              <a:gd name="connsiteX1781" fmla="*/ 9886024 w 12191368"/>
              <a:gd name="connsiteY1781" fmla="*/ 2272767 h 6738329"/>
              <a:gd name="connsiteX1782" fmla="*/ 9885226 w 12191368"/>
              <a:gd name="connsiteY1782" fmla="*/ 2284343 h 6738329"/>
              <a:gd name="connsiteX1783" fmla="*/ 9882432 w 12191368"/>
              <a:gd name="connsiteY1783" fmla="*/ 2307094 h 6738329"/>
              <a:gd name="connsiteX1784" fmla="*/ 9887222 w 12191368"/>
              <a:gd name="connsiteY1784" fmla="*/ 2299909 h 6738329"/>
              <a:gd name="connsiteX1785" fmla="*/ 9892012 w 12191368"/>
              <a:gd name="connsiteY1785" fmla="*/ 2292325 h 6738329"/>
              <a:gd name="connsiteX1786" fmla="*/ 9896004 w 12191368"/>
              <a:gd name="connsiteY1786" fmla="*/ 2284343 h 6738329"/>
              <a:gd name="connsiteX1787" fmla="*/ 9899198 w 12191368"/>
              <a:gd name="connsiteY1787" fmla="*/ 2276759 h 6738329"/>
              <a:gd name="connsiteX1788" fmla="*/ 9902390 w 12191368"/>
              <a:gd name="connsiteY1788" fmla="*/ 2268776 h 6738329"/>
              <a:gd name="connsiteX1789" fmla="*/ 9905184 w 12191368"/>
              <a:gd name="connsiteY1789" fmla="*/ 2261192 h 6738329"/>
              <a:gd name="connsiteX1790" fmla="*/ 9907978 w 12191368"/>
              <a:gd name="connsiteY1790" fmla="*/ 2252810 h 6738329"/>
              <a:gd name="connsiteX1791" fmla="*/ 9909974 w 12191368"/>
              <a:gd name="connsiteY1791" fmla="*/ 2244826 h 6738329"/>
              <a:gd name="connsiteX1792" fmla="*/ 9911970 w 12191368"/>
              <a:gd name="connsiteY1792" fmla="*/ 2236843 h 6738329"/>
              <a:gd name="connsiteX1793" fmla="*/ 9913566 w 12191368"/>
              <a:gd name="connsiteY1793" fmla="*/ 2228860 h 6738329"/>
              <a:gd name="connsiteX1794" fmla="*/ 9915962 w 12191368"/>
              <a:gd name="connsiteY1794" fmla="*/ 2212495 h 6738329"/>
              <a:gd name="connsiteX1795" fmla="*/ 9917558 w 12191368"/>
              <a:gd name="connsiteY1795" fmla="*/ 2196130 h 6738329"/>
              <a:gd name="connsiteX1796" fmla="*/ 9918756 w 12191368"/>
              <a:gd name="connsiteY1796" fmla="*/ 2179366 h 6738329"/>
              <a:gd name="connsiteX1797" fmla="*/ 9919554 w 12191368"/>
              <a:gd name="connsiteY1797" fmla="*/ 2162601 h 6738329"/>
              <a:gd name="connsiteX1798" fmla="*/ 9919952 w 12191368"/>
              <a:gd name="connsiteY1798" fmla="*/ 2145837 h 6738329"/>
              <a:gd name="connsiteX1799" fmla="*/ 9920750 w 12191368"/>
              <a:gd name="connsiteY1799" fmla="*/ 2112308 h 6738329"/>
              <a:gd name="connsiteX1800" fmla="*/ 9921150 w 12191368"/>
              <a:gd name="connsiteY1800" fmla="*/ 2095544 h 6738329"/>
              <a:gd name="connsiteX1801" fmla="*/ 9922348 w 12191368"/>
              <a:gd name="connsiteY1801" fmla="*/ 2078779 h 6738329"/>
              <a:gd name="connsiteX1802" fmla="*/ 9924742 w 12191368"/>
              <a:gd name="connsiteY1802" fmla="*/ 2062415 h 6738329"/>
              <a:gd name="connsiteX1803" fmla="*/ 9927138 w 12191368"/>
              <a:gd name="connsiteY1803" fmla="*/ 2046049 h 6738329"/>
              <a:gd name="connsiteX1804" fmla="*/ 9932326 w 12191368"/>
              <a:gd name="connsiteY1804" fmla="*/ 2016911 h 6738329"/>
              <a:gd name="connsiteX1805" fmla="*/ 9936318 w 12191368"/>
              <a:gd name="connsiteY1805" fmla="*/ 1988172 h 6738329"/>
              <a:gd name="connsiteX1806" fmla="*/ 9940310 w 12191368"/>
              <a:gd name="connsiteY1806" fmla="*/ 1959035 h 6738329"/>
              <a:gd name="connsiteX1807" fmla="*/ 9943902 w 12191368"/>
              <a:gd name="connsiteY1807" fmla="*/ 1930296 h 6738329"/>
              <a:gd name="connsiteX1808" fmla="*/ 9946696 w 12191368"/>
              <a:gd name="connsiteY1808" fmla="*/ 1901157 h 6738329"/>
              <a:gd name="connsiteX1809" fmla="*/ 9949888 w 12191368"/>
              <a:gd name="connsiteY1809" fmla="*/ 1872019 h 6738329"/>
              <a:gd name="connsiteX1810" fmla="*/ 9955876 w 12191368"/>
              <a:gd name="connsiteY1810" fmla="*/ 1813344 h 6738329"/>
              <a:gd name="connsiteX1811" fmla="*/ 9958670 w 12191368"/>
              <a:gd name="connsiteY1811" fmla="*/ 1784206 h 6738329"/>
              <a:gd name="connsiteX1812" fmla="*/ 9961864 w 12191368"/>
              <a:gd name="connsiteY1812" fmla="*/ 1755068 h 6738329"/>
              <a:gd name="connsiteX1813" fmla="*/ 9965056 w 12191368"/>
              <a:gd name="connsiteY1813" fmla="*/ 1725930 h 6738329"/>
              <a:gd name="connsiteX1814" fmla="*/ 9969048 w 12191368"/>
              <a:gd name="connsiteY1814" fmla="*/ 1696792 h 6738329"/>
              <a:gd name="connsiteX1815" fmla="*/ 9973438 w 12191368"/>
              <a:gd name="connsiteY1815" fmla="*/ 1668053 h 6738329"/>
              <a:gd name="connsiteX1816" fmla="*/ 9978628 w 12191368"/>
              <a:gd name="connsiteY1816" fmla="*/ 1639314 h 6738329"/>
              <a:gd name="connsiteX1817" fmla="*/ 9984216 w 12191368"/>
              <a:gd name="connsiteY1817" fmla="*/ 1610176 h 6738329"/>
              <a:gd name="connsiteX1818" fmla="*/ 9991400 w 12191368"/>
              <a:gd name="connsiteY1818" fmla="*/ 1581437 h 6738329"/>
              <a:gd name="connsiteX1819" fmla="*/ 10104760 w 12191368"/>
              <a:gd name="connsiteY1819" fmla="*/ 803092 h 6738329"/>
              <a:gd name="connsiteX1820" fmla="*/ 10107154 w 12191368"/>
              <a:gd name="connsiteY1820" fmla="*/ 786728 h 6738329"/>
              <a:gd name="connsiteX1821" fmla="*/ 10109948 w 12191368"/>
              <a:gd name="connsiteY1821" fmla="*/ 769963 h 6738329"/>
              <a:gd name="connsiteX1822" fmla="*/ 10113542 w 12191368"/>
              <a:gd name="connsiteY1822" fmla="*/ 753598 h 6738329"/>
              <a:gd name="connsiteX1823" fmla="*/ 10117932 w 12191368"/>
              <a:gd name="connsiteY1823" fmla="*/ 737232 h 6738329"/>
              <a:gd name="connsiteX1824" fmla="*/ 10123120 w 12191368"/>
              <a:gd name="connsiteY1824" fmla="*/ 721665 h 6738329"/>
              <a:gd name="connsiteX1825" fmla="*/ 10127910 w 12191368"/>
              <a:gd name="connsiteY1825" fmla="*/ 705699 h 6738329"/>
              <a:gd name="connsiteX1826" fmla="*/ 10133498 w 12191368"/>
              <a:gd name="connsiteY1826" fmla="*/ 690133 h 6738329"/>
              <a:gd name="connsiteX1827" fmla="*/ 10139086 w 12191368"/>
              <a:gd name="connsiteY1827" fmla="*/ 674167 h 6738329"/>
              <a:gd name="connsiteX1828" fmla="*/ 10150662 w 12191368"/>
              <a:gd name="connsiteY1828" fmla="*/ 643032 h 6738329"/>
              <a:gd name="connsiteX1829" fmla="*/ 10162636 w 12191368"/>
              <a:gd name="connsiteY1829" fmla="*/ 611899 h 6738329"/>
              <a:gd name="connsiteX1830" fmla="*/ 10167826 w 12191368"/>
              <a:gd name="connsiteY1830" fmla="*/ 595933 h 6738329"/>
              <a:gd name="connsiteX1831" fmla="*/ 10173014 w 12191368"/>
              <a:gd name="connsiteY1831" fmla="*/ 580366 h 6738329"/>
              <a:gd name="connsiteX1832" fmla="*/ 10177804 w 12191368"/>
              <a:gd name="connsiteY1832" fmla="*/ 564000 h 6738329"/>
              <a:gd name="connsiteX1833" fmla="*/ 10182196 w 12191368"/>
              <a:gd name="connsiteY1833" fmla="*/ 548035 h 6738329"/>
              <a:gd name="connsiteX1834" fmla="*/ 10184590 w 12191368"/>
              <a:gd name="connsiteY1834" fmla="*/ 541249 h 6738329"/>
              <a:gd name="connsiteX1835" fmla="*/ 10186984 w 12191368"/>
              <a:gd name="connsiteY1835" fmla="*/ 534863 h 6738329"/>
              <a:gd name="connsiteX1836" fmla="*/ 10190578 w 12191368"/>
              <a:gd name="connsiteY1836" fmla="*/ 528875 h 6738329"/>
              <a:gd name="connsiteX1837" fmla="*/ 10192574 w 12191368"/>
              <a:gd name="connsiteY1837" fmla="*/ 526081 h 6738329"/>
              <a:gd name="connsiteX1838" fmla="*/ 10194568 w 12191368"/>
              <a:gd name="connsiteY1838" fmla="*/ 523687 h 6738329"/>
              <a:gd name="connsiteX1839" fmla="*/ 10196964 w 12191368"/>
              <a:gd name="connsiteY1839" fmla="*/ 521292 h 6738329"/>
              <a:gd name="connsiteX1840" fmla="*/ 10199358 w 12191368"/>
              <a:gd name="connsiteY1840" fmla="*/ 519296 h 6738329"/>
              <a:gd name="connsiteX1841" fmla="*/ 10202152 w 12191368"/>
              <a:gd name="connsiteY1841" fmla="*/ 517699 h 6738329"/>
              <a:gd name="connsiteX1842" fmla="*/ 10204946 w 12191368"/>
              <a:gd name="connsiteY1842" fmla="*/ 516103 h 6738329"/>
              <a:gd name="connsiteX1843" fmla="*/ 10208140 w 12191368"/>
              <a:gd name="connsiteY1843" fmla="*/ 514905 h 6738329"/>
              <a:gd name="connsiteX1844" fmla="*/ 10211334 w 12191368"/>
              <a:gd name="connsiteY1844" fmla="*/ 514107 h 6738329"/>
              <a:gd name="connsiteX1845" fmla="*/ 10214926 w 12191368"/>
              <a:gd name="connsiteY1845" fmla="*/ 513708 h 6738329"/>
              <a:gd name="connsiteX1846" fmla="*/ 10219316 w 12191368"/>
              <a:gd name="connsiteY1846" fmla="*/ 513708 h 6738329"/>
              <a:gd name="connsiteX1847" fmla="*/ 10237278 w 12191368"/>
              <a:gd name="connsiteY1847" fmla="*/ 514107 h 6738329"/>
              <a:gd name="connsiteX1848" fmla="*/ 10255640 w 12191368"/>
              <a:gd name="connsiteY1848" fmla="*/ 514107 h 6738329"/>
              <a:gd name="connsiteX1849" fmla="*/ 10274000 w 12191368"/>
              <a:gd name="connsiteY1849" fmla="*/ 513708 h 6738329"/>
              <a:gd name="connsiteX1850" fmla="*/ 10292760 w 12191368"/>
              <a:gd name="connsiteY1850" fmla="*/ 512910 h 6738329"/>
              <a:gd name="connsiteX1851" fmla="*/ 10311120 w 12191368"/>
              <a:gd name="connsiteY1851" fmla="*/ 512112 h 6738329"/>
              <a:gd name="connsiteX1852" fmla="*/ 10329880 w 12191368"/>
              <a:gd name="connsiteY1852" fmla="*/ 511312 h 6738329"/>
              <a:gd name="connsiteX1853" fmla="*/ 10348242 w 12191368"/>
              <a:gd name="connsiteY1853" fmla="*/ 511312 h 6738329"/>
              <a:gd name="connsiteX1854" fmla="*/ 10366602 w 12191368"/>
              <a:gd name="connsiteY1854" fmla="*/ 511712 h 6738329"/>
              <a:gd name="connsiteX1855" fmla="*/ 10384964 w 12191368"/>
              <a:gd name="connsiteY1855" fmla="*/ 512910 h 6738329"/>
              <a:gd name="connsiteX1856" fmla="*/ 10393746 w 12191368"/>
              <a:gd name="connsiteY1856" fmla="*/ 513708 h 6738329"/>
              <a:gd name="connsiteX1857" fmla="*/ 10402528 w 12191368"/>
              <a:gd name="connsiteY1857" fmla="*/ 514905 h 6738329"/>
              <a:gd name="connsiteX1858" fmla="*/ 10411308 w 12191368"/>
              <a:gd name="connsiteY1858" fmla="*/ 516502 h 6738329"/>
              <a:gd name="connsiteX1859" fmla="*/ 10420488 w 12191368"/>
              <a:gd name="connsiteY1859" fmla="*/ 518497 h 6738329"/>
              <a:gd name="connsiteX1860" fmla="*/ 10429270 w 12191368"/>
              <a:gd name="connsiteY1860" fmla="*/ 520493 h 6738329"/>
              <a:gd name="connsiteX1861" fmla="*/ 10438052 w 12191368"/>
              <a:gd name="connsiteY1861" fmla="*/ 523288 h 6738329"/>
              <a:gd name="connsiteX1862" fmla="*/ 10446832 w 12191368"/>
              <a:gd name="connsiteY1862" fmla="*/ 526081 h 6738329"/>
              <a:gd name="connsiteX1863" fmla="*/ 10455614 w 12191368"/>
              <a:gd name="connsiteY1863" fmla="*/ 529674 h 6738329"/>
              <a:gd name="connsiteX1864" fmla="*/ 10463996 w 12191368"/>
              <a:gd name="connsiteY1864" fmla="*/ 533266 h 6738329"/>
              <a:gd name="connsiteX1865" fmla="*/ 10472378 w 12191368"/>
              <a:gd name="connsiteY1865" fmla="*/ 537656 h 6738329"/>
              <a:gd name="connsiteX1866" fmla="*/ 10481160 w 12191368"/>
              <a:gd name="connsiteY1866" fmla="*/ 542447 h 6738329"/>
              <a:gd name="connsiteX1867" fmla="*/ 10489142 w 12191368"/>
              <a:gd name="connsiteY1867" fmla="*/ 548035 h 6738329"/>
              <a:gd name="connsiteX1868" fmla="*/ 10497126 w 12191368"/>
              <a:gd name="connsiteY1868" fmla="*/ 554022 h 6738329"/>
              <a:gd name="connsiteX1869" fmla="*/ 10505108 w 12191368"/>
              <a:gd name="connsiteY1869" fmla="*/ 560408 h 6738329"/>
              <a:gd name="connsiteX1870" fmla="*/ 10520276 w 12191368"/>
              <a:gd name="connsiteY1870" fmla="*/ 574778 h 6738329"/>
              <a:gd name="connsiteX1871" fmla="*/ 10526664 w 12191368"/>
              <a:gd name="connsiteY1871" fmla="*/ 580765 h 6738329"/>
              <a:gd name="connsiteX1872" fmla="*/ 10529456 w 12191368"/>
              <a:gd name="connsiteY1872" fmla="*/ 582761 h 6738329"/>
              <a:gd name="connsiteX1873" fmla="*/ 10540234 w 12191368"/>
              <a:gd name="connsiteY1873" fmla="*/ 572383 h 6738329"/>
              <a:gd name="connsiteX1874" fmla="*/ 10545424 w 12191368"/>
              <a:gd name="connsiteY1874" fmla="*/ 568392 h 6738329"/>
              <a:gd name="connsiteX1875" fmla="*/ 10550212 w 12191368"/>
              <a:gd name="connsiteY1875" fmla="*/ 565199 h 6738329"/>
              <a:gd name="connsiteX1876" fmla="*/ 10554204 w 12191368"/>
              <a:gd name="connsiteY1876" fmla="*/ 562005 h 6738329"/>
              <a:gd name="connsiteX1877" fmla="*/ 10558196 w 12191368"/>
              <a:gd name="connsiteY1877" fmla="*/ 560009 h 6738329"/>
              <a:gd name="connsiteX1878" fmla="*/ 10561788 w 12191368"/>
              <a:gd name="connsiteY1878" fmla="*/ 558014 h 6738329"/>
              <a:gd name="connsiteX1879" fmla="*/ 10565380 w 12191368"/>
              <a:gd name="connsiteY1879" fmla="*/ 556816 h 6738329"/>
              <a:gd name="connsiteX1880" fmla="*/ 10568174 w 12191368"/>
              <a:gd name="connsiteY1880" fmla="*/ 556018 h 6738329"/>
              <a:gd name="connsiteX1881" fmla="*/ 10570968 w 12191368"/>
              <a:gd name="connsiteY1881" fmla="*/ 555618 h 6738329"/>
              <a:gd name="connsiteX1882" fmla="*/ 10573762 w 12191368"/>
              <a:gd name="connsiteY1882" fmla="*/ 555618 h 6738329"/>
              <a:gd name="connsiteX1883" fmla="*/ 10575758 w 12191368"/>
              <a:gd name="connsiteY1883" fmla="*/ 556018 h 6738329"/>
              <a:gd name="connsiteX1884" fmla="*/ 10578152 w 12191368"/>
              <a:gd name="connsiteY1884" fmla="*/ 557216 h 6738329"/>
              <a:gd name="connsiteX1885" fmla="*/ 10580150 w 12191368"/>
              <a:gd name="connsiteY1885" fmla="*/ 558413 h 6738329"/>
              <a:gd name="connsiteX1886" fmla="*/ 10581746 w 12191368"/>
              <a:gd name="connsiteY1886" fmla="*/ 560009 h 6738329"/>
              <a:gd name="connsiteX1887" fmla="*/ 10583342 w 12191368"/>
              <a:gd name="connsiteY1887" fmla="*/ 562005 h 6738329"/>
              <a:gd name="connsiteX1888" fmla="*/ 10584540 w 12191368"/>
              <a:gd name="connsiteY1888" fmla="*/ 564000 h 6738329"/>
              <a:gd name="connsiteX1889" fmla="*/ 10585736 w 12191368"/>
              <a:gd name="connsiteY1889" fmla="*/ 566795 h 6738329"/>
              <a:gd name="connsiteX1890" fmla="*/ 10587334 w 12191368"/>
              <a:gd name="connsiteY1890" fmla="*/ 572383 h 6738329"/>
              <a:gd name="connsiteX1891" fmla="*/ 10588930 w 12191368"/>
              <a:gd name="connsiteY1891" fmla="*/ 579168 h 6738329"/>
              <a:gd name="connsiteX1892" fmla="*/ 10589728 w 12191368"/>
              <a:gd name="connsiteY1892" fmla="*/ 586353 h 6738329"/>
              <a:gd name="connsiteX1893" fmla="*/ 10590926 w 12191368"/>
              <a:gd name="connsiteY1893" fmla="*/ 602320 h 6738329"/>
              <a:gd name="connsiteX1894" fmla="*/ 10591724 w 12191368"/>
              <a:gd name="connsiteY1894" fmla="*/ 618685 h 6738329"/>
              <a:gd name="connsiteX1895" fmla="*/ 10607690 w 12191368"/>
              <a:gd name="connsiteY1895" fmla="*/ 630659 h 6738329"/>
              <a:gd name="connsiteX1896" fmla="*/ 10615674 w 12191368"/>
              <a:gd name="connsiteY1896" fmla="*/ 636647 h 6738329"/>
              <a:gd name="connsiteX1897" fmla="*/ 10623256 w 12191368"/>
              <a:gd name="connsiteY1897" fmla="*/ 643032 h 6738329"/>
              <a:gd name="connsiteX1898" fmla="*/ 10630840 w 12191368"/>
              <a:gd name="connsiteY1898" fmla="*/ 649419 h 6738329"/>
              <a:gd name="connsiteX1899" fmla="*/ 10637626 w 12191368"/>
              <a:gd name="connsiteY1899" fmla="*/ 656205 h 6738329"/>
              <a:gd name="connsiteX1900" fmla="*/ 10644412 w 12191368"/>
              <a:gd name="connsiteY1900" fmla="*/ 662991 h 6738329"/>
              <a:gd name="connsiteX1901" fmla="*/ 10650000 w 12191368"/>
              <a:gd name="connsiteY1901" fmla="*/ 670175 h 6738329"/>
              <a:gd name="connsiteX1902" fmla="*/ 10654790 w 12191368"/>
              <a:gd name="connsiteY1902" fmla="*/ 678158 h 6738329"/>
              <a:gd name="connsiteX1903" fmla="*/ 10657184 w 12191368"/>
              <a:gd name="connsiteY1903" fmla="*/ 682150 h 6738329"/>
              <a:gd name="connsiteX1904" fmla="*/ 10659180 w 12191368"/>
              <a:gd name="connsiteY1904" fmla="*/ 686141 h 6738329"/>
              <a:gd name="connsiteX1905" fmla="*/ 10660778 w 12191368"/>
              <a:gd name="connsiteY1905" fmla="*/ 690133 h 6738329"/>
              <a:gd name="connsiteX1906" fmla="*/ 10662374 w 12191368"/>
              <a:gd name="connsiteY1906" fmla="*/ 694523 h 6738329"/>
              <a:gd name="connsiteX1907" fmla="*/ 10663572 w 12191368"/>
              <a:gd name="connsiteY1907" fmla="*/ 698914 h 6738329"/>
              <a:gd name="connsiteX1908" fmla="*/ 10664768 w 12191368"/>
              <a:gd name="connsiteY1908" fmla="*/ 703704 h 6738329"/>
              <a:gd name="connsiteX1909" fmla="*/ 10665168 w 12191368"/>
              <a:gd name="connsiteY1909" fmla="*/ 708494 h 6738329"/>
              <a:gd name="connsiteX1910" fmla="*/ 10665568 w 12191368"/>
              <a:gd name="connsiteY1910" fmla="*/ 713682 h 6738329"/>
              <a:gd name="connsiteX1911" fmla="*/ 10665966 w 12191368"/>
              <a:gd name="connsiteY1911" fmla="*/ 718872 h 6738329"/>
              <a:gd name="connsiteX1912" fmla="*/ 10665568 w 12191368"/>
              <a:gd name="connsiteY1912" fmla="*/ 724060 h 6738329"/>
              <a:gd name="connsiteX1913" fmla="*/ 10665168 w 12191368"/>
              <a:gd name="connsiteY1913" fmla="*/ 729249 h 6738329"/>
              <a:gd name="connsiteX1914" fmla="*/ 10664370 w 12191368"/>
              <a:gd name="connsiteY1914" fmla="*/ 734838 h 6738329"/>
              <a:gd name="connsiteX1915" fmla="*/ 10663172 w 12191368"/>
              <a:gd name="connsiteY1915" fmla="*/ 740825 h 6738329"/>
              <a:gd name="connsiteX1916" fmla="*/ 10661576 w 12191368"/>
              <a:gd name="connsiteY1916" fmla="*/ 747211 h 6738329"/>
              <a:gd name="connsiteX1917" fmla="*/ 10666764 w 12191368"/>
              <a:gd name="connsiteY1917" fmla="*/ 812273 h 6738329"/>
              <a:gd name="connsiteX1918" fmla="*/ 10672752 w 12191368"/>
              <a:gd name="connsiteY1918" fmla="*/ 862965 h 6738329"/>
              <a:gd name="connsiteX1919" fmla="*/ 10675944 w 12191368"/>
              <a:gd name="connsiteY1919" fmla="*/ 888511 h 6738329"/>
              <a:gd name="connsiteX1920" fmla="*/ 10678340 w 12191368"/>
              <a:gd name="connsiteY1920" fmla="*/ 914057 h 6738329"/>
              <a:gd name="connsiteX1921" fmla="*/ 10680736 w 12191368"/>
              <a:gd name="connsiteY1921" fmla="*/ 939203 h 6738329"/>
              <a:gd name="connsiteX1922" fmla="*/ 10682332 w 12191368"/>
              <a:gd name="connsiteY1922" fmla="*/ 964749 h 6738329"/>
              <a:gd name="connsiteX1923" fmla="*/ 10683928 w 12191368"/>
              <a:gd name="connsiteY1923" fmla="*/ 990295 h 6738329"/>
              <a:gd name="connsiteX1924" fmla="*/ 10685126 w 12191368"/>
              <a:gd name="connsiteY1924" fmla="*/ 1015839 h 6738329"/>
              <a:gd name="connsiteX1925" fmla="*/ 10685524 w 12191368"/>
              <a:gd name="connsiteY1925" fmla="*/ 1041385 h 6738329"/>
              <a:gd name="connsiteX1926" fmla="*/ 10685924 w 12191368"/>
              <a:gd name="connsiteY1926" fmla="*/ 1066532 h 6738329"/>
              <a:gd name="connsiteX1927" fmla="*/ 10685524 w 12191368"/>
              <a:gd name="connsiteY1927" fmla="*/ 1092078 h 6738329"/>
              <a:gd name="connsiteX1928" fmla="*/ 10684328 w 12191368"/>
              <a:gd name="connsiteY1928" fmla="*/ 1117623 h 6738329"/>
              <a:gd name="connsiteX1929" fmla="*/ 10682730 w 12191368"/>
              <a:gd name="connsiteY1929" fmla="*/ 1143169 h 6738329"/>
              <a:gd name="connsiteX1930" fmla="*/ 10680336 w 12191368"/>
              <a:gd name="connsiteY1930" fmla="*/ 1168315 h 6738329"/>
              <a:gd name="connsiteX1931" fmla="*/ 10677144 w 12191368"/>
              <a:gd name="connsiteY1931" fmla="*/ 1193861 h 6738329"/>
              <a:gd name="connsiteX1932" fmla="*/ 10672752 w 12191368"/>
              <a:gd name="connsiteY1932" fmla="*/ 1219407 h 6738329"/>
              <a:gd name="connsiteX1933" fmla="*/ 10672352 w 12191368"/>
              <a:gd name="connsiteY1933" fmla="*/ 1222600 h 6738329"/>
              <a:gd name="connsiteX1934" fmla="*/ 10672352 w 12191368"/>
              <a:gd name="connsiteY1934" fmla="*/ 1225394 h 6738329"/>
              <a:gd name="connsiteX1935" fmla="*/ 10672352 w 12191368"/>
              <a:gd name="connsiteY1935" fmla="*/ 1228587 h 6738329"/>
              <a:gd name="connsiteX1936" fmla="*/ 10672752 w 12191368"/>
              <a:gd name="connsiteY1936" fmla="*/ 1231382 h 6738329"/>
              <a:gd name="connsiteX1937" fmla="*/ 10674748 w 12191368"/>
              <a:gd name="connsiteY1937" fmla="*/ 1237369 h 6738329"/>
              <a:gd name="connsiteX1938" fmla="*/ 10676744 w 12191368"/>
              <a:gd name="connsiteY1938" fmla="*/ 1242957 h 6738329"/>
              <a:gd name="connsiteX1939" fmla="*/ 10679138 w 12191368"/>
              <a:gd name="connsiteY1939" fmla="*/ 1248146 h 6738329"/>
              <a:gd name="connsiteX1940" fmla="*/ 10681932 w 12191368"/>
              <a:gd name="connsiteY1940" fmla="*/ 1253335 h 6738329"/>
              <a:gd name="connsiteX1941" fmla="*/ 10687520 w 12191368"/>
              <a:gd name="connsiteY1941" fmla="*/ 1263713 h 6738329"/>
              <a:gd name="connsiteX1942" fmla="*/ 10689916 w 12191368"/>
              <a:gd name="connsiteY1942" fmla="*/ 1268902 h 6738329"/>
              <a:gd name="connsiteX1943" fmla="*/ 10691912 w 12191368"/>
              <a:gd name="connsiteY1943" fmla="*/ 1274489 h 6738329"/>
              <a:gd name="connsiteX1944" fmla="*/ 10693508 w 12191368"/>
              <a:gd name="connsiteY1944" fmla="*/ 1279679 h 6738329"/>
              <a:gd name="connsiteX1945" fmla="*/ 10693906 w 12191368"/>
              <a:gd name="connsiteY1945" fmla="*/ 1284867 h 6738329"/>
              <a:gd name="connsiteX1946" fmla="*/ 10693906 w 12191368"/>
              <a:gd name="connsiteY1946" fmla="*/ 1287662 h 6738329"/>
              <a:gd name="connsiteX1947" fmla="*/ 10693508 w 12191368"/>
              <a:gd name="connsiteY1947" fmla="*/ 1290455 h 6738329"/>
              <a:gd name="connsiteX1948" fmla="*/ 10692710 w 12191368"/>
              <a:gd name="connsiteY1948" fmla="*/ 1293250 h 6738329"/>
              <a:gd name="connsiteX1949" fmla="*/ 10691912 w 12191368"/>
              <a:gd name="connsiteY1949" fmla="*/ 1296044 h 6738329"/>
              <a:gd name="connsiteX1950" fmla="*/ 10690714 w 12191368"/>
              <a:gd name="connsiteY1950" fmla="*/ 1298838 h 6738329"/>
              <a:gd name="connsiteX1951" fmla="*/ 10689118 w 12191368"/>
              <a:gd name="connsiteY1951" fmla="*/ 1301633 h 6738329"/>
              <a:gd name="connsiteX1952" fmla="*/ 10686722 w 12191368"/>
              <a:gd name="connsiteY1952" fmla="*/ 1305225 h 6738329"/>
              <a:gd name="connsiteX1953" fmla="*/ 10684328 w 12191368"/>
              <a:gd name="connsiteY1953" fmla="*/ 1308018 h 6738329"/>
              <a:gd name="connsiteX1954" fmla="*/ 10685924 w 12191368"/>
              <a:gd name="connsiteY1954" fmla="*/ 1311211 h 6738329"/>
              <a:gd name="connsiteX1955" fmla="*/ 10687122 w 12191368"/>
              <a:gd name="connsiteY1955" fmla="*/ 1314405 h 6738329"/>
              <a:gd name="connsiteX1956" fmla="*/ 10687920 w 12191368"/>
              <a:gd name="connsiteY1956" fmla="*/ 1317598 h 6738329"/>
              <a:gd name="connsiteX1957" fmla="*/ 10688320 w 12191368"/>
              <a:gd name="connsiteY1957" fmla="*/ 1320791 h 6738329"/>
              <a:gd name="connsiteX1958" fmla="*/ 10688718 w 12191368"/>
              <a:gd name="connsiteY1958" fmla="*/ 1326778 h 6738329"/>
              <a:gd name="connsiteX1959" fmla="*/ 10688320 w 12191368"/>
              <a:gd name="connsiteY1959" fmla="*/ 1332766 h 6738329"/>
              <a:gd name="connsiteX1960" fmla="*/ 10690714 w 12191368"/>
              <a:gd name="connsiteY1960" fmla="*/ 1349530 h 6738329"/>
              <a:gd name="connsiteX1961" fmla="*/ 10692310 w 12191368"/>
              <a:gd name="connsiteY1961" fmla="*/ 1365895 h 6738329"/>
              <a:gd name="connsiteX1962" fmla="*/ 10693906 w 12191368"/>
              <a:gd name="connsiteY1962" fmla="*/ 1382660 h 6738329"/>
              <a:gd name="connsiteX1963" fmla="*/ 10694704 w 12191368"/>
              <a:gd name="connsiteY1963" fmla="*/ 1399425 h 6738329"/>
              <a:gd name="connsiteX1964" fmla="*/ 10695504 w 12191368"/>
              <a:gd name="connsiteY1964" fmla="*/ 1416188 h 6738329"/>
              <a:gd name="connsiteX1965" fmla="*/ 10695904 w 12191368"/>
              <a:gd name="connsiteY1965" fmla="*/ 1432553 h 6738329"/>
              <a:gd name="connsiteX1966" fmla="*/ 10695904 w 12191368"/>
              <a:gd name="connsiteY1966" fmla="*/ 1466082 h 6738329"/>
              <a:gd name="connsiteX1967" fmla="*/ 10695504 w 12191368"/>
              <a:gd name="connsiteY1967" fmla="*/ 1533140 h 6738329"/>
              <a:gd name="connsiteX1968" fmla="*/ 10695904 w 12191368"/>
              <a:gd name="connsiteY1968" fmla="*/ 1566669 h 6738329"/>
              <a:gd name="connsiteX1969" fmla="*/ 10696302 w 12191368"/>
              <a:gd name="connsiteY1969" fmla="*/ 1583034 h 6738329"/>
              <a:gd name="connsiteX1970" fmla="*/ 10696702 w 12191368"/>
              <a:gd name="connsiteY1970" fmla="*/ 1599798 h 6738329"/>
              <a:gd name="connsiteX1971" fmla="*/ 10696702 w 12191368"/>
              <a:gd name="connsiteY1971" fmla="*/ 1618159 h 6738329"/>
              <a:gd name="connsiteX1972" fmla="*/ 10697898 w 12191368"/>
              <a:gd name="connsiteY1972" fmla="*/ 1699986 h 6738329"/>
              <a:gd name="connsiteX1973" fmla="*/ 10699096 w 12191368"/>
              <a:gd name="connsiteY1973" fmla="*/ 1740698 h 6738329"/>
              <a:gd name="connsiteX1974" fmla="*/ 10699894 w 12191368"/>
              <a:gd name="connsiteY1974" fmla="*/ 1760656 h 6738329"/>
              <a:gd name="connsiteX1975" fmla="*/ 10700692 w 12191368"/>
              <a:gd name="connsiteY1975" fmla="*/ 1781013 h 6738329"/>
              <a:gd name="connsiteX1976" fmla="*/ 10701092 w 12191368"/>
              <a:gd name="connsiteY1976" fmla="*/ 1788198 h 6738329"/>
              <a:gd name="connsiteX1977" fmla="*/ 10701092 w 12191368"/>
              <a:gd name="connsiteY1977" fmla="*/ 1794983 h 6738329"/>
              <a:gd name="connsiteX1978" fmla="*/ 10700692 w 12191368"/>
              <a:gd name="connsiteY1978" fmla="*/ 1802168 h 6738329"/>
              <a:gd name="connsiteX1979" fmla="*/ 10699894 w 12191368"/>
              <a:gd name="connsiteY1979" fmla="*/ 1808155 h 6738329"/>
              <a:gd name="connsiteX1980" fmla="*/ 10698696 w 12191368"/>
              <a:gd name="connsiteY1980" fmla="*/ 1813743 h 6738329"/>
              <a:gd name="connsiteX1981" fmla="*/ 10697100 w 12191368"/>
              <a:gd name="connsiteY1981" fmla="*/ 1818932 h 6738329"/>
              <a:gd name="connsiteX1982" fmla="*/ 10694704 w 12191368"/>
              <a:gd name="connsiteY1982" fmla="*/ 1823723 h 6738329"/>
              <a:gd name="connsiteX1983" fmla="*/ 10692310 w 12191368"/>
              <a:gd name="connsiteY1983" fmla="*/ 1827713 h 6738329"/>
              <a:gd name="connsiteX1984" fmla="*/ 10688718 w 12191368"/>
              <a:gd name="connsiteY1984" fmla="*/ 1832105 h 6738329"/>
              <a:gd name="connsiteX1985" fmla="*/ 10685126 w 12191368"/>
              <a:gd name="connsiteY1985" fmla="*/ 1835298 h 6738329"/>
              <a:gd name="connsiteX1986" fmla="*/ 10680736 w 12191368"/>
              <a:gd name="connsiteY1986" fmla="*/ 1838091 h 6738329"/>
              <a:gd name="connsiteX1987" fmla="*/ 10675546 w 12191368"/>
              <a:gd name="connsiteY1987" fmla="*/ 1840087 h 6738329"/>
              <a:gd name="connsiteX1988" fmla="*/ 10669560 w 12191368"/>
              <a:gd name="connsiteY1988" fmla="*/ 1841684 h 6738329"/>
              <a:gd name="connsiteX1989" fmla="*/ 10662774 w 12191368"/>
              <a:gd name="connsiteY1989" fmla="*/ 1842882 h 6738329"/>
              <a:gd name="connsiteX1990" fmla="*/ 10655588 w 12191368"/>
              <a:gd name="connsiteY1990" fmla="*/ 1843281 h 6738329"/>
              <a:gd name="connsiteX1991" fmla="*/ 10647606 w 12191368"/>
              <a:gd name="connsiteY1991" fmla="*/ 1842882 h 6738329"/>
              <a:gd name="connsiteX1992" fmla="*/ 10663572 w 12191368"/>
              <a:gd name="connsiteY1992" fmla="*/ 1852860 h 6738329"/>
              <a:gd name="connsiteX1993" fmla="*/ 10669160 w 12191368"/>
              <a:gd name="connsiteY1993" fmla="*/ 1853259 h 6738329"/>
              <a:gd name="connsiteX1994" fmla="*/ 10674348 w 12191368"/>
              <a:gd name="connsiteY1994" fmla="*/ 1853659 h 6738329"/>
              <a:gd name="connsiteX1995" fmla="*/ 10678740 w 12191368"/>
              <a:gd name="connsiteY1995" fmla="*/ 1854457 h 6738329"/>
              <a:gd name="connsiteX1996" fmla="*/ 10682730 w 12191368"/>
              <a:gd name="connsiteY1996" fmla="*/ 1855255 h 6738329"/>
              <a:gd name="connsiteX1997" fmla="*/ 10686324 w 12191368"/>
              <a:gd name="connsiteY1997" fmla="*/ 1856452 h 6738329"/>
              <a:gd name="connsiteX1998" fmla="*/ 10689516 w 12191368"/>
              <a:gd name="connsiteY1998" fmla="*/ 1857650 h 6738329"/>
              <a:gd name="connsiteX1999" fmla="*/ 10691912 w 12191368"/>
              <a:gd name="connsiteY1999" fmla="*/ 1859247 h 6738329"/>
              <a:gd name="connsiteX2000" fmla="*/ 10694306 w 12191368"/>
              <a:gd name="connsiteY2000" fmla="*/ 1861243 h 6738329"/>
              <a:gd name="connsiteX2001" fmla="*/ 10695904 w 12191368"/>
              <a:gd name="connsiteY2001" fmla="*/ 1863238 h 6738329"/>
              <a:gd name="connsiteX2002" fmla="*/ 10697500 w 12191368"/>
              <a:gd name="connsiteY2002" fmla="*/ 1865633 h 6738329"/>
              <a:gd name="connsiteX2003" fmla="*/ 10698696 w 12191368"/>
              <a:gd name="connsiteY2003" fmla="*/ 1867629 h 6738329"/>
              <a:gd name="connsiteX2004" fmla="*/ 10699894 w 12191368"/>
              <a:gd name="connsiteY2004" fmla="*/ 1870024 h 6738329"/>
              <a:gd name="connsiteX2005" fmla="*/ 10700294 w 12191368"/>
              <a:gd name="connsiteY2005" fmla="*/ 1872419 h 6738329"/>
              <a:gd name="connsiteX2006" fmla="*/ 10700692 w 12191368"/>
              <a:gd name="connsiteY2006" fmla="*/ 1875212 h 6738329"/>
              <a:gd name="connsiteX2007" fmla="*/ 10701092 w 12191368"/>
              <a:gd name="connsiteY2007" fmla="*/ 1880402 h 6738329"/>
              <a:gd name="connsiteX2008" fmla="*/ 10700692 w 12191368"/>
              <a:gd name="connsiteY2008" fmla="*/ 1886389 h 6738329"/>
              <a:gd name="connsiteX2009" fmla="*/ 10699894 w 12191368"/>
              <a:gd name="connsiteY2009" fmla="*/ 1891977 h 6738329"/>
              <a:gd name="connsiteX2010" fmla="*/ 10697898 w 12191368"/>
              <a:gd name="connsiteY2010" fmla="*/ 1904750 h 6738329"/>
              <a:gd name="connsiteX2011" fmla="*/ 10697100 w 12191368"/>
              <a:gd name="connsiteY2011" fmla="*/ 1910338 h 6738329"/>
              <a:gd name="connsiteX2012" fmla="*/ 10696702 w 12191368"/>
              <a:gd name="connsiteY2012" fmla="*/ 1916325 h 6738329"/>
              <a:gd name="connsiteX2013" fmla="*/ 10697100 w 12191368"/>
              <a:gd name="connsiteY2013" fmla="*/ 1921515 h 6738329"/>
              <a:gd name="connsiteX2014" fmla="*/ 10697500 w 12191368"/>
              <a:gd name="connsiteY2014" fmla="*/ 1924308 h 6738329"/>
              <a:gd name="connsiteX2015" fmla="*/ 10697898 w 12191368"/>
              <a:gd name="connsiteY2015" fmla="*/ 1926703 h 6738329"/>
              <a:gd name="connsiteX2016" fmla="*/ 10701092 w 12191368"/>
              <a:gd name="connsiteY2016" fmla="*/ 1963026 h 6738329"/>
              <a:gd name="connsiteX2017" fmla="*/ 10705882 w 12191368"/>
              <a:gd name="connsiteY2017" fmla="*/ 1957438 h 6738329"/>
              <a:gd name="connsiteX2018" fmla="*/ 10711070 w 12191368"/>
              <a:gd name="connsiteY2018" fmla="*/ 1952249 h 6738329"/>
              <a:gd name="connsiteX2019" fmla="*/ 10715062 w 12191368"/>
              <a:gd name="connsiteY2019" fmla="*/ 1946660 h 6738329"/>
              <a:gd name="connsiteX2020" fmla="*/ 10718654 w 12191368"/>
              <a:gd name="connsiteY2020" fmla="*/ 1941073 h 6738329"/>
              <a:gd name="connsiteX2021" fmla="*/ 10722248 w 12191368"/>
              <a:gd name="connsiteY2021" fmla="*/ 1935484 h 6738329"/>
              <a:gd name="connsiteX2022" fmla="*/ 10725440 w 12191368"/>
              <a:gd name="connsiteY2022" fmla="*/ 1929498 h 6738329"/>
              <a:gd name="connsiteX2023" fmla="*/ 10728234 w 12191368"/>
              <a:gd name="connsiteY2023" fmla="*/ 1923111 h 6738329"/>
              <a:gd name="connsiteX2024" fmla="*/ 10730630 w 12191368"/>
              <a:gd name="connsiteY2024" fmla="*/ 1917123 h 6738329"/>
              <a:gd name="connsiteX2025" fmla="*/ 10733024 w 12191368"/>
              <a:gd name="connsiteY2025" fmla="*/ 1911136 h 6738329"/>
              <a:gd name="connsiteX2026" fmla="*/ 10735020 w 12191368"/>
              <a:gd name="connsiteY2026" fmla="*/ 1904750 h 6738329"/>
              <a:gd name="connsiteX2027" fmla="*/ 10738612 w 12191368"/>
              <a:gd name="connsiteY2027" fmla="*/ 1891977 h 6738329"/>
              <a:gd name="connsiteX2028" fmla="*/ 10741806 w 12191368"/>
              <a:gd name="connsiteY2028" fmla="*/ 1878805 h 6738329"/>
              <a:gd name="connsiteX2029" fmla="*/ 10744600 w 12191368"/>
              <a:gd name="connsiteY2029" fmla="*/ 1866032 h 6738329"/>
              <a:gd name="connsiteX2030" fmla="*/ 10748990 w 12191368"/>
              <a:gd name="connsiteY2030" fmla="*/ 1839289 h 6738329"/>
              <a:gd name="connsiteX2031" fmla="*/ 10751384 w 12191368"/>
              <a:gd name="connsiteY2031" fmla="*/ 1826117 h 6738329"/>
              <a:gd name="connsiteX2032" fmla="*/ 10754178 w 12191368"/>
              <a:gd name="connsiteY2032" fmla="*/ 1812945 h 6738329"/>
              <a:gd name="connsiteX2033" fmla="*/ 10757372 w 12191368"/>
              <a:gd name="connsiteY2033" fmla="*/ 1800172 h 6738329"/>
              <a:gd name="connsiteX2034" fmla="*/ 10761364 w 12191368"/>
              <a:gd name="connsiteY2034" fmla="*/ 1787399 h 6738329"/>
              <a:gd name="connsiteX2035" fmla="*/ 10763758 w 12191368"/>
              <a:gd name="connsiteY2035" fmla="*/ 1781412 h 6738329"/>
              <a:gd name="connsiteX2036" fmla="*/ 10766552 w 12191368"/>
              <a:gd name="connsiteY2036" fmla="*/ 1775425 h 6738329"/>
              <a:gd name="connsiteX2037" fmla="*/ 10769346 w 12191368"/>
              <a:gd name="connsiteY2037" fmla="*/ 1769437 h 6738329"/>
              <a:gd name="connsiteX2038" fmla="*/ 10772938 w 12191368"/>
              <a:gd name="connsiteY2038" fmla="*/ 1763051 h 6738329"/>
              <a:gd name="connsiteX2039" fmla="*/ 10774136 w 12191368"/>
              <a:gd name="connsiteY2039" fmla="*/ 1755467 h 6738329"/>
              <a:gd name="connsiteX2040" fmla="*/ 10775734 w 12191368"/>
              <a:gd name="connsiteY2040" fmla="*/ 1747883 h 6738329"/>
              <a:gd name="connsiteX2041" fmla="*/ 10777728 w 12191368"/>
              <a:gd name="connsiteY2041" fmla="*/ 1740299 h 6738329"/>
              <a:gd name="connsiteX2042" fmla="*/ 10780124 w 12191368"/>
              <a:gd name="connsiteY2042" fmla="*/ 1733114 h 6738329"/>
              <a:gd name="connsiteX2043" fmla="*/ 10782518 w 12191368"/>
              <a:gd name="connsiteY2043" fmla="*/ 1725530 h 6738329"/>
              <a:gd name="connsiteX2044" fmla="*/ 10785312 w 12191368"/>
              <a:gd name="connsiteY2044" fmla="*/ 1718746 h 6738329"/>
              <a:gd name="connsiteX2045" fmla="*/ 10788506 w 12191368"/>
              <a:gd name="connsiteY2045" fmla="*/ 1711960 h 6738329"/>
              <a:gd name="connsiteX2046" fmla="*/ 10791698 w 12191368"/>
              <a:gd name="connsiteY2046" fmla="*/ 1705174 h 6738329"/>
              <a:gd name="connsiteX2047" fmla="*/ 10795292 w 12191368"/>
              <a:gd name="connsiteY2047" fmla="*/ 1698388 h 6738329"/>
              <a:gd name="connsiteX2048" fmla="*/ 10798884 w 12191368"/>
              <a:gd name="connsiteY2048" fmla="*/ 1691603 h 6738329"/>
              <a:gd name="connsiteX2049" fmla="*/ 10807664 w 12191368"/>
              <a:gd name="connsiteY2049" fmla="*/ 1678830 h 6738329"/>
              <a:gd name="connsiteX2050" fmla="*/ 10816446 w 12191368"/>
              <a:gd name="connsiteY2050" fmla="*/ 1666457 h 6738329"/>
              <a:gd name="connsiteX2051" fmla="*/ 10826026 w 12191368"/>
              <a:gd name="connsiteY2051" fmla="*/ 1654082 h 6738329"/>
              <a:gd name="connsiteX2052" fmla="*/ 10831216 w 12191368"/>
              <a:gd name="connsiteY2052" fmla="*/ 1651288 h 6738329"/>
              <a:gd name="connsiteX2053" fmla="*/ 10836004 w 12191368"/>
              <a:gd name="connsiteY2053" fmla="*/ 1648894 h 6738329"/>
              <a:gd name="connsiteX2054" fmla="*/ 10841592 w 12191368"/>
              <a:gd name="connsiteY2054" fmla="*/ 1646898 h 6738329"/>
              <a:gd name="connsiteX2055" fmla="*/ 10846782 w 12191368"/>
              <a:gd name="connsiteY2055" fmla="*/ 1645301 h 6738329"/>
              <a:gd name="connsiteX2056" fmla="*/ 10851970 w 12191368"/>
              <a:gd name="connsiteY2056" fmla="*/ 1644104 h 6738329"/>
              <a:gd name="connsiteX2057" fmla="*/ 10856760 w 12191368"/>
              <a:gd name="connsiteY2057" fmla="*/ 1642906 h 6738329"/>
              <a:gd name="connsiteX2058" fmla="*/ 10861950 w 12191368"/>
              <a:gd name="connsiteY2058" fmla="*/ 1642108 h 6738329"/>
              <a:gd name="connsiteX2059" fmla="*/ 10867138 w 12191368"/>
              <a:gd name="connsiteY2059" fmla="*/ 1641709 h 6738329"/>
              <a:gd name="connsiteX2060" fmla="*/ 10877516 w 12191368"/>
              <a:gd name="connsiteY2060" fmla="*/ 1641310 h 6738329"/>
              <a:gd name="connsiteX2061" fmla="*/ 10887496 w 12191368"/>
              <a:gd name="connsiteY2061" fmla="*/ 1641709 h 6738329"/>
              <a:gd name="connsiteX2062" fmla="*/ 10897474 w 12191368"/>
              <a:gd name="connsiteY2062" fmla="*/ 1642906 h 6738329"/>
              <a:gd name="connsiteX2063" fmla="*/ 10907852 w 12191368"/>
              <a:gd name="connsiteY2063" fmla="*/ 1644104 h 6738329"/>
              <a:gd name="connsiteX2064" fmla="*/ 10917832 w 12191368"/>
              <a:gd name="connsiteY2064" fmla="*/ 1646100 h 6738329"/>
              <a:gd name="connsiteX2065" fmla="*/ 10928208 w 12191368"/>
              <a:gd name="connsiteY2065" fmla="*/ 1648495 h 6738329"/>
              <a:gd name="connsiteX2066" fmla="*/ 10948566 w 12191368"/>
              <a:gd name="connsiteY2066" fmla="*/ 1652885 h 6738329"/>
              <a:gd name="connsiteX2067" fmla="*/ 10958544 w 12191368"/>
              <a:gd name="connsiteY2067" fmla="*/ 1654881 h 6738329"/>
              <a:gd name="connsiteX2068" fmla="*/ 10968922 w 12191368"/>
              <a:gd name="connsiteY2068" fmla="*/ 1656478 h 6738329"/>
              <a:gd name="connsiteX2069" fmla="*/ 10978902 w 12191368"/>
              <a:gd name="connsiteY2069" fmla="*/ 1657675 h 6738329"/>
              <a:gd name="connsiteX2070" fmla="*/ 10989280 w 12191368"/>
              <a:gd name="connsiteY2070" fmla="*/ 1658074 h 6738329"/>
              <a:gd name="connsiteX2071" fmla="*/ 10999658 w 12191368"/>
              <a:gd name="connsiteY2071" fmla="*/ 1656877 h 6738329"/>
              <a:gd name="connsiteX2072" fmla="*/ 11010434 w 12191368"/>
              <a:gd name="connsiteY2072" fmla="*/ 1656079 h 6738329"/>
              <a:gd name="connsiteX2073" fmla="*/ 11021210 w 12191368"/>
              <a:gd name="connsiteY2073" fmla="*/ 1656079 h 6738329"/>
              <a:gd name="connsiteX2074" fmla="*/ 11031988 w 12191368"/>
              <a:gd name="connsiteY2074" fmla="*/ 1656478 h 6738329"/>
              <a:gd name="connsiteX2075" fmla="*/ 11043564 w 12191368"/>
              <a:gd name="connsiteY2075" fmla="*/ 1657675 h 6738329"/>
              <a:gd name="connsiteX2076" fmla="*/ 11054740 w 12191368"/>
              <a:gd name="connsiteY2076" fmla="*/ 1659272 h 6738329"/>
              <a:gd name="connsiteX2077" fmla="*/ 11065516 w 12191368"/>
              <a:gd name="connsiteY2077" fmla="*/ 1661267 h 6738329"/>
              <a:gd name="connsiteX2078" fmla="*/ 11077092 w 12191368"/>
              <a:gd name="connsiteY2078" fmla="*/ 1664062 h 6738329"/>
              <a:gd name="connsiteX2079" fmla="*/ 11088268 w 12191368"/>
              <a:gd name="connsiteY2079" fmla="*/ 1667654 h 6738329"/>
              <a:gd name="connsiteX2080" fmla="*/ 11099844 w 12191368"/>
              <a:gd name="connsiteY2080" fmla="*/ 1671246 h 6738329"/>
              <a:gd name="connsiteX2081" fmla="*/ 11110620 w 12191368"/>
              <a:gd name="connsiteY2081" fmla="*/ 1675238 h 6738329"/>
              <a:gd name="connsiteX2082" fmla="*/ 11121398 w 12191368"/>
              <a:gd name="connsiteY2082" fmla="*/ 1679628 h 6738329"/>
              <a:gd name="connsiteX2083" fmla="*/ 11132574 w 12191368"/>
              <a:gd name="connsiteY2083" fmla="*/ 1684418 h 6738329"/>
              <a:gd name="connsiteX2084" fmla="*/ 11143352 w 12191368"/>
              <a:gd name="connsiteY2084" fmla="*/ 1689607 h 6738329"/>
              <a:gd name="connsiteX2085" fmla="*/ 11153730 w 12191368"/>
              <a:gd name="connsiteY2085" fmla="*/ 1695195 h 6738329"/>
              <a:gd name="connsiteX2086" fmla="*/ 11163708 w 12191368"/>
              <a:gd name="connsiteY2086" fmla="*/ 1701981 h 6738329"/>
              <a:gd name="connsiteX2087" fmla="*/ 11174086 w 12191368"/>
              <a:gd name="connsiteY2087" fmla="*/ 1708368 h 6738329"/>
              <a:gd name="connsiteX2088" fmla="*/ 11184066 w 12191368"/>
              <a:gd name="connsiteY2088" fmla="*/ 1714754 h 6738329"/>
              <a:gd name="connsiteX2089" fmla="*/ 11193644 w 12191368"/>
              <a:gd name="connsiteY2089" fmla="*/ 1721938 h 6738329"/>
              <a:gd name="connsiteX2090" fmla="*/ 11202826 w 12191368"/>
              <a:gd name="connsiteY2090" fmla="*/ 1729123 h 6738329"/>
              <a:gd name="connsiteX2091" fmla="*/ 11212006 w 12191368"/>
              <a:gd name="connsiteY2091" fmla="*/ 1737106 h 6738329"/>
              <a:gd name="connsiteX2092" fmla="*/ 11220388 w 12191368"/>
              <a:gd name="connsiteY2092" fmla="*/ 1745090 h 6738329"/>
              <a:gd name="connsiteX2093" fmla="*/ 11228370 w 12191368"/>
              <a:gd name="connsiteY2093" fmla="*/ 1753073 h 6738329"/>
              <a:gd name="connsiteX2094" fmla="*/ 11236354 w 12191368"/>
              <a:gd name="connsiteY2094" fmla="*/ 1761455 h 6738329"/>
              <a:gd name="connsiteX2095" fmla="*/ 11243538 w 12191368"/>
              <a:gd name="connsiteY2095" fmla="*/ 1770635 h 6738329"/>
              <a:gd name="connsiteX2096" fmla="*/ 11250324 w 12191368"/>
              <a:gd name="connsiteY2096" fmla="*/ 1779417 h 6738329"/>
              <a:gd name="connsiteX2097" fmla="*/ 11256710 w 12191368"/>
              <a:gd name="connsiteY2097" fmla="*/ 1788198 h 6738329"/>
              <a:gd name="connsiteX2098" fmla="*/ 11262698 w 12191368"/>
              <a:gd name="connsiteY2098" fmla="*/ 1797778 h 6738329"/>
              <a:gd name="connsiteX2099" fmla="*/ 11267886 w 12191368"/>
              <a:gd name="connsiteY2099" fmla="*/ 1806958 h 6738329"/>
              <a:gd name="connsiteX2100" fmla="*/ 11272278 w 12191368"/>
              <a:gd name="connsiteY2100" fmla="*/ 1816538 h 6738329"/>
              <a:gd name="connsiteX2101" fmla="*/ 11276268 w 12191368"/>
              <a:gd name="connsiteY2101" fmla="*/ 1826117 h 6738329"/>
              <a:gd name="connsiteX2102" fmla="*/ 11279862 w 12191368"/>
              <a:gd name="connsiteY2102" fmla="*/ 1836096 h 6738329"/>
              <a:gd name="connsiteX2103" fmla="*/ 11282256 w 12191368"/>
              <a:gd name="connsiteY2103" fmla="*/ 1839289 h 6738329"/>
              <a:gd name="connsiteX2104" fmla="*/ 11283852 w 12191368"/>
              <a:gd name="connsiteY2104" fmla="*/ 1842882 h 6738329"/>
              <a:gd name="connsiteX2105" fmla="*/ 11284252 w 12191368"/>
              <a:gd name="connsiteY2105" fmla="*/ 1846474 h 6738329"/>
              <a:gd name="connsiteX2106" fmla="*/ 11283852 w 12191368"/>
              <a:gd name="connsiteY2106" fmla="*/ 1850466 h 6738329"/>
              <a:gd name="connsiteX2107" fmla="*/ 11287444 w 12191368"/>
              <a:gd name="connsiteY2107" fmla="*/ 1855654 h 6738329"/>
              <a:gd name="connsiteX2108" fmla="*/ 11290638 w 12191368"/>
              <a:gd name="connsiteY2108" fmla="*/ 1861642 h 6738329"/>
              <a:gd name="connsiteX2109" fmla="*/ 11293034 w 12191368"/>
              <a:gd name="connsiteY2109" fmla="*/ 1867629 h 6738329"/>
              <a:gd name="connsiteX2110" fmla="*/ 11295028 w 12191368"/>
              <a:gd name="connsiteY2110" fmla="*/ 1874015 h 6738329"/>
              <a:gd name="connsiteX2111" fmla="*/ 11296626 w 12191368"/>
              <a:gd name="connsiteY2111" fmla="*/ 1880402 h 6738329"/>
              <a:gd name="connsiteX2112" fmla="*/ 11297424 w 12191368"/>
              <a:gd name="connsiteY2112" fmla="*/ 1886788 h 6738329"/>
              <a:gd name="connsiteX2113" fmla="*/ 11299020 w 12191368"/>
              <a:gd name="connsiteY2113" fmla="*/ 1901157 h 6738329"/>
              <a:gd name="connsiteX2114" fmla="*/ 11300618 w 12191368"/>
              <a:gd name="connsiteY2114" fmla="*/ 1915527 h 6738329"/>
              <a:gd name="connsiteX2115" fmla="*/ 11301416 w 12191368"/>
              <a:gd name="connsiteY2115" fmla="*/ 1923510 h 6738329"/>
              <a:gd name="connsiteX2116" fmla="*/ 11302612 w 12191368"/>
              <a:gd name="connsiteY2116" fmla="*/ 1931892 h 6738329"/>
              <a:gd name="connsiteX2117" fmla="*/ 11304210 w 12191368"/>
              <a:gd name="connsiteY2117" fmla="*/ 1939875 h 6738329"/>
              <a:gd name="connsiteX2118" fmla="*/ 11306204 w 12191368"/>
              <a:gd name="connsiteY2118" fmla="*/ 1948258 h 6738329"/>
              <a:gd name="connsiteX2119" fmla="*/ 11309000 w 12191368"/>
              <a:gd name="connsiteY2119" fmla="*/ 1956640 h 6738329"/>
              <a:gd name="connsiteX2120" fmla="*/ 11312192 w 12191368"/>
              <a:gd name="connsiteY2120" fmla="*/ 1966219 h 6738329"/>
              <a:gd name="connsiteX2121" fmla="*/ 11316982 w 12191368"/>
              <a:gd name="connsiteY2121" fmla="*/ 1945463 h 6738329"/>
              <a:gd name="connsiteX2122" fmla="*/ 11321372 w 12191368"/>
              <a:gd name="connsiteY2122" fmla="*/ 1925107 h 6738329"/>
              <a:gd name="connsiteX2123" fmla="*/ 11330154 w 12191368"/>
              <a:gd name="connsiteY2123" fmla="*/ 1885591 h 6738329"/>
              <a:gd name="connsiteX2124" fmla="*/ 11338138 w 12191368"/>
              <a:gd name="connsiteY2124" fmla="*/ 1847272 h 6738329"/>
              <a:gd name="connsiteX2125" fmla="*/ 11345722 w 12191368"/>
              <a:gd name="connsiteY2125" fmla="*/ 1810151 h 6738329"/>
              <a:gd name="connsiteX2126" fmla="*/ 11349712 w 12191368"/>
              <a:gd name="connsiteY2126" fmla="*/ 1791790 h 6738329"/>
              <a:gd name="connsiteX2127" fmla="*/ 11354104 w 12191368"/>
              <a:gd name="connsiteY2127" fmla="*/ 1773828 h 6738329"/>
              <a:gd name="connsiteX2128" fmla="*/ 11358892 w 12191368"/>
              <a:gd name="connsiteY2128" fmla="*/ 1755866 h 6738329"/>
              <a:gd name="connsiteX2129" fmla="*/ 11364082 w 12191368"/>
              <a:gd name="connsiteY2129" fmla="*/ 1738304 h 6738329"/>
              <a:gd name="connsiteX2130" fmla="*/ 11369272 w 12191368"/>
              <a:gd name="connsiteY2130" fmla="*/ 1721140 h 6738329"/>
              <a:gd name="connsiteX2131" fmla="*/ 11374858 w 12191368"/>
              <a:gd name="connsiteY2131" fmla="*/ 1703977 h 6738329"/>
              <a:gd name="connsiteX2132" fmla="*/ 11381246 w 12191368"/>
              <a:gd name="connsiteY2132" fmla="*/ 1686813 h 6738329"/>
              <a:gd name="connsiteX2133" fmla="*/ 11388032 w 12191368"/>
              <a:gd name="connsiteY2133" fmla="*/ 1670448 h 6738329"/>
              <a:gd name="connsiteX2134" fmla="*/ 11479038 w 12191368"/>
              <a:gd name="connsiteY2134" fmla="*/ 1307619 h 6738329"/>
              <a:gd name="connsiteX2135" fmla="*/ 11478638 w 12191368"/>
              <a:gd name="connsiteY2135" fmla="*/ 1307619 h 6738329"/>
              <a:gd name="connsiteX2136" fmla="*/ 11480234 w 12191368"/>
              <a:gd name="connsiteY2136" fmla="*/ 1294447 h 6738329"/>
              <a:gd name="connsiteX2137" fmla="*/ 11481832 w 12191368"/>
              <a:gd name="connsiteY2137" fmla="*/ 1281275 h 6738329"/>
              <a:gd name="connsiteX2138" fmla="*/ 11486222 w 12191368"/>
              <a:gd name="connsiteY2138" fmla="*/ 1255330 h 6738329"/>
              <a:gd name="connsiteX2139" fmla="*/ 11491410 w 12191368"/>
              <a:gd name="connsiteY2139" fmla="*/ 1229385 h 6738329"/>
              <a:gd name="connsiteX2140" fmla="*/ 11497398 w 12191368"/>
              <a:gd name="connsiteY2140" fmla="*/ 1204239 h 6738329"/>
              <a:gd name="connsiteX2141" fmla="*/ 11503786 w 12191368"/>
              <a:gd name="connsiteY2141" fmla="*/ 1179092 h 6738329"/>
              <a:gd name="connsiteX2142" fmla="*/ 11510970 w 12191368"/>
              <a:gd name="connsiteY2142" fmla="*/ 1153945 h 6738329"/>
              <a:gd name="connsiteX2143" fmla="*/ 11518954 w 12191368"/>
              <a:gd name="connsiteY2143" fmla="*/ 1129199 h 6738329"/>
              <a:gd name="connsiteX2144" fmla="*/ 11527734 w 12191368"/>
              <a:gd name="connsiteY2144" fmla="*/ 1104850 h 6738329"/>
              <a:gd name="connsiteX2145" fmla="*/ 11536514 w 12191368"/>
              <a:gd name="connsiteY2145" fmla="*/ 1080503 h 6738329"/>
              <a:gd name="connsiteX2146" fmla="*/ 11545696 w 12191368"/>
              <a:gd name="connsiteY2146" fmla="*/ 1056154 h 6738329"/>
              <a:gd name="connsiteX2147" fmla="*/ 11555674 w 12191368"/>
              <a:gd name="connsiteY2147" fmla="*/ 1031806 h 6738329"/>
              <a:gd name="connsiteX2148" fmla="*/ 11565654 w 12191368"/>
              <a:gd name="connsiteY2148" fmla="*/ 1007857 h 6738329"/>
              <a:gd name="connsiteX2149" fmla="*/ 11586410 w 12191368"/>
              <a:gd name="connsiteY2149" fmla="*/ 959560 h 6738329"/>
              <a:gd name="connsiteX2150" fmla="*/ 11607964 w 12191368"/>
              <a:gd name="connsiteY2150" fmla="*/ 912061 h 6738329"/>
              <a:gd name="connsiteX2151" fmla="*/ 11609960 w 12191368"/>
              <a:gd name="connsiteY2151" fmla="*/ 907670 h 6738329"/>
              <a:gd name="connsiteX2152" fmla="*/ 11612354 w 12191368"/>
              <a:gd name="connsiteY2152" fmla="*/ 903280 h 6738329"/>
              <a:gd name="connsiteX2153" fmla="*/ 11614748 w 12191368"/>
              <a:gd name="connsiteY2153" fmla="*/ 900485 h 6738329"/>
              <a:gd name="connsiteX2154" fmla="*/ 11616746 w 12191368"/>
              <a:gd name="connsiteY2154" fmla="*/ 898090 h 6738329"/>
              <a:gd name="connsiteX2155" fmla="*/ 11619140 w 12191368"/>
              <a:gd name="connsiteY2155" fmla="*/ 896095 h 6738329"/>
              <a:gd name="connsiteX2156" fmla="*/ 11622332 w 12191368"/>
              <a:gd name="connsiteY2156" fmla="*/ 894897 h 6738329"/>
              <a:gd name="connsiteX2157" fmla="*/ 11624728 w 12191368"/>
              <a:gd name="connsiteY2157" fmla="*/ 894099 h 6738329"/>
              <a:gd name="connsiteX2158" fmla="*/ 11627122 w 12191368"/>
              <a:gd name="connsiteY2158" fmla="*/ 893700 h 6738329"/>
              <a:gd name="connsiteX2159" fmla="*/ 11629518 w 12191368"/>
              <a:gd name="connsiteY2159" fmla="*/ 893301 h 6738329"/>
              <a:gd name="connsiteX2160" fmla="*/ 11632312 w 12191368"/>
              <a:gd name="connsiteY2160" fmla="*/ 893301 h 6738329"/>
              <a:gd name="connsiteX2161" fmla="*/ 11637500 w 12191368"/>
              <a:gd name="connsiteY2161" fmla="*/ 894099 h 6738329"/>
              <a:gd name="connsiteX2162" fmla="*/ 11643488 w 12191368"/>
              <a:gd name="connsiteY2162" fmla="*/ 894897 h 6738329"/>
              <a:gd name="connsiteX2163" fmla="*/ 11649076 w 12191368"/>
              <a:gd name="connsiteY2163" fmla="*/ 895297 h 6738329"/>
              <a:gd name="connsiteX2164" fmla="*/ 11675420 w 12191368"/>
              <a:gd name="connsiteY2164" fmla="*/ 894897 h 6738329"/>
              <a:gd name="connsiteX2165" fmla="*/ 11701364 w 12191368"/>
              <a:gd name="connsiteY2165" fmla="*/ 894099 h 6738329"/>
              <a:gd name="connsiteX2166" fmla="*/ 11753254 w 12191368"/>
              <a:gd name="connsiteY2166" fmla="*/ 892502 h 6738329"/>
              <a:gd name="connsiteX2167" fmla="*/ 11776406 w 12191368"/>
              <a:gd name="connsiteY2167" fmla="*/ 890506 h 6738329"/>
              <a:gd name="connsiteX2168" fmla="*/ 11788380 w 12191368"/>
              <a:gd name="connsiteY2168" fmla="*/ 889309 h 6738329"/>
              <a:gd name="connsiteX2169" fmla="*/ 11799956 w 12191368"/>
              <a:gd name="connsiteY2169" fmla="*/ 888112 h 6738329"/>
              <a:gd name="connsiteX2170" fmla="*/ 11811532 w 12191368"/>
              <a:gd name="connsiteY2170" fmla="*/ 887713 h 6738329"/>
              <a:gd name="connsiteX2171" fmla="*/ 11823106 w 12191368"/>
              <a:gd name="connsiteY2171" fmla="*/ 887713 h 6738329"/>
              <a:gd name="connsiteX2172" fmla="*/ 11833884 w 12191368"/>
              <a:gd name="connsiteY2172" fmla="*/ 888112 h 6738329"/>
              <a:gd name="connsiteX2173" fmla="*/ 11844660 w 12191368"/>
              <a:gd name="connsiteY2173" fmla="*/ 889708 h 6738329"/>
              <a:gd name="connsiteX2174" fmla="*/ 11850248 w 12191368"/>
              <a:gd name="connsiteY2174" fmla="*/ 890506 h 6738329"/>
              <a:gd name="connsiteX2175" fmla="*/ 11855436 w 12191368"/>
              <a:gd name="connsiteY2175" fmla="*/ 892103 h 6738329"/>
              <a:gd name="connsiteX2176" fmla="*/ 11860626 w 12191368"/>
              <a:gd name="connsiteY2176" fmla="*/ 893700 h 6738329"/>
              <a:gd name="connsiteX2177" fmla="*/ 11865416 w 12191368"/>
              <a:gd name="connsiteY2177" fmla="*/ 895297 h 6738329"/>
              <a:gd name="connsiteX2178" fmla="*/ 11870604 w 12191368"/>
              <a:gd name="connsiteY2178" fmla="*/ 897691 h 6738329"/>
              <a:gd name="connsiteX2179" fmla="*/ 11875396 w 12191368"/>
              <a:gd name="connsiteY2179" fmla="*/ 900086 h 6738329"/>
              <a:gd name="connsiteX2180" fmla="*/ 11879786 w 12191368"/>
              <a:gd name="connsiteY2180" fmla="*/ 902881 h 6738329"/>
              <a:gd name="connsiteX2181" fmla="*/ 11884576 w 12191368"/>
              <a:gd name="connsiteY2181" fmla="*/ 906073 h 6738329"/>
              <a:gd name="connsiteX2182" fmla="*/ 11888966 w 12191368"/>
              <a:gd name="connsiteY2182" fmla="*/ 910065 h 6738329"/>
              <a:gd name="connsiteX2183" fmla="*/ 11893356 w 12191368"/>
              <a:gd name="connsiteY2183" fmla="*/ 914057 h 6738329"/>
              <a:gd name="connsiteX2184" fmla="*/ 11897348 w 12191368"/>
              <a:gd name="connsiteY2184" fmla="*/ 918447 h 6738329"/>
              <a:gd name="connsiteX2185" fmla="*/ 11901340 w 12191368"/>
              <a:gd name="connsiteY2185" fmla="*/ 923237 h 6738329"/>
              <a:gd name="connsiteX2186" fmla="*/ 11905332 w 12191368"/>
              <a:gd name="connsiteY2186" fmla="*/ 928426 h 6738329"/>
              <a:gd name="connsiteX2187" fmla="*/ 11908924 w 12191368"/>
              <a:gd name="connsiteY2187" fmla="*/ 934413 h 6738329"/>
              <a:gd name="connsiteX2188" fmla="*/ 11912516 w 12191368"/>
              <a:gd name="connsiteY2188" fmla="*/ 941198 h 6738329"/>
              <a:gd name="connsiteX2189" fmla="*/ 11916108 w 12191368"/>
              <a:gd name="connsiteY2189" fmla="*/ 947585 h 6738329"/>
              <a:gd name="connsiteX2190" fmla="*/ 11919302 w 12191368"/>
              <a:gd name="connsiteY2190" fmla="*/ 947585 h 6738329"/>
              <a:gd name="connsiteX2191" fmla="*/ 11922894 w 12191368"/>
              <a:gd name="connsiteY2191" fmla="*/ 946787 h 6738329"/>
              <a:gd name="connsiteX2192" fmla="*/ 11926086 w 12191368"/>
              <a:gd name="connsiteY2192" fmla="*/ 945989 h 6738329"/>
              <a:gd name="connsiteX2193" fmla="*/ 11929680 w 12191368"/>
              <a:gd name="connsiteY2193" fmla="*/ 944790 h 6738329"/>
              <a:gd name="connsiteX2194" fmla="*/ 11936066 w 12191368"/>
              <a:gd name="connsiteY2194" fmla="*/ 941997 h 6738329"/>
              <a:gd name="connsiteX2195" fmla="*/ 11942452 w 12191368"/>
              <a:gd name="connsiteY2195" fmla="*/ 938405 h 6738329"/>
              <a:gd name="connsiteX2196" fmla="*/ 11949238 w 12191368"/>
              <a:gd name="connsiteY2196" fmla="*/ 934413 h 6738329"/>
              <a:gd name="connsiteX2197" fmla="*/ 11955226 w 12191368"/>
              <a:gd name="connsiteY2197" fmla="*/ 930421 h 6738329"/>
              <a:gd name="connsiteX2198" fmla="*/ 11961612 w 12191368"/>
              <a:gd name="connsiteY2198" fmla="*/ 926430 h 6738329"/>
              <a:gd name="connsiteX2199" fmla="*/ 11967998 w 12191368"/>
              <a:gd name="connsiteY2199" fmla="*/ 922838 h 6738329"/>
              <a:gd name="connsiteX2200" fmla="*/ 11974384 w 12191368"/>
              <a:gd name="connsiteY2200" fmla="*/ 919645 h 6738329"/>
              <a:gd name="connsiteX2201" fmla="*/ 11981170 w 12191368"/>
              <a:gd name="connsiteY2201" fmla="*/ 916850 h 6738329"/>
              <a:gd name="connsiteX2202" fmla="*/ 11984762 w 12191368"/>
              <a:gd name="connsiteY2202" fmla="*/ 916052 h 6738329"/>
              <a:gd name="connsiteX2203" fmla="*/ 11987956 w 12191368"/>
              <a:gd name="connsiteY2203" fmla="*/ 915254 h 6738329"/>
              <a:gd name="connsiteX2204" fmla="*/ 11991548 w 12191368"/>
              <a:gd name="connsiteY2204" fmla="*/ 914855 h 6738329"/>
              <a:gd name="connsiteX2205" fmla="*/ 11994740 w 12191368"/>
              <a:gd name="connsiteY2205" fmla="*/ 914456 h 6738329"/>
              <a:gd name="connsiteX2206" fmla="*/ 11998334 w 12191368"/>
              <a:gd name="connsiteY2206" fmla="*/ 914855 h 6738329"/>
              <a:gd name="connsiteX2207" fmla="*/ 12001926 w 12191368"/>
              <a:gd name="connsiteY2207" fmla="*/ 915254 h 6738329"/>
              <a:gd name="connsiteX2208" fmla="*/ 12005518 w 12191368"/>
              <a:gd name="connsiteY2208" fmla="*/ 916052 h 6738329"/>
              <a:gd name="connsiteX2209" fmla="*/ 12009510 w 12191368"/>
              <a:gd name="connsiteY2209" fmla="*/ 917249 h 6738329"/>
              <a:gd name="connsiteX2210" fmla="*/ 12013500 w 12191368"/>
              <a:gd name="connsiteY2210" fmla="*/ 918846 h 6738329"/>
              <a:gd name="connsiteX2211" fmla="*/ 12017492 w 12191368"/>
              <a:gd name="connsiteY2211" fmla="*/ 921241 h 6738329"/>
              <a:gd name="connsiteX2212" fmla="*/ 12021484 w 12191368"/>
              <a:gd name="connsiteY2212" fmla="*/ 923636 h 6738329"/>
              <a:gd name="connsiteX2213" fmla="*/ 12025476 w 12191368"/>
              <a:gd name="connsiteY2213" fmla="*/ 926829 h 6738329"/>
              <a:gd name="connsiteX2214" fmla="*/ 12031064 w 12191368"/>
              <a:gd name="connsiteY2214" fmla="*/ 922838 h 6738329"/>
              <a:gd name="connsiteX2215" fmla="*/ 12037052 w 12191368"/>
              <a:gd name="connsiteY2215" fmla="*/ 918846 h 6738329"/>
              <a:gd name="connsiteX2216" fmla="*/ 12039844 w 12191368"/>
              <a:gd name="connsiteY2216" fmla="*/ 916850 h 6738329"/>
              <a:gd name="connsiteX2217" fmla="*/ 12042240 w 12191368"/>
              <a:gd name="connsiteY2217" fmla="*/ 914456 h 6738329"/>
              <a:gd name="connsiteX2218" fmla="*/ 12044236 w 12191368"/>
              <a:gd name="connsiteY2218" fmla="*/ 912061 h 6738329"/>
              <a:gd name="connsiteX2219" fmla="*/ 12045434 w 12191368"/>
              <a:gd name="connsiteY2219" fmla="*/ 909665 h 6738329"/>
              <a:gd name="connsiteX2220" fmla="*/ 12056610 w 12191368"/>
              <a:gd name="connsiteY2220" fmla="*/ 882922 h 6738329"/>
              <a:gd name="connsiteX2221" fmla="*/ 12066588 w 12191368"/>
              <a:gd name="connsiteY2221" fmla="*/ 859772 h 6738329"/>
              <a:gd name="connsiteX2222" fmla="*/ 12075370 w 12191368"/>
              <a:gd name="connsiteY2222" fmla="*/ 839415 h 6738329"/>
              <a:gd name="connsiteX2223" fmla="*/ 12084150 w 12191368"/>
              <a:gd name="connsiteY2223" fmla="*/ 822651 h 6738329"/>
              <a:gd name="connsiteX2224" fmla="*/ 12088142 w 12191368"/>
              <a:gd name="connsiteY2224" fmla="*/ 815067 h 6738329"/>
              <a:gd name="connsiteX2225" fmla="*/ 12092134 w 12191368"/>
              <a:gd name="connsiteY2225" fmla="*/ 808281 h 6738329"/>
              <a:gd name="connsiteX2226" fmla="*/ 12096126 w 12191368"/>
              <a:gd name="connsiteY2226" fmla="*/ 801496 h 6738329"/>
              <a:gd name="connsiteX2227" fmla="*/ 12100516 w 12191368"/>
              <a:gd name="connsiteY2227" fmla="*/ 795908 h 6738329"/>
              <a:gd name="connsiteX2228" fmla="*/ 12104908 w 12191368"/>
              <a:gd name="connsiteY2228" fmla="*/ 790719 h 6738329"/>
              <a:gd name="connsiteX2229" fmla="*/ 12109298 w 12191368"/>
              <a:gd name="connsiteY2229" fmla="*/ 786328 h 6738329"/>
              <a:gd name="connsiteX2230" fmla="*/ 12114486 w 12191368"/>
              <a:gd name="connsiteY2230" fmla="*/ 782337 h 6738329"/>
              <a:gd name="connsiteX2231" fmla="*/ 12119276 w 12191368"/>
              <a:gd name="connsiteY2231" fmla="*/ 778745 h 6738329"/>
              <a:gd name="connsiteX2232" fmla="*/ 12124466 w 12191368"/>
              <a:gd name="connsiteY2232" fmla="*/ 775551 h 6738329"/>
              <a:gd name="connsiteX2233" fmla="*/ 12129654 w 12191368"/>
              <a:gd name="connsiteY2233" fmla="*/ 772358 h 6738329"/>
              <a:gd name="connsiteX2234" fmla="*/ 12135642 w 12191368"/>
              <a:gd name="connsiteY2234" fmla="*/ 769963 h 6738329"/>
              <a:gd name="connsiteX2235" fmla="*/ 12141628 w 12191368"/>
              <a:gd name="connsiteY2235" fmla="*/ 768366 h 6738329"/>
              <a:gd name="connsiteX2236" fmla="*/ 12148814 w 12191368"/>
              <a:gd name="connsiteY2236" fmla="*/ 766769 h 6738329"/>
              <a:gd name="connsiteX2237" fmla="*/ 12155998 w 12191368"/>
              <a:gd name="connsiteY2237" fmla="*/ 765572 h 6738329"/>
              <a:gd name="connsiteX2238" fmla="*/ 12163582 w 12191368"/>
              <a:gd name="connsiteY2238" fmla="*/ 764375 h 6738329"/>
              <a:gd name="connsiteX2239" fmla="*/ 12171564 w 12191368"/>
              <a:gd name="connsiteY2239" fmla="*/ 763976 h 6738329"/>
              <a:gd name="connsiteX2240" fmla="*/ 12180746 w 12191368"/>
              <a:gd name="connsiteY2240" fmla="*/ 763577 h 6738329"/>
              <a:gd name="connsiteX2241" fmla="*/ 12189926 w 12191368"/>
              <a:gd name="connsiteY2241" fmla="*/ 763177 h 6738329"/>
              <a:gd name="connsiteX2242" fmla="*/ 12191368 w 12191368"/>
              <a:gd name="connsiteY2242" fmla="*/ 763204 h 6738329"/>
              <a:gd name="connsiteX2243" fmla="*/ 12191368 w 12191368"/>
              <a:gd name="connsiteY2243" fmla="*/ 3976397 h 6738329"/>
              <a:gd name="connsiteX2244" fmla="*/ 12191368 w 12191368"/>
              <a:gd name="connsiteY2244" fmla="*/ 5256392 h 6738329"/>
              <a:gd name="connsiteX2245" fmla="*/ 12191368 w 12191368"/>
              <a:gd name="connsiteY2245" fmla="*/ 6679220 h 6738329"/>
              <a:gd name="connsiteX2246" fmla="*/ 12190652 w 12191368"/>
              <a:gd name="connsiteY2246" fmla="*/ 6680125 h 6738329"/>
              <a:gd name="connsiteX2247" fmla="*/ 12183868 w 12191368"/>
              <a:gd name="connsiteY2247" fmla="*/ 6688096 h 6738329"/>
              <a:gd name="connsiteX2248" fmla="*/ 12178278 w 12191368"/>
              <a:gd name="connsiteY2248" fmla="*/ 6696277 h 6738329"/>
              <a:gd name="connsiteX2249" fmla="*/ 12173090 w 12191368"/>
              <a:gd name="connsiteY2249" fmla="*/ 6704457 h 6738329"/>
              <a:gd name="connsiteX2250" fmla="*/ 12170694 w 12191368"/>
              <a:gd name="connsiteY2250" fmla="*/ 6708443 h 6738329"/>
              <a:gd name="connsiteX2251" fmla="*/ 12168700 w 12191368"/>
              <a:gd name="connsiteY2251" fmla="*/ 6712847 h 6738329"/>
              <a:gd name="connsiteX2252" fmla="*/ 12167102 w 12191368"/>
              <a:gd name="connsiteY2252" fmla="*/ 6716832 h 6738329"/>
              <a:gd name="connsiteX2253" fmla="*/ 12165906 w 12191368"/>
              <a:gd name="connsiteY2253" fmla="*/ 6721028 h 6738329"/>
              <a:gd name="connsiteX2254" fmla="*/ 12164708 w 12191368"/>
              <a:gd name="connsiteY2254" fmla="*/ 6725432 h 6738329"/>
              <a:gd name="connsiteX2255" fmla="*/ 12163910 w 12191368"/>
              <a:gd name="connsiteY2255" fmla="*/ 6729628 h 6738329"/>
              <a:gd name="connsiteX2256" fmla="*/ 12163910 w 12191368"/>
              <a:gd name="connsiteY2256" fmla="*/ 6730676 h 6738329"/>
              <a:gd name="connsiteX2257" fmla="*/ 12163110 w 12191368"/>
              <a:gd name="connsiteY2257" fmla="*/ 6731725 h 6738329"/>
              <a:gd name="connsiteX2258" fmla="*/ 12161914 w 12191368"/>
              <a:gd name="connsiteY2258" fmla="*/ 6732564 h 6738329"/>
              <a:gd name="connsiteX2259" fmla="*/ 12160716 w 12191368"/>
              <a:gd name="connsiteY2259" fmla="*/ 6733613 h 6738329"/>
              <a:gd name="connsiteX2260" fmla="*/ 12157524 w 12191368"/>
              <a:gd name="connsiteY2260" fmla="*/ 6735291 h 6738329"/>
              <a:gd name="connsiteX2261" fmla="*/ 12153932 w 12191368"/>
              <a:gd name="connsiteY2261" fmla="*/ 6736550 h 6738329"/>
              <a:gd name="connsiteX2262" fmla="*/ 12151136 w 12191368"/>
              <a:gd name="connsiteY2262" fmla="*/ 6737179 h 6738329"/>
              <a:gd name="connsiteX2263" fmla="*/ 12147146 w 12191368"/>
              <a:gd name="connsiteY2263" fmla="*/ 6737808 h 6738329"/>
              <a:gd name="connsiteX2264" fmla="*/ 12141956 w 12191368"/>
              <a:gd name="connsiteY2264" fmla="*/ 6738228 h 6738329"/>
              <a:gd name="connsiteX2265" fmla="*/ 12139255 w 12191368"/>
              <a:gd name="connsiteY2265" fmla="*/ 6738329 h 6738329"/>
              <a:gd name="connsiteX2266" fmla="*/ 12098392 w 12191368"/>
              <a:gd name="connsiteY2266" fmla="*/ 6738329 h 6738329"/>
              <a:gd name="connsiteX2267" fmla="*/ 12083282 w 12191368"/>
              <a:gd name="connsiteY2267" fmla="*/ 6738018 h 6738329"/>
              <a:gd name="connsiteX2268" fmla="*/ 12061328 w 12191368"/>
              <a:gd name="connsiteY2268" fmla="*/ 6737179 h 6738329"/>
              <a:gd name="connsiteX2269" fmla="*/ 12037778 w 12191368"/>
              <a:gd name="connsiteY2269" fmla="*/ 6735920 h 6738329"/>
              <a:gd name="connsiteX2270" fmla="*/ 12013828 w 12191368"/>
              <a:gd name="connsiteY2270" fmla="*/ 6734662 h 6738329"/>
              <a:gd name="connsiteX2271" fmla="*/ 11990278 w 12191368"/>
              <a:gd name="connsiteY2271" fmla="*/ 6732984 h 6738329"/>
              <a:gd name="connsiteX2272" fmla="*/ 11967128 w 12191368"/>
              <a:gd name="connsiteY2272" fmla="*/ 6731096 h 6738329"/>
              <a:gd name="connsiteX2273" fmla="*/ 11944776 w 12191368"/>
              <a:gd name="connsiteY2273" fmla="*/ 6728998 h 6738329"/>
              <a:gd name="connsiteX2274" fmla="*/ 11925218 w 12191368"/>
              <a:gd name="connsiteY2274" fmla="*/ 6727111 h 6738329"/>
              <a:gd name="connsiteX2275" fmla="*/ 11907654 w 12191368"/>
              <a:gd name="connsiteY2275" fmla="*/ 6725013 h 6738329"/>
              <a:gd name="connsiteX2276" fmla="*/ 11900470 w 12191368"/>
              <a:gd name="connsiteY2276" fmla="*/ 6723964 h 6738329"/>
              <a:gd name="connsiteX2277" fmla="*/ 11893684 w 12191368"/>
              <a:gd name="connsiteY2277" fmla="*/ 6722916 h 6738329"/>
              <a:gd name="connsiteX2278" fmla="*/ 11887696 w 12191368"/>
              <a:gd name="connsiteY2278" fmla="*/ 6721867 h 6738329"/>
              <a:gd name="connsiteX2279" fmla="*/ 11883306 w 12191368"/>
              <a:gd name="connsiteY2279" fmla="*/ 6720818 h 6738329"/>
              <a:gd name="connsiteX2280" fmla="*/ 11879714 w 12191368"/>
              <a:gd name="connsiteY2280" fmla="*/ 6719769 h 6738329"/>
              <a:gd name="connsiteX2281" fmla="*/ 11877318 w 12191368"/>
              <a:gd name="connsiteY2281" fmla="*/ 6718930 h 6738329"/>
              <a:gd name="connsiteX2282" fmla="*/ 11874126 w 12191368"/>
              <a:gd name="connsiteY2282" fmla="*/ 6716623 h 6738329"/>
              <a:gd name="connsiteX2283" fmla="*/ 11871732 w 12191368"/>
              <a:gd name="connsiteY2283" fmla="*/ 6714316 h 6738329"/>
              <a:gd name="connsiteX2284" fmla="*/ 11868936 w 12191368"/>
              <a:gd name="connsiteY2284" fmla="*/ 6711589 h 6738329"/>
              <a:gd name="connsiteX2285" fmla="*/ 11866940 w 12191368"/>
              <a:gd name="connsiteY2285" fmla="*/ 6708862 h 6738329"/>
              <a:gd name="connsiteX2286" fmla="*/ 11862950 w 12191368"/>
              <a:gd name="connsiteY2286" fmla="*/ 6703618 h 6738329"/>
              <a:gd name="connsiteX2287" fmla="*/ 11858558 w 12191368"/>
              <a:gd name="connsiteY2287" fmla="*/ 6698164 h 6738329"/>
              <a:gd name="connsiteX2288" fmla="*/ 11854966 w 12191368"/>
              <a:gd name="connsiteY2288" fmla="*/ 6695857 h 6738329"/>
              <a:gd name="connsiteX2289" fmla="*/ 11851772 w 12191368"/>
              <a:gd name="connsiteY2289" fmla="*/ 6693550 h 6738329"/>
              <a:gd name="connsiteX2290" fmla="*/ 11848580 w 12191368"/>
              <a:gd name="connsiteY2290" fmla="*/ 6692081 h 6738329"/>
              <a:gd name="connsiteX2291" fmla="*/ 11845786 w 12191368"/>
              <a:gd name="connsiteY2291" fmla="*/ 6690613 h 6738329"/>
              <a:gd name="connsiteX2292" fmla="*/ 11842992 w 12191368"/>
              <a:gd name="connsiteY2292" fmla="*/ 6689774 h 6738329"/>
              <a:gd name="connsiteX2293" fmla="*/ 11840198 w 12191368"/>
              <a:gd name="connsiteY2293" fmla="*/ 6688935 h 6738329"/>
              <a:gd name="connsiteX2294" fmla="*/ 11837804 w 12191368"/>
              <a:gd name="connsiteY2294" fmla="*/ 6688516 h 6738329"/>
              <a:gd name="connsiteX2295" fmla="*/ 11835008 w 12191368"/>
              <a:gd name="connsiteY2295" fmla="*/ 6688306 h 6738329"/>
              <a:gd name="connsiteX2296" fmla="*/ 11832614 w 12191368"/>
              <a:gd name="connsiteY2296" fmla="*/ 6688516 h 6738329"/>
              <a:gd name="connsiteX2297" fmla="*/ 11830618 w 12191368"/>
              <a:gd name="connsiteY2297" fmla="*/ 6688725 h 6738329"/>
              <a:gd name="connsiteX2298" fmla="*/ 11828224 w 12191368"/>
              <a:gd name="connsiteY2298" fmla="*/ 6689145 h 6738329"/>
              <a:gd name="connsiteX2299" fmla="*/ 11826228 w 12191368"/>
              <a:gd name="connsiteY2299" fmla="*/ 6689774 h 6738329"/>
              <a:gd name="connsiteX2300" fmla="*/ 11821438 w 12191368"/>
              <a:gd name="connsiteY2300" fmla="*/ 6691452 h 6738329"/>
              <a:gd name="connsiteX2301" fmla="*/ 11817446 w 12191368"/>
              <a:gd name="connsiteY2301" fmla="*/ 6693550 h 6738329"/>
              <a:gd name="connsiteX2302" fmla="*/ 11809064 w 12191368"/>
              <a:gd name="connsiteY2302" fmla="*/ 6698584 h 6738329"/>
              <a:gd name="connsiteX2303" fmla="*/ 11804674 w 12191368"/>
              <a:gd name="connsiteY2303" fmla="*/ 6700891 h 6738329"/>
              <a:gd name="connsiteX2304" fmla="*/ 11800284 w 12191368"/>
              <a:gd name="connsiteY2304" fmla="*/ 6702989 h 6738329"/>
              <a:gd name="connsiteX2305" fmla="*/ 11797888 w 12191368"/>
              <a:gd name="connsiteY2305" fmla="*/ 6703828 h 6738329"/>
              <a:gd name="connsiteX2306" fmla="*/ 11795492 w 12191368"/>
              <a:gd name="connsiteY2306" fmla="*/ 6704667 h 6738329"/>
              <a:gd name="connsiteX2307" fmla="*/ 11793098 w 12191368"/>
              <a:gd name="connsiteY2307" fmla="*/ 6705296 h 6738329"/>
              <a:gd name="connsiteX2308" fmla="*/ 11789904 w 12191368"/>
              <a:gd name="connsiteY2308" fmla="*/ 6705716 h 6738329"/>
              <a:gd name="connsiteX2309" fmla="*/ 11787110 w 12191368"/>
              <a:gd name="connsiteY2309" fmla="*/ 6705925 h 6738329"/>
              <a:gd name="connsiteX2310" fmla="*/ 11784316 w 12191368"/>
              <a:gd name="connsiteY2310" fmla="*/ 6705925 h 6738329"/>
              <a:gd name="connsiteX2311" fmla="*/ 11781124 w 12191368"/>
              <a:gd name="connsiteY2311" fmla="*/ 6705716 h 6738329"/>
              <a:gd name="connsiteX2312" fmla="*/ 11777930 w 12191368"/>
              <a:gd name="connsiteY2312" fmla="*/ 6705296 h 6738329"/>
              <a:gd name="connsiteX2313" fmla="*/ 11781124 w 12191368"/>
              <a:gd name="connsiteY2313" fmla="*/ 6701940 h 6738329"/>
              <a:gd name="connsiteX2314" fmla="*/ 11783120 w 12191368"/>
              <a:gd name="connsiteY2314" fmla="*/ 6698584 h 6738329"/>
              <a:gd name="connsiteX2315" fmla="*/ 11784316 w 12191368"/>
              <a:gd name="connsiteY2315" fmla="*/ 6695647 h 6738329"/>
              <a:gd name="connsiteX2316" fmla="*/ 11784716 w 12191368"/>
              <a:gd name="connsiteY2316" fmla="*/ 6692711 h 6738329"/>
              <a:gd name="connsiteX2317" fmla="*/ 11784316 w 12191368"/>
              <a:gd name="connsiteY2317" fmla="*/ 6690194 h 6738329"/>
              <a:gd name="connsiteX2318" fmla="*/ 11783120 w 12191368"/>
              <a:gd name="connsiteY2318" fmla="*/ 6687677 h 6738329"/>
              <a:gd name="connsiteX2319" fmla="*/ 11781524 w 12191368"/>
              <a:gd name="connsiteY2319" fmla="*/ 6685579 h 6738329"/>
              <a:gd name="connsiteX2320" fmla="*/ 11779128 w 12191368"/>
              <a:gd name="connsiteY2320" fmla="*/ 6683481 h 6738329"/>
              <a:gd name="connsiteX2321" fmla="*/ 11776334 w 12191368"/>
              <a:gd name="connsiteY2321" fmla="*/ 6681384 h 6738329"/>
              <a:gd name="connsiteX2322" fmla="*/ 11773140 w 12191368"/>
              <a:gd name="connsiteY2322" fmla="*/ 6679496 h 6738329"/>
              <a:gd name="connsiteX2323" fmla="*/ 11769548 w 12191368"/>
              <a:gd name="connsiteY2323" fmla="*/ 6677608 h 6738329"/>
              <a:gd name="connsiteX2324" fmla="*/ 11765556 w 12191368"/>
              <a:gd name="connsiteY2324" fmla="*/ 6675931 h 6738329"/>
              <a:gd name="connsiteX2325" fmla="*/ 11756776 w 12191368"/>
              <a:gd name="connsiteY2325" fmla="*/ 6672784 h 6738329"/>
              <a:gd name="connsiteX2326" fmla="*/ 11747596 w 12191368"/>
              <a:gd name="connsiteY2326" fmla="*/ 6669638 h 6738329"/>
              <a:gd name="connsiteX2327" fmla="*/ 11738014 w 12191368"/>
              <a:gd name="connsiteY2327" fmla="*/ 6666492 h 6738329"/>
              <a:gd name="connsiteX2328" fmla="*/ 11729234 w 12191368"/>
              <a:gd name="connsiteY2328" fmla="*/ 6663345 h 6738329"/>
              <a:gd name="connsiteX2329" fmla="*/ 11724844 w 12191368"/>
              <a:gd name="connsiteY2329" fmla="*/ 6661667 h 6738329"/>
              <a:gd name="connsiteX2330" fmla="*/ 11720852 w 12191368"/>
              <a:gd name="connsiteY2330" fmla="*/ 6659569 h 6738329"/>
              <a:gd name="connsiteX2331" fmla="*/ 11717260 w 12191368"/>
              <a:gd name="connsiteY2331" fmla="*/ 6657682 h 6738329"/>
              <a:gd name="connsiteX2332" fmla="*/ 11714066 w 12191368"/>
              <a:gd name="connsiteY2332" fmla="*/ 6655794 h 6738329"/>
              <a:gd name="connsiteX2333" fmla="*/ 11711672 w 12191368"/>
              <a:gd name="connsiteY2333" fmla="*/ 6653487 h 6738329"/>
              <a:gd name="connsiteX2334" fmla="*/ 11709276 w 12191368"/>
              <a:gd name="connsiteY2334" fmla="*/ 6651179 h 6738329"/>
              <a:gd name="connsiteX2335" fmla="*/ 11707680 w 12191368"/>
              <a:gd name="connsiteY2335" fmla="*/ 6648872 h 6738329"/>
              <a:gd name="connsiteX2336" fmla="*/ 11706882 w 12191368"/>
              <a:gd name="connsiteY2336" fmla="*/ 6646145 h 6738329"/>
              <a:gd name="connsiteX2337" fmla="*/ 11706482 w 12191368"/>
              <a:gd name="connsiteY2337" fmla="*/ 6643209 h 6738329"/>
              <a:gd name="connsiteX2338" fmla="*/ 11706882 w 12191368"/>
              <a:gd name="connsiteY2338" fmla="*/ 6640062 h 6738329"/>
              <a:gd name="connsiteX2339" fmla="*/ 11708078 w 12191368"/>
              <a:gd name="connsiteY2339" fmla="*/ 6636706 h 6738329"/>
              <a:gd name="connsiteX2340" fmla="*/ 11710474 w 12191368"/>
              <a:gd name="connsiteY2340" fmla="*/ 6633350 h 6738329"/>
              <a:gd name="connsiteX2341" fmla="*/ 11705284 w 12191368"/>
              <a:gd name="connsiteY2341" fmla="*/ 6620136 h 6738329"/>
              <a:gd name="connsiteX2342" fmla="*/ 11701292 w 12191368"/>
              <a:gd name="connsiteY2342" fmla="*/ 6607131 h 6738329"/>
              <a:gd name="connsiteX2343" fmla="*/ 11697302 w 12191368"/>
              <a:gd name="connsiteY2343" fmla="*/ 6594336 h 6738329"/>
              <a:gd name="connsiteX2344" fmla="*/ 11694108 w 12191368"/>
              <a:gd name="connsiteY2344" fmla="*/ 6581121 h 6738329"/>
              <a:gd name="connsiteX2345" fmla="*/ 11691714 w 12191368"/>
              <a:gd name="connsiteY2345" fmla="*/ 6568116 h 6738329"/>
              <a:gd name="connsiteX2346" fmla="*/ 11690914 w 12191368"/>
              <a:gd name="connsiteY2346" fmla="*/ 6561614 h 6738329"/>
              <a:gd name="connsiteX2347" fmla="*/ 11690516 w 12191368"/>
              <a:gd name="connsiteY2347" fmla="*/ 6554902 h 6738329"/>
              <a:gd name="connsiteX2348" fmla="*/ 11690116 w 12191368"/>
              <a:gd name="connsiteY2348" fmla="*/ 6548399 h 6738329"/>
              <a:gd name="connsiteX2349" fmla="*/ 11690116 w 12191368"/>
              <a:gd name="connsiteY2349" fmla="*/ 6541687 h 6738329"/>
              <a:gd name="connsiteX2350" fmla="*/ 11690516 w 12191368"/>
              <a:gd name="connsiteY2350" fmla="*/ 6534975 h 6738329"/>
              <a:gd name="connsiteX2351" fmla="*/ 11690914 w 12191368"/>
              <a:gd name="connsiteY2351" fmla="*/ 6528472 h 6738329"/>
              <a:gd name="connsiteX2352" fmla="*/ 11687722 w 12191368"/>
              <a:gd name="connsiteY2352" fmla="*/ 6514838 h 6738329"/>
              <a:gd name="connsiteX2353" fmla="*/ 11684928 w 12191368"/>
              <a:gd name="connsiteY2353" fmla="*/ 6501204 h 6738329"/>
              <a:gd name="connsiteX2354" fmla="*/ 11682532 w 12191368"/>
              <a:gd name="connsiteY2354" fmla="*/ 6487780 h 6738329"/>
              <a:gd name="connsiteX2355" fmla="*/ 11680936 w 12191368"/>
              <a:gd name="connsiteY2355" fmla="*/ 6474146 h 6738329"/>
              <a:gd name="connsiteX2356" fmla="*/ 11679340 w 12191368"/>
              <a:gd name="connsiteY2356" fmla="*/ 6460512 h 6738329"/>
              <a:gd name="connsiteX2357" fmla="*/ 11678142 w 12191368"/>
              <a:gd name="connsiteY2357" fmla="*/ 6446878 h 6738329"/>
              <a:gd name="connsiteX2358" fmla="*/ 11677744 w 12191368"/>
              <a:gd name="connsiteY2358" fmla="*/ 6433244 h 6738329"/>
              <a:gd name="connsiteX2359" fmla="*/ 11676946 w 12191368"/>
              <a:gd name="connsiteY2359" fmla="*/ 6419819 h 6738329"/>
              <a:gd name="connsiteX2360" fmla="*/ 11676146 w 12191368"/>
              <a:gd name="connsiteY2360" fmla="*/ 6392551 h 6738329"/>
              <a:gd name="connsiteX2361" fmla="*/ 11675746 w 12191368"/>
              <a:gd name="connsiteY2361" fmla="*/ 6365073 h 6738329"/>
              <a:gd name="connsiteX2362" fmla="*/ 11674948 w 12191368"/>
              <a:gd name="connsiteY2362" fmla="*/ 6338015 h 6738329"/>
              <a:gd name="connsiteX2363" fmla="*/ 11674150 w 12191368"/>
              <a:gd name="connsiteY2363" fmla="*/ 6324381 h 6738329"/>
              <a:gd name="connsiteX2364" fmla="*/ 11672954 w 12191368"/>
              <a:gd name="connsiteY2364" fmla="*/ 6310537 h 6738329"/>
              <a:gd name="connsiteX2365" fmla="*/ 11656188 w 12191368"/>
              <a:gd name="connsiteY2365" fmla="*/ 6031563 h 6738329"/>
              <a:gd name="connsiteX2366" fmla="*/ 11638226 w 12191368"/>
              <a:gd name="connsiteY2366" fmla="*/ 6031353 h 6738329"/>
              <a:gd name="connsiteX2367" fmla="*/ 11630244 w 12191368"/>
              <a:gd name="connsiteY2367" fmla="*/ 6049811 h 6738329"/>
              <a:gd name="connsiteX2368" fmla="*/ 11622260 w 12191368"/>
              <a:gd name="connsiteY2368" fmla="*/ 6068479 h 6738329"/>
              <a:gd name="connsiteX2369" fmla="*/ 11615076 w 12191368"/>
              <a:gd name="connsiteY2369" fmla="*/ 6086938 h 6738329"/>
              <a:gd name="connsiteX2370" fmla="*/ 11607892 w 12191368"/>
              <a:gd name="connsiteY2370" fmla="*/ 6105606 h 6738329"/>
              <a:gd name="connsiteX2371" fmla="*/ 11579552 w 12191368"/>
              <a:gd name="connsiteY2371" fmla="*/ 6180069 h 6738329"/>
              <a:gd name="connsiteX2372" fmla="*/ 11572368 w 12191368"/>
              <a:gd name="connsiteY2372" fmla="*/ 6198737 h 6738329"/>
              <a:gd name="connsiteX2373" fmla="*/ 11565182 w 12191368"/>
              <a:gd name="connsiteY2373" fmla="*/ 6217196 h 6738329"/>
              <a:gd name="connsiteX2374" fmla="*/ 11556800 w 12191368"/>
              <a:gd name="connsiteY2374" fmla="*/ 6235864 h 6738329"/>
              <a:gd name="connsiteX2375" fmla="*/ 11548818 w 12191368"/>
              <a:gd name="connsiteY2375" fmla="*/ 6254322 h 6738329"/>
              <a:gd name="connsiteX2376" fmla="*/ 11540434 w 12191368"/>
              <a:gd name="connsiteY2376" fmla="*/ 6272571 h 6738329"/>
              <a:gd name="connsiteX2377" fmla="*/ 11530856 w 12191368"/>
              <a:gd name="connsiteY2377" fmla="*/ 6291030 h 6738329"/>
              <a:gd name="connsiteX2378" fmla="*/ 11520876 w 12191368"/>
              <a:gd name="connsiteY2378" fmla="*/ 6309278 h 6738329"/>
              <a:gd name="connsiteX2379" fmla="*/ 11510498 w 12191368"/>
              <a:gd name="connsiteY2379" fmla="*/ 6327527 h 6738329"/>
              <a:gd name="connsiteX2380" fmla="*/ 11511696 w 12191368"/>
              <a:gd name="connsiteY2380" fmla="*/ 6335288 h 6738329"/>
              <a:gd name="connsiteX2381" fmla="*/ 11512096 w 12191368"/>
              <a:gd name="connsiteY2381" fmla="*/ 6342629 h 6738329"/>
              <a:gd name="connsiteX2382" fmla="*/ 11511696 w 12191368"/>
              <a:gd name="connsiteY2382" fmla="*/ 6350390 h 6738329"/>
              <a:gd name="connsiteX2383" fmla="*/ 11510100 w 12191368"/>
              <a:gd name="connsiteY2383" fmla="*/ 6357732 h 6738329"/>
              <a:gd name="connsiteX2384" fmla="*/ 11508104 w 12191368"/>
              <a:gd name="connsiteY2384" fmla="*/ 6365073 h 6738329"/>
              <a:gd name="connsiteX2385" fmla="*/ 11505310 w 12191368"/>
              <a:gd name="connsiteY2385" fmla="*/ 6372625 h 6738329"/>
              <a:gd name="connsiteX2386" fmla="*/ 11501318 w 12191368"/>
              <a:gd name="connsiteY2386" fmla="*/ 6379966 h 6738329"/>
              <a:gd name="connsiteX2387" fmla="*/ 11495730 w 12191368"/>
              <a:gd name="connsiteY2387" fmla="*/ 6387307 h 6738329"/>
              <a:gd name="connsiteX2388" fmla="*/ 11496130 w 12191368"/>
              <a:gd name="connsiteY2388" fmla="*/ 6390034 h 6738329"/>
              <a:gd name="connsiteX2389" fmla="*/ 11496130 w 12191368"/>
              <a:gd name="connsiteY2389" fmla="*/ 6392761 h 6738329"/>
              <a:gd name="connsiteX2390" fmla="*/ 11495730 w 12191368"/>
              <a:gd name="connsiteY2390" fmla="*/ 6395278 h 6738329"/>
              <a:gd name="connsiteX2391" fmla="*/ 11495330 w 12191368"/>
              <a:gd name="connsiteY2391" fmla="*/ 6398005 h 6738329"/>
              <a:gd name="connsiteX2392" fmla="*/ 11494134 w 12191368"/>
              <a:gd name="connsiteY2392" fmla="*/ 6400522 h 6738329"/>
              <a:gd name="connsiteX2393" fmla="*/ 11492936 w 12191368"/>
              <a:gd name="connsiteY2393" fmla="*/ 6403039 h 6738329"/>
              <a:gd name="connsiteX2394" fmla="*/ 11491340 w 12191368"/>
              <a:gd name="connsiteY2394" fmla="*/ 6405556 h 6738329"/>
              <a:gd name="connsiteX2395" fmla="*/ 11489742 w 12191368"/>
              <a:gd name="connsiteY2395" fmla="*/ 6407863 h 6738329"/>
              <a:gd name="connsiteX2396" fmla="*/ 11485752 w 12191368"/>
              <a:gd name="connsiteY2396" fmla="*/ 6412478 h 6738329"/>
              <a:gd name="connsiteX2397" fmla="*/ 11480962 w 12191368"/>
              <a:gd name="connsiteY2397" fmla="*/ 6416883 h 6738329"/>
              <a:gd name="connsiteX2398" fmla="*/ 11475772 w 12191368"/>
              <a:gd name="connsiteY2398" fmla="*/ 6421497 h 6738329"/>
              <a:gd name="connsiteX2399" fmla="*/ 11470584 w 12191368"/>
              <a:gd name="connsiteY2399" fmla="*/ 6425902 h 6738329"/>
              <a:gd name="connsiteX2400" fmla="*/ 11464596 w 12191368"/>
              <a:gd name="connsiteY2400" fmla="*/ 6430307 h 6738329"/>
              <a:gd name="connsiteX2401" fmla="*/ 11459408 w 12191368"/>
              <a:gd name="connsiteY2401" fmla="*/ 6434922 h 6738329"/>
              <a:gd name="connsiteX2402" fmla="*/ 11454618 w 12191368"/>
              <a:gd name="connsiteY2402" fmla="*/ 6439536 h 6738329"/>
              <a:gd name="connsiteX2403" fmla="*/ 11450226 w 12191368"/>
              <a:gd name="connsiteY2403" fmla="*/ 6444361 h 6738329"/>
              <a:gd name="connsiteX2404" fmla="*/ 11447034 w 12191368"/>
              <a:gd name="connsiteY2404" fmla="*/ 6449185 h 6738329"/>
              <a:gd name="connsiteX2405" fmla="*/ 11445436 w 12191368"/>
              <a:gd name="connsiteY2405" fmla="*/ 6451702 h 6738329"/>
              <a:gd name="connsiteX2406" fmla="*/ 11444240 w 12191368"/>
              <a:gd name="connsiteY2406" fmla="*/ 6454429 h 6738329"/>
              <a:gd name="connsiteX2407" fmla="*/ 11443442 w 12191368"/>
              <a:gd name="connsiteY2407" fmla="*/ 6457156 h 6738329"/>
              <a:gd name="connsiteX2408" fmla="*/ 11442642 w 12191368"/>
              <a:gd name="connsiteY2408" fmla="*/ 6459673 h 6738329"/>
              <a:gd name="connsiteX2409" fmla="*/ 11442642 w 12191368"/>
              <a:gd name="connsiteY2409" fmla="*/ 6462609 h 6738329"/>
              <a:gd name="connsiteX2410" fmla="*/ 11442642 w 12191368"/>
              <a:gd name="connsiteY2410" fmla="*/ 6465336 h 6738329"/>
              <a:gd name="connsiteX2411" fmla="*/ 11442642 w 12191368"/>
              <a:gd name="connsiteY2411" fmla="*/ 6467853 h 6738329"/>
              <a:gd name="connsiteX2412" fmla="*/ 11441844 w 12191368"/>
              <a:gd name="connsiteY2412" fmla="*/ 6469951 h 6738329"/>
              <a:gd name="connsiteX2413" fmla="*/ 11440248 w 12191368"/>
              <a:gd name="connsiteY2413" fmla="*/ 6471839 h 6738329"/>
              <a:gd name="connsiteX2414" fmla="*/ 11438252 w 12191368"/>
              <a:gd name="connsiteY2414" fmla="*/ 6473097 h 6738329"/>
              <a:gd name="connsiteX2415" fmla="*/ 11435458 w 12191368"/>
              <a:gd name="connsiteY2415" fmla="*/ 6474146 h 6738329"/>
              <a:gd name="connsiteX2416" fmla="*/ 11432266 w 12191368"/>
              <a:gd name="connsiteY2416" fmla="*/ 6474566 h 6738329"/>
              <a:gd name="connsiteX2417" fmla="*/ 11429072 w 12191368"/>
              <a:gd name="connsiteY2417" fmla="*/ 6474985 h 6738329"/>
              <a:gd name="connsiteX2418" fmla="*/ 11425080 w 12191368"/>
              <a:gd name="connsiteY2418" fmla="*/ 6475195 h 6738329"/>
              <a:gd name="connsiteX2419" fmla="*/ 11421090 w 12191368"/>
              <a:gd name="connsiteY2419" fmla="*/ 6474985 h 6738329"/>
              <a:gd name="connsiteX2420" fmla="*/ 11417098 w 12191368"/>
              <a:gd name="connsiteY2420" fmla="*/ 6474985 h 6738329"/>
              <a:gd name="connsiteX2421" fmla="*/ 11408714 w 12191368"/>
              <a:gd name="connsiteY2421" fmla="*/ 6474355 h 6738329"/>
              <a:gd name="connsiteX2422" fmla="*/ 11399934 w 12191368"/>
              <a:gd name="connsiteY2422" fmla="*/ 6473726 h 6738329"/>
              <a:gd name="connsiteX2423" fmla="*/ 11392350 w 12191368"/>
              <a:gd name="connsiteY2423" fmla="*/ 6473307 h 6738329"/>
              <a:gd name="connsiteX2424" fmla="*/ 11341658 w 12191368"/>
              <a:gd name="connsiteY2424" fmla="*/ 6473097 h 6738329"/>
              <a:gd name="connsiteX2425" fmla="*/ 11290566 w 12191368"/>
              <a:gd name="connsiteY2425" fmla="*/ 6472887 h 6738329"/>
              <a:gd name="connsiteX2426" fmla="*/ 11188384 w 12191368"/>
              <a:gd name="connsiteY2426" fmla="*/ 6472678 h 6738329"/>
              <a:gd name="connsiteX2427" fmla="*/ 11190778 w 12191368"/>
              <a:gd name="connsiteY2427" fmla="*/ 6478551 h 6738329"/>
              <a:gd name="connsiteX2428" fmla="*/ 11191178 w 12191368"/>
              <a:gd name="connsiteY2428" fmla="*/ 6481068 h 6738329"/>
              <a:gd name="connsiteX2429" fmla="*/ 11191578 w 12191368"/>
              <a:gd name="connsiteY2429" fmla="*/ 6483375 h 6738329"/>
              <a:gd name="connsiteX2430" fmla="*/ 11191578 w 12191368"/>
              <a:gd name="connsiteY2430" fmla="*/ 6485263 h 6738329"/>
              <a:gd name="connsiteX2431" fmla="*/ 11191578 w 12191368"/>
              <a:gd name="connsiteY2431" fmla="*/ 6487151 h 6738329"/>
              <a:gd name="connsiteX2432" fmla="*/ 11190778 w 12191368"/>
              <a:gd name="connsiteY2432" fmla="*/ 6488829 h 6738329"/>
              <a:gd name="connsiteX2433" fmla="*/ 11189980 w 12191368"/>
              <a:gd name="connsiteY2433" fmla="*/ 6490297 h 6738329"/>
              <a:gd name="connsiteX2434" fmla="*/ 11189182 w 12191368"/>
              <a:gd name="connsiteY2434" fmla="*/ 6491346 h 6738329"/>
              <a:gd name="connsiteX2435" fmla="*/ 11187586 w 12191368"/>
              <a:gd name="connsiteY2435" fmla="*/ 6492394 h 6738329"/>
              <a:gd name="connsiteX2436" fmla="*/ 11186388 w 12191368"/>
              <a:gd name="connsiteY2436" fmla="*/ 6493234 h 6738329"/>
              <a:gd name="connsiteX2437" fmla="*/ 11184792 w 12191368"/>
              <a:gd name="connsiteY2437" fmla="*/ 6493863 h 6738329"/>
              <a:gd name="connsiteX2438" fmla="*/ 11182796 w 12191368"/>
              <a:gd name="connsiteY2438" fmla="*/ 6494283 h 6738329"/>
              <a:gd name="connsiteX2439" fmla="*/ 11180800 w 12191368"/>
              <a:gd name="connsiteY2439" fmla="*/ 6494702 h 6738329"/>
              <a:gd name="connsiteX2440" fmla="*/ 11178804 w 12191368"/>
              <a:gd name="connsiteY2440" fmla="*/ 6494912 h 6738329"/>
              <a:gd name="connsiteX2441" fmla="*/ 11176410 w 12191368"/>
              <a:gd name="connsiteY2441" fmla="*/ 6495121 h 6738329"/>
              <a:gd name="connsiteX2442" fmla="*/ 11171220 w 12191368"/>
              <a:gd name="connsiteY2442" fmla="*/ 6495121 h 6738329"/>
              <a:gd name="connsiteX2443" fmla="*/ 11165632 w 12191368"/>
              <a:gd name="connsiteY2443" fmla="*/ 6494702 h 6738329"/>
              <a:gd name="connsiteX2444" fmla="*/ 11160044 w 12191368"/>
              <a:gd name="connsiteY2444" fmla="*/ 6494073 h 6738329"/>
              <a:gd name="connsiteX2445" fmla="*/ 11154456 w 12191368"/>
              <a:gd name="connsiteY2445" fmla="*/ 6493444 h 6738329"/>
              <a:gd name="connsiteX2446" fmla="*/ 11142880 w 12191368"/>
              <a:gd name="connsiteY2446" fmla="*/ 6492185 h 6738329"/>
              <a:gd name="connsiteX2447" fmla="*/ 11137292 w 12191368"/>
              <a:gd name="connsiteY2447" fmla="*/ 6491765 h 6738329"/>
              <a:gd name="connsiteX2448" fmla="*/ 11132104 w 12191368"/>
              <a:gd name="connsiteY2448" fmla="*/ 6491556 h 6738329"/>
              <a:gd name="connsiteX2449" fmla="*/ 11118132 w 12191368"/>
              <a:gd name="connsiteY2449" fmla="*/ 6491975 h 6738329"/>
              <a:gd name="connsiteX2450" fmla="*/ 11103764 w 12191368"/>
              <a:gd name="connsiteY2450" fmla="*/ 6492814 h 6738329"/>
              <a:gd name="connsiteX2451" fmla="*/ 11089394 w 12191368"/>
              <a:gd name="connsiteY2451" fmla="*/ 6494073 h 6738329"/>
              <a:gd name="connsiteX2452" fmla="*/ 11075424 w 12191368"/>
              <a:gd name="connsiteY2452" fmla="*/ 6495541 h 6738329"/>
              <a:gd name="connsiteX2453" fmla="*/ 11046686 w 12191368"/>
              <a:gd name="connsiteY2453" fmla="*/ 6498268 h 6738329"/>
              <a:gd name="connsiteX2454" fmla="*/ 11032316 w 12191368"/>
              <a:gd name="connsiteY2454" fmla="*/ 6499317 h 6738329"/>
              <a:gd name="connsiteX2455" fmla="*/ 11017946 w 12191368"/>
              <a:gd name="connsiteY2455" fmla="*/ 6500156 h 6738329"/>
              <a:gd name="connsiteX2456" fmla="*/ 11011160 w 12191368"/>
              <a:gd name="connsiteY2456" fmla="*/ 6500365 h 6738329"/>
              <a:gd name="connsiteX2457" fmla="*/ 11003576 w 12191368"/>
              <a:gd name="connsiteY2457" fmla="*/ 6500575 h 6738329"/>
              <a:gd name="connsiteX2458" fmla="*/ 10996792 w 12191368"/>
              <a:gd name="connsiteY2458" fmla="*/ 6500575 h 6738329"/>
              <a:gd name="connsiteX2459" fmla="*/ 10990006 w 12191368"/>
              <a:gd name="connsiteY2459" fmla="*/ 6500365 h 6738329"/>
              <a:gd name="connsiteX2460" fmla="*/ 10982820 w 12191368"/>
              <a:gd name="connsiteY2460" fmla="*/ 6499946 h 6738329"/>
              <a:gd name="connsiteX2461" fmla="*/ 10975636 w 12191368"/>
              <a:gd name="connsiteY2461" fmla="*/ 6499526 h 6738329"/>
              <a:gd name="connsiteX2462" fmla="*/ 10968850 w 12191368"/>
              <a:gd name="connsiteY2462" fmla="*/ 6498687 h 6738329"/>
              <a:gd name="connsiteX2463" fmla="*/ 10962064 w 12191368"/>
              <a:gd name="connsiteY2463" fmla="*/ 6497848 h 6738329"/>
              <a:gd name="connsiteX2464" fmla="*/ 10955280 w 12191368"/>
              <a:gd name="connsiteY2464" fmla="*/ 6496590 h 6738329"/>
              <a:gd name="connsiteX2465" fmla="*/ 10948494 w 12191368"/>
              <a:gd name="connsiteY2465" fmla="*/ 6495331 h 6738329"/>
              <a:gd name="connsiteX2466" fmla="*/ 10941708 w 12191368"/>
              <a:gd name="connsiteY2466" fmla="*/ 6493653 h 6738329"/>
              <a:gd name="connsiteX2467" fmla="*/ 10934922 w 12191368"/>
              <a:gd name="connsiteY2467" fmla="*/ 6491765 h 6738329"/>
              <a:gd name="connsiteX2468" fmla="*/ 10928136 w 12191368"/>
              <a:gd name="connsiteY2468" fmla="*/ 6489458 h 6738329"/>
              <a:gd name="connsiteX2469" fmla="*/ 10921750 w 12191368"/>
              <a:gd name="connsiteY2469" fmla="*/ 6486731 h 6738329"/>
              <a:gd name="connsiteX2470" fmla="*/ 10915364 w 12191368"/>
              <a:gd name="connsiteY2470" fmla="*/ 6484005 h 6738329"/>
              <a:gd name="connsiteX2471" fmla="*/ 10908578 w 12191368"/>
              <a:gd name="connsiteY2471" fmla="*/ 6480858 h 6738329"/>
              <a:gd name="connsiteX2472" fmla="*/ 10879840 w 12191368"/>
              <a:gd name="connsiteY2472" fmla="*/ 6468692 h 6738329"/>
              <a:gd name="connsiteX2473" fmla="*/ 10871856 w 12191368"/>
              <a:gd name="connsiteY2473" fmla="*/ 6470580 h 6738329"/>
              <a:gd name="connsiteX2474" fmla="*/ 10863874 w 12191368"/>
              <a:gd name="connsiteY2474" fmla="*/ 6472048 h 6738329"/>
              <a:gd name="connsiteX2475" fmla="*/ 10856688 w 12191368"/>
              <a:gd name="connsiteY2475" fmla="*/ 6473097 h 6738329"/>
              <a:gd name="connsiteX2476" fmla="*/ 10849104 w 12191368"/>
              <a:gd name="connsiteY2476" fmla="*/ 6473936 h 6738329"/>
              <a:gd name="connsiteX2477" fmla="*/ 10841520 w 12191368"/>
              <a:gd name="connsiteY2477" fmla="*/ 6474355 h 6738329"/>
              <a:gd name="connsiteX2478" fmla="*/ 10834736 w 12191368"/>
              <a:gd name="connsiteY2478" fmla="*/ 6474775 h 6738329"/>
              <a:gd name="connsiteX2479" fmla="*/ 10827950 w 12191368"/>
              <a:gd name="connsiteY2479" fmla="*/ 6474775 h 6738329"/>
              <a:gd name="connsiteX2480" fmla="*/ 10821164 w 12191368"/>
              <a:gd name="connsiteY2480" fmla="*/ 6474566 h 6738329"/>
              <a:gd name="connsiteX2481" fmla="*/ 10814778 w 12191368"/>
              <a:gd name="connsiteY2481" fmla="*/ 6474146 h 6738329"/>
              <a:gd name="connsiteX2482" fmla="*/ 10807992 w 12191368"/>
              <a:gd name="connsiteY2482" fmla="*/ 6473517 h 6738329"/>
              <a:gd name="connsiteX2483" fmla="*/ 10802006 w 12191368"/>
              <a:gd name="connsiteY2483" fmla="*/ 6472678 h 6738329"/>
              <a:gd name="connsiteX2484" fmla="*/ 10796018 w 12191368"/>
              <a:gd name="connsiteY2484" fmla="*/ 6471419 h 6738329"/>
              <a:gd name="connsiteX2485" fmla="*/ 10790430 w 12191368"/>
              <a:gd name="connsiteY2485" fmla="*/ 6469741 h 6738329"/>
              <a:gd name="connsiteX2486" fmla="*/ 10785240 w 12191368"/>
              <a:gd name="connsiteY2486" fmla="*/ 6468063 h 6738329"/>
              <a:gd name="connsiteX2487" fmla="*/ 10779652 w 12191368"/>
              <a:gd name="connsiteY2487" fmla="*/ 6466385 h 6738329"/>
              <a:gd name="connsiteX2488" fmla="*/ 10774464 w 12191368"/>
              <a:gd name="connsiteY2488" fmla="*/ 6464287 h 6738329"/>
              <a:gd name="connsiteX2489" fmla="*/ 10770072 w 12191368"/>
              <a:gd name="connsiteY2489" fmla="*/ 6461980 h 6738329"/>
              <a:gd name="connsiteX2490" fmla="*/ 10765682 w 12191368"/>
              <a:gd name="connsiteY2490" fmla="*/ 6459463 h 6738329"/>
              <a:gd name="connsiteX2491" fmla="*/ 10761292 w 12191368"/>
              <a:gd name="connsiteY2491" fmla="*/ 6456736 h 6738329"/>
              <a:gd name="connsiteX2492" fmla="*/ 10757700 w 12191368"/>
              <a:gd name="connsiteY2492" fmla="*/ 6453590 h 6738329"/>
              <a:gd name="connsiteX2493" fmla="*/ 10754106 w 12191368"/>
              <a:gd name="connsiteY2493" fmla="*/ 6450234 h 6738329"/>
              <a:gd name="connsiteX2494" fmla="*/ 10750514 w 12191368"/>
              <a:gd name="connsiteY2494" fmla="*/ 6446878 h 6738329"/>
              <a:gd name="connsiteX2495" fmla="*/ 10747322 w 12191368"/>
              <a:gd name="connsiteY2495" fmla="*/ 6443312 h 6738329"/>
              <a:gd name="connsiteX2496" fmla="*/ 10744528 w 12191368"/>
              <a:gd name="connsiteY2496" fmla="*/ 6439536 h 6738329"/>
              <a:gd name="connsiteX2497" fmla="*/ 10742132 w 12191368"/>
              <a:gd name="connsiteY2497" fmla="*/ 6435341 h 6738329"/>
              <a:gd name="connsiteX2498" fmla="*/ 10740136 w 12191368"/>
              <a:gd name="connsiteY2498" fmla="*/ 6431146 h 6738329"/>
              <a:gd name="connsiteX2499" fmla="*/ 10738142 w 12191368"/>
              <a:gd name="connsiteY2499" fmla="*/ 6426951 h 6738329"/>
              <a:gd name="connsiteX2500" fmla="*/ 10736544 w 12191368"/>
              <a:gd name="connsiteY2500" fmla="*/ 6422336 h 6738329"/>
              <a:gd name="connsiteX2501" fmla="*/ 10735746 w 12191368"/>
              <a:gd name="connsiteY2501" fmla="*/ 6417512 h 6738329"/>
              <a:gd name="connsiteX2502" fmla="*/ 10734948 w 12191368"/>
              <a:gd name="connsiteY2502" fmla="*/ 6412478 h 6738329"/>
              <a:gd name="connsiteX2503" fmla="*/ 10734548 w 12191368"/>
              <a:gd name="connsiteY2503" fmla="*/ 6407444 h 6738329"/>
              <a:gd name="connsiteX2504" fmla="*/ 10734548 w 12191368"/>
              <a:gd name="connsiteY2504" fmla="*/ 6402200 h 6738329"/>
              <a:gd name="connsiteX2505" fmla="*/ 10732154 w 12191368"/>
              <a:gd name="connsiteY2505" fmla="*/ 6397585 h 6738329"/>
              <a:gd name="connsiteX2506" fmla="*/ 10729760 w 12191368"/>
              <a:gd name="connsiteY2506" fmla="*/ 6393180 h 6738329"/>
              <a:gd name="connsiteX2507" fmla="*/ 10728162 w 12191368"/>
              <a:gd name="connsiteY2507" fmla="*/ 6388566 h 6738329"/>
              <a:gd name="connsiteX2508" fmla="*/ 10726964 w 12191368"/>
              <a:gd name="connsiteY2508" fmla="*/ 6384161 h 6738329"/>
              <a:gd name="connsiteX2509" fmla="*/ 10726566 w 12191368"/>
              <a:gd name="connsiteY2509" fmla="*/ 6379337 h 6738329"/>
              <a:gd name="connsiteX2510" fmla="*/ 10726964 w 12191368"/>
              <a:gd name="connsiteY2510" fmla="*/ 6374932 h 6738329"/>
              <a:gd name="connsiteX2511" fmla="*/ 10727364 w 12191368"/>
              <a:gd name="connsiteY2511" fmla="*/ 6372625 h 6738329"/>
              <a:gd name="connsiteX2512" fmla="*/ 10728162 w 12191368"/>
              <a:gd name="connsiteY2512" fmla="*/ 6370317 h 6738329"/>
              <a:gd name="connsiteX2513" fmla="*/ 10729360 w 12191368"/>
              <a:gd name="connsiteY2513" fmla="*/ 6368010 h 6738329"/>
              <a:gd name="connsiteX2514" fmla="*/ 10730558 w 12191368"/>
              <a:gd name="connsiteY2514" fmla="*/ 6365493 h 6738329"/>
              <a:gd name="connsiteX2515" fmla="*/ 10727364 w 12191368"/>
              <a:gd name="connsiteY2515" fmla="*/ 6360878 h 6738329"/>
              <a:gd name="connsiteX2516" fmla="*/ 10724570 w 12191368"/>
              <a:gd name="connsiteY2516" fmla="*/ 6356263 h 6738329"/>
              <a:gd name="connsiteX2517" fmla="*/ 10722974 w 12191368"/>
              <a:gd name="connsiteY2517" fmla="*/ 6351439 h 6738329"/>
              <a:gd name="connsiteX2518" fmla="*/ 10722176 w 12191368"/>
              <a:gd name="connsiteY2518" fmla="*/ 6349132 h 6738329"/>
              <a:gd name="connsiteX2519" fmla="*/ 10721776 w 12191368"/>
              <a:gd name="connsiteY2519" fmla="*/ 6346615 h 6738329"/>
              <a:gd name="connsiteX2520" fmla="*/ 10721376 w 12191368"/>
              <a:gd name="connsiteY2520" fmla="*/ 6344308 h 6738329"/>
              <a:gd name="connsiteX2521" fmla="*/ 10721776 w 12191368"/>
              <a:gd name="connsiteY2521" fmla="*/ 6341790 h 6738329"/>
              <a:gd name="connsiteX2522" fmla="*/ 10722176 w 12191368"/>
              <a:gd name="connsiteY2522" fmla="*/ 6339483 h 6738329"/>
              <a:gd name="connsiteX2523" fmla="*/ 10722574 w 12191368"/>
              <a:gd name="connsiteY2523" fmla="*/ 6337176 h 6738329"/>
              <a:gd name="connsiteX2524" fmla="*/ 10723772 w 12191368"/>
              <a:gd name="connsiteY2524" fmla="*/ 6334869 h 6738329"/>
              <a:gd name="connsiteX2525" fmla="*/ 10725368 w 12191368"/>
              <a:gd name="connsiteY2525" fmla="*/ 6332351 h 6738329"/>
              <a:gd name="connsiteX2526" fmla="*/ 10727364 w 12191368"/>
              <a:gd name="connsiteY2526" fmla="*/ 6329834 h 6738329"/>
              <a:gd name="connsiteX2527" fmla="*/ 10729760 w 12191368"/>
              <a:gd name="connsiteY2527" fmla="*/ 6327527 h 6738329"/>
              <a:gd name="connsiteX2528" fmla="*/ 10710998 w 12191368"/>
              <a:gd name="connsiteY2528" fmla="*/ 6270474 h 6738329"/>
              <a:gd name="connsiteX2529" fmla="*/ 10702218 w 12191368"/>
              <a:gd name="connsiteY2529" fmla="*/ 6270474 h 6738329"/>
              <a:gd name="connsiteX2530" fmla="*/ 10693036 w 12191368"/>
              <a:gd name="connsiteY2530" fmla="*/ 6270054 h 6738329"/>
              <a:gd name="connsiteX2531" fmla="*/ 10620790 w 12191368"/>
              <a:gd name="connsiteY2531" fmla="*/ 6422965 h 6738329"/>
              <a:gd name="connsiteX2532" fmla="*/ 10614006 w 12191368"/>
              <a:gd name="connsiteY2532" fmla="*/ 6435341 h 6738329"/>
              <a:gd name="connsiteX2533" fmla="*/ 10608018 w 12191368"/>
              <a:gd name="connsiteY2533" fmla="*/ 6448136 h 6738329"/>
              <a:gd name="connsiteX2534" fmla="*/ 10596442 w 12191368"/>
              <a:gd name="connsiteY2534" fmla="*/ 6473517 h 6738329"/>
              <a:gd name="connsiteX2535" fmla="*/ 10585266 w 12191368"/>
              <a:gd name="connsiteY2535" fmla="*/ 6498687 h 6738329"/>
              <a:gd name="connsiteX2536" fmla="*/ 10572892 w 12191368"/>
              <a:gd name="connsiteY2536" fmla="*/ 6524068 h 6738329"/>
              <a:gd name="connsiteX2537" fmla="*/ 10566904 w 12191368"/>
              <a:gd name="connsiteY2537" fmla="*/ 6536443 h 6738329"/>
              <a:gd name="connsiteX2538" fmla="*/ 10560120 w 12191368"/>
              <a:gd name="connsiteY2538" fmla="*/ 6549029 h 6738329"/>
              <a:gd name="connsiteX2539" fmla="*/ 10552936 w 12191368"/>
              <a:gd name="connsiteY2539" fmla="*/ 6561614 h 6738329"/>
              <a:gd name="connsiteX2540" fmla="*/ 10544952 w 12191368"/>
              <a:gd name="connsiteY2540" fmla="*/ 6573780 h 6738329"/>
              <a:gd name="connsiteX2541" fmla="*/ 10536968 w 12191368"/>
              <a:gd name="connsiteY2541" fmla="*/ 6586155 h 6738329"/>
              <a:gd name="connsiteX2542" fmla="*/ 10527788 w 12191368"/>
              <a:gd name="connsiteY2542" fmla="*/ 6598321 h 6738329"/>
              <a:gd name="connsiteX2543" fmla="*/ 10517810 w 12191368"/>
              <a:gd name="connsiteY2543" fmla="*/ 6610486 h 6738329"/>
              <a:gd name="connsiteX2544" fmla="*/ 10507432 w 12191368"/>
              <a:gd name="connsiteY2544" fmla="*/ 6622233 h 6738329"/>
              <a:gd name="connsiteX2545" fmla="*/ 10505036 w 12191368"/>
              <a:gd name="connsiteY2545" fmla="*/ 6628106 h 6738329"/>
              <a:gd name="connsiteX2546" fmla="*/ 10502242 w 12191368"/>
              <a:gd name="connsiteY2546" fmla="*/ 6633560 h 6738329"/>
              <a:gd name="connsiteX2547" fmla="*/ 10499050 w 12191368"/>
              <a:gd name="connsiteY2547" fmla="*/ 6638594 h 6738329"/>
              <a:gd name="connsiteX2548" fmla="*/ 10495456 w 12191368"/>
              <a:gd name="connsiteY2548" fmla="*/ 6643628 h 6738329"/>
              <a:gd name="connsiteX2549" fmla="*/ 10491466 w 12191368"/>
              <a:gd name="connsiteY2549" fmla="*/ 6647823 h 6738329"/>
              <a:gd name="connsiteX2550" fmla="*/ 10487074 w 12191368"/>
              <a:gd name="connsiteY2550" fmla="*/ 6651808 h 6738329"/>
              <a:gd name="connsiteX2551" fmla="*/ 10483882 w 12191368"/>
              <a:gd name="connsiteY2551" fmla="*/ 6653487 h 6738329"/>
              <a:gd name="connsiteX2552" fmla="*/ 10481088 w 12191368"/>
              <a:gd name="connsiteY2552" fmla="*/ 6655165 h 6738329"/>
              <a:gd name="connsiteX2553" fmla="*/ 10478294 w 12191368"/>
              <a:gd name="connsiteY2553" fmla="*/ 6656842 h 6738329"/>
              <a:gd name="connsiteX2554" fmla="*/ 10475500 w 12191368"/>
              <a:gd name="connsiteY2554" fmla="*/ 6658311 h 6738329"/>
              <a:gd name="connsiteX2555" fmla="*/ 10472306 w 12191368"/>
              <a:gd name="connsiteY2555" fmla="*/ 6659569 h 6738329"/>
              <a:gd name="connsiteX2556" fmla="*/ 10468714 w 12191368"/>
              <a:gd name="connsiteY2556" fmla="*/ 6660828 h 6738329"/>
              <a:gd name="connsiteX2557" fmla="*/ 10465520 w 12191368"/>
              <a:gd name="connsiteY2557" fmla="*/ 6661877 h 6738329"/>
              <a:gd name="connsiteX2558" fmla="*/ 10461528 w 12191368"/>
              <a:gd name="connsiteY2558" fmla="*/ 6662926 h 6738329"/>
              <a:gd name="connsiteX2559" fmla="*/ 10457538 w 12191368"/>
              <a:gd name="connsiteY2559" fmla="*/ 6663555 h 6738329"/>
              <a:gd name="connsiteX2560" fmla="*/ 10453148 w 12191368"/>
              <a:gd name="connsiteY2560" fmla="*/ 6664184 h 6738329"/>
              <a:gd name="connsiteX2561" fmla="*/ 10448756 w 12191368"/>
              <a:gd name="connsiteY2561" fmla="*/ 6664813 h 6738329"/>
              <a:gd name="connsiteX2562" fmla="*/ 10444366 w 12191368"/>
              <a:gd name="connsiteY2562" fmla="*/ 6665023 h 6738329"/>
              <a:gd name="connsiteX2563" fmla="*/ 10439576 w 12191368"/>
              <a:gd name="connsiteY2563" fmla="*/ 6665233 h 6738329"/>
              <a:gd name="connsiteX2564" fmla="*/ 10434386 w 12191368"/>
              <a:gd name="connsiteY2564" fmla="*/ 6665233 h 6738329"/>
              <a:gd name="connsiteX2565" fmla="*/ 10429198 w 12191368"/>
              <a:gd name="connsiteY2565" fmla="*/ 6665023 h 6738329"/>
              <a:gd name="connsiteX2566" fmla="*/ 10423610 w 12191368"/>
              <a:gd name="connsiteY2566" fmla="*/ 6664813 h 6738329"/>
              <a:gd name="connsiteX2567" fmla="*/ 10417622 w 12191368"/>
              <a:gd name="connsiteY2567" fmla="*/ 6664184 h 6738329"/>
              <a:gd name="connsiteX2568" fmla="*/ 10411636 w 12191368"/>
              <a:gd name="connsiteY2568" fmla="*/ 6663555 h 6738329"/>
              <a:gd name="connsiteX2569" fmla="*/ 10405248 w 12191368"/>
              <a:gd name="connsiteY2569" fmla="*/ 6662716 h 6738329"/>
              <a:gd name="connsiteX2570" fmla="*/ 10398862 w 12191368"/>
              <a:gd name="connsiteY2570" fmla="*/ 6661667 h 6738329"/>
              <a:gd name="connsiteX2571" fmla="*/ 10393674 w 12191368"/>
              <a:gd name="connsiteY2571" fmla="*/ 6661038 h 6738329"/>
              <a:gd name="connsiteX2572" fmla="*/ 10388884 w 12191368"/>
              <a:gd name="connsiteY2572" fmla="*/ 6660199 h 6738329"/>
              <a:gd name="connsiteX2573" fmla="*/ 10383296 w 12191368"/>
              <a:gd name="connsiteY2573" fmla="*/ 6659779 h 6738329"/>
              <a:gd name="connsiteX2574" fmla="*/ 10378106 w 12191368"/>
              <a:gd name="connsiteY2574" fmla="*/ 6659569 h 6738329"/>
              <a:gd name="connsiteX2575" fmla="*/ 10367330 w 12191368"/>
              <a:gd name="connsiteY2575" fmla="*/ 6659360 h 6738329"/>
              <a:gd name="connsiteX2576" fmla="*/ 10356552 w 12191368"/>
              <a:gd name="connsiteY2576" fmla="*/ 6659360 h 6738329"/>
              <a:gd name="connsiteX2577" fmla="*/ 10334200 w 12191368"/>
              <a:gd name="connsiteY2577" fmla="*/ 6660199 h 6738329"/>
              <a:gd name="connsiteX2578" fmla="*/ 10322624 w 12191368"/>
              <a:gd name="connsiteY2578" fmla="*/ 6660408 h 6738329"/>
              <a:gd name="connsiteX2579" fmla="*/ 10312246 w 12191368"/>
              <a:gd name="connsiteY2579" fmla="*/ 6660828 h 6738329"/>
              <a:gd name="connsiteX2580" fmla="*/ 10299074 w 12191368"/>
              <a:gd name="connsiteY2580" fmla="*/ 6662087 h 6738329"/>
              <a:gd name="connsiteX2581" fmla="*/ 10285902 w 12191368"/>
              <a:gd name="connsiteY2581" fmla="*/ 6662926 h 6738329"/>
              <a:gd name="connsiteX2582" fmla="*/ 10273528 w 12191368"/>
              <a:gd name="connsiteY2582" fmla="*/ 6663135 h 6738329"/>
              <a:gd name="connsiteX2583" fmla="*/ 10261554 w 12191368"/>
              <a:gd name="connsiteY2583" fmla="*/ 6662926 h 6738329"/>
              <a:gd name="connsiteX2584" fmla="*/ 10249180 w 12191368"/>
              <a:gd name="connsiteY2584" fmla="*/ 6662296 h 6738329"/>
              <a:gd name="connsiteX2585" fmla="*/ 10238004 w 12191368"/>
              <a:gd name="connsiteY2585" fmla="*/ 6661247 h 6738329"/>
              <a:gd name="connsiteX2586" fmla="*/ 10227228 w 12191368"/>
              <a:gd name="connsiteY2586" fmla="*/ 6659360 h 6738329"/>
              <a:gd name="connsiteX2587" fmla="*/ 10216052 w 12191368"/>
              <a:gd name="connsiteY2587" fmla="*/ 6657262 h 6738329"/>
              <a:gd name="connsiteX2588" fmla="*/ 10206072 w 12191368"/>
              <a:gd name="connsiteY2588" fmla="*/ 6654745 h 6738329"/>
              <a:gd name="connsiteX2589" fmla="*/ 10196094 w 12191368"/>
              <a:gd name="connsiteY2589" fmla="*/ 6651808 h 6738329"/>
              <a:gd name="connsiteX2590" fmla="*/ 10186514 w 12191368"/>
              <a:gd name="connsiteY2590" fmla="*/ 6648453 h 6738329"/>
              <a:gd name="connsiteX2591" fmla="*/ 10177334 w 12191368"/>
              <a:gd name="connsiteY2591" fmla="*/ 6644677 h 6738329"/>
              <a:gd name="connsiteX2592" fmla="*/ 10168552 w 12191368"/>
              <a:gd name="connsiteY2592" fmla="*/ 6640062 h 6738329"/>
              <a:gd name="connsiteX2593" fmla="*/ 10160170 w 12191368"/>
              <a:gd name="connsiteY2593" fmla="*/ 6635448 h 6738329"/>
              <a:gd name="connsiteX2594" fmla="*/ 10151388 w 12191368"/>
              <a:gd name="connsiteY2594" fmla="*/ 6630204 h 6738329"/>
              <a:gd name="connsiteX2595" fmla="*/ 10143804 w 12191368"/>
              <a:gd name="connsiteY2595" fmla="*/ 6624330 h 6738329"/>
              <a:gd name="connsiteX2596" fmla="*/ 10138216 w 12191368"/>
              <a:gd name="connsiteY2596" fmla="*/ 6628525 h 6738329"/>
              <a:gd name="connsiteX2597" fmla="*/ 10131830 w 12191368"/>
              <a:gd name="connsiteY2597" fmla="*/ 6632721 h 6738329"/>
              <a:gd name="connsiteX2598" fmla="*/ 10124646 w 12191368"/>
              <a:gd name="connsiteY2598" fmla="*/ 6636706 h 6738329"/>
              <a:gd name="connsiteX2599" fmla="*/ 10121452 w 12191368"/>
              <a:gd name="connsiteY2599" fmla="*/ 6638384 h 6738329"/>
              <a:gd name="connsiteX2600" fmla="*/ 10117860 w 12191368"/>
              <a:gd name="connsiteY2600" fmla="*/ 6639853 h 6738329"/>
              <a:gd name="connsiteX2601" fmla="*/ 10114268 w 12191368"/>
              <a:gd name="connsiteY2601" fmla="*/ 6641321 h 6738329"/>
              <a:gd name="connsiteX2602" fmla="*/ 10110676 w 12191368"/>
              <a:gd name="connsiteY2602" fmla="*/ 6642160 h 6738329"/>
              <a:gd name="connsiteX2603" fmla="*/ 10107082 w 12191368"/>
              <a:gd name="connsiteY2603" fmla="*/ 6642789 h 6738329"/>
              <a:gd name="connsiteX2604" fmla="*/ 10103490 w 12191368"/>
              <a:gd name="connsiteY2604" fmla="*/ 6642789 h 6738329"/>
              <a:gd name="connsiteX2605" fmla="*/ 10101494 w 12191368"/>
              <a:gd name="connsiteY2605" fmla="*/ 6642789 h 6738329"/>
              <a:gd name="connsiteX2606" fmla="*/ 10099898 w 12191368"/>
              <a:gd name="connsiteY2606" fmla="*/ 6642579 h 6738329"/>
              <a:gd name="connsiteX2607" fmla="*/ 10098302 w 12191368"/>
              <a:gd name="connsiteY2607" fmla="*/ 6642160 h 6738329"/>
              <a:gd name="connsiteX2608" fmla="*/ 10096306 w 12191368"/>
              <a:gd name="connsiteY2608" fmla="*/ 6641530 h 6738329"/>
              <a:gd name="connsiteX2609" fmla="*/ 10094310 w 12191368"/>
              <a:gd name="connsiteY2609" fmla="*/ 6640901 h 6738329"/>
              <a:gd name="connsiteX2610" fmla="*/ 10092714 w 12191368"/>
              <a:gd name="connsiteY2610" fmla="*/ 6640062 h 6738329"/>
              <a:gd name="connsiteX2611" fmla="*/ 10089520 w 12191368"/>
              <a:gd name="connsiteY2611" fmla="*/ 6637964 h 6738329"/>
              <a:gd name="connsiteX2612" fmla="*/ 10086326 w 12191368"/>
              <a:gd name="connsiteY2612" fmla="*/ 6635867 h 6738329"/>
              <a:gd name="connsiteX2613" fmla="*/ 10083134 w 12191368"/>
              <a:gd name="connsiteY2613" fmla="*/ 6633560 h 6738329"/>
              <a:gd name="connsiteX2614" fmla="*/ 10075950 w 12191368"/>
              <a:gd name="connsiteY2614" fmla="*/ 6629365 h 6738329"/>
              <a:gd name="connsiteX2615" fmla="*/ 10067966 w 12191368"/>
              <a:gd name="connsiteY2615" fmla="*/ 6625170 h 6738329"/>
              <a:gd name="connsiteX2616" fmla="*/ 10059184 w 12191368"/>
              <a:gd name="connsiteY2616" fmla="*/ 6621184 h 6738329"/>
              <a:gd name="connsiteX2617" fmla="*/ 10042420 w 12191368"/>
              <a:gd name="connsiteY2617" fmla="*/ 6613004 h 6738329"/>
              <a:gd name="connsiteX2618" fmla="*/ 10034038 w 12191368"/>
              <a:gd name="connsiteY2618" fmla="*/ 6608599 h 6738329"/>
              <a:gd name="connsiteX2619" fmla="*/ 10026454 w 12191368"/>
              <a:gd name="connsiteY2619" fmla="*/ 6604404 h 6738329"/>
              <a:gd name="connsiteX2620" fmla="*/ 10022862 w 12191368"/>
              <a:gd name="connsiteY2620" fmla="*/ 6602097 h 6738329"/>
              <a:gd name="connsiteX2621" fmla="*/ 10019670 w 12191368"/>
              <a:gd name="connsiteY2621" fmla="*/ 6599789 h 6738329"/>
              <a:gd name="connsiteX2622" fmla="*/ 10016874 w 12191368"/>
              <a:gd name="connsiteY2622" fmla="*/ 6597482 h 6738329"/>
              <a:gd name="connsiteX2623" fmla="*/ 10014480 w 12191368"/>
              <a:gd name="connsiteY2623" fmla="*/ 6594965 h 6738329"/>
              <a:gd name="connsiteX2624" fmla="*/ 10012086 w 12191368"/>
              <a:gd name="connsiteY2624" fmla="*/ 6592448 h 6738329"/>
              <a:gd name="connsiteX2625" fmla="*/ 10010488 w 12191368"/>
              <a:gd name="connsiteY2625" fmla="*/ 6589721 h 6738329"/>
              <a:gd name="connsiteX2626" fmla="*/ 10008892 w 12191368"/>
              <a:gd name="connsiteY2626" fmla="*/ 6586994 h 6738329"/>
              <a:gd name="connsiteX2627" fmla="*/ 10007694 w 12191368"/>
              <a:gd name="connsiteY2627" fmla="*/ 6584267 h 6738329"/>
              <a:gd name="connsiteX2628" fmla="*/ 10007294 w 12191368"/>
              <a:gd name="connsiteY2628" fmla="*/ 6581331 h 6738329"/>
              <a:gd name="connsiteX2629" fmla="*/ 10007294 w 12191368"/>
              <a:gd name="connsiteY2629" fmla="*/ 6578394 h 6738329"/>
              <a:gd name="connsiteX2630" fmla="*/ 10007694 w 12191368"/>
              <a:gd name="connsiteY2630" fmla="*/ 6575248 h 6738329"/>
              <a:gd name="connsiteX2631" fmla="*/ 10008892 w 12191368"/>
              <a:gd name="connsiteY2631" fmla="*/ 6571682 h 6738329"/>
              <a:gd name="connsiteX2632" fmla="*/ 10010488 w 12191368"/>
              <a:gd name="connsiteY2632" fmla="*/ 6568326 h 6738329"/>
              <a:gd name="connsiteX2633" fmla="*/ 10012884 w 12191368"/>
              <a:gd name="connsiteY2633" fmla="*/ 6564760 h 6738329"/>
              <a:gd name="connsiteX2634" fmla="*/ 10015678 w 12191368"/>
              <a:gd name="connsiteY2634" fmla="*/ 6561194 h 6738329"/>
              <a:gd name="connsiteX2635" fmla="*/ 10019270 w 12191368"/>
              <a:gd name="connsiteY2635" fmla="*/ 6557419 h 6738329"/>
              <a:gd name="connsiteX2636" fmla="*/ 10016076 w 12191368"/>
              <a:gd name="connsiteY2636" fmla="*/ 6553643 h 6738329"/>
              <a:gd name="connsiteX2637" fmla="*/ 10013282 w 12191368"/>
              <a:gd name="connsiteY2637" fmla="*/ 6550287 h 6738329"/>
              <a:gd name="connsiteX2638" fmla="*/ 10010488 w 12191368"/>
              <a:gd name="connsiteY2638" fmla="*/ 6546931 h 6738329"/>
              <a:gd name="connsiteX2639" fmla="*/ 10008094 w 12191368"/>
              <a:gd name="connsiteY2639" fmla="*/ 6543575 h 6738329"/>
              <a:gd name="connsiteX2640" fmla="*/ 10004102 w 12191368"/>
              <a:gd name="connsiteY2640" fmla="*/ 6536234 h 6738329"/>
              <a:gd name="connsiteX2641" fmla="*/ 10000510 w 12191368"/>
              <a:gd name="connsiteY2641" fmla="*/ 6529311 h 6738329"/>
              <a:gd name="connsiteX2642" fmla="*/ 9998114 w 12191368"/>
              <a:gd name="connsiteY2642" fmla="*/ 6521970 h 6738329"/>
              <a:gd name="connsiteX2643" fmla="*/ 9995320 w 12191368"/>
              <a:gd name="connsiteY2643" fmla="*/ 6514838 h 6738329"/>
              <a:gd name="connsiteX2644" fmla="*/ 9994122 w 12191368"/>
              <a:gd name="connsiteY2644" fmla="*/ 6507707 h 6738329"/>
              <a:gd name="connsiteX2645" fmla="*/ 9992926 w 12191368"/>
              <a:gd name="connsiteY2645" fmla="*/ 6500365 h 6738329"/>
              <a:gd name="connsiteX2646" fmla="*/ 9991328 w 12191368"/>
              <a:gd name="connsiteY2646" fmla="*/ 6485682 h 6738329"/>
              <a:gd name="connsiteX2647" fmla="*/ 9989732 w 12191368"/>
              <a:gd name="connsiteY2647" fmla="*/ 6471419 h 6738329"/>
              <a:gd name="connsiteX2648" fmla="*/ 9988934 w 12191368"/>
              <a:gd name="connsiteY2648" fmla="*/ 6463868 h 6738329"/>
              <a:gd name="connsiteX2649" fmla="*/ 9988136 w 12191368"/>
              <a:gd name="connsiteY2649" fmla="*/ 6456736 h 6738329"/>
              <a:gd name="connsiteX2650" fmla="*/ 9986938 w 12191368"/>
              <a:gd name="connsiteY2650" fmla="*/ 6449395 h 6738329"/>
              <a:gd name="connsiteX2651" fmla="*/ 9984942 w 12191368"/>
              <a:gd name="connsiteY2651" fmla="*/ 6442263 h 6738329"/>
              <a:gd name="connsiteX2652" fmla="*/ 9963388 w 12191368"/>
              <a:gd name="connsiteY2652" fmla="*/ 6440585 h 6738329"/>
              <a:gd name="connsiteX2653" fmla="*/ 9948222 w 12191368"/>
              <a:gd name="connsiteY2653" fmla="*/ 6442263 h 6738329"/>
              <a:gd name="connsiteX2654" fmla="*/ 9933054 w 12191368"/>
              <a:gd name="connsiteY2654" fmla="*/ 6443941 h 6738329"/>
              <a:gd name="connsiteX2655" fmla="*/ 9917486 w 12191368"/>
              <a:gd name="connsiteY2655" fmla="*/ 6445200 h 6738329"/>
              <a:gd name="connsiteX2656" fmla="*/ 9902318 w 12191368"/>
              <a:gd name="connsiteY2656" fmla="*/ 6446039 h 6738329"/>
              <a:gd name="connsiteX2657" fmla="*/ 9894334 w 12191368"/>
              <a:gd name="connsiteY2657" fmla="*/ 6446458 h 6738329"/>
              <a:gd name="connsiteX2658" fmla="*/ 9886752 w 12191368"/>
              <a:gd name="connsiteY2658" fmla="*/ 6446458 h 6738329"/>
              <a:gd name="connsiteX2659" fmla="*/ 9879168 w 12191368"/>
              <a:gd name="connsiteY2659" fmla="*/ 6446458 h 6738329"/>
              <a:gd name="connsiteX2660" fmla="*/ 9871584 w 12191368"/>
              <a:gd name="connsiteY2660" fmla="*/ 6446039 h 6738329"/>
              <a:gd name="connsiteX2661" fmla="*/ 9863600 w 12191368"/>
              <a:gd name="connsiteY2661" fmla="*/ 6445619 h 6738329"/>
              <a:gd name="connsiteX2662" fmla="*/ 9856016 w 12191368"/>
              <a:gd name="connsiteY2662" fmla="*/ 6444990 h 6738329"/>
              <a:gd name="connsiteX2663" fmla="*/ 9848432 w 12191368"/>
              <a:gd name="connsiteY2663" fmla="*/ 6443941 h 6738329"/>
              <a:gd name="connsiteX2664" fmla="*/ 9840450 w 12191368"/>
              <a:gd name="connsiteY2664" fmla="*/ 6442683 h 6738329"/>
              <a:gd name="connsiteX2665" fmla="*/ 9836060 w 12191368"/>
              <a:gd name="connsiteY2665" fmla="*/ 6443941 h 6738329"/>
              <a:gd name="connsiteX2666" fmla="*/ 9830870 w 12191368"/>
              <a:gd name="connsiteY2666" fmla="*/ 6444990 h 6738329"/>
              <a:gd name="connsiteX2667" fmla="*/ 9826480 w 12191368"/>
              <a:gd name="connsiteY2667" fmla="*/ 6445619 h 6738329"/>
              <a:gd name="connsiteX2668" fmla="*/ 9822088 w 12191368"/>
              <a:gd name="connsiteY2668" fmla="*/ 6446248 h 6738329"/>
              <a:gd name="connsiteX2669" fmla="*/ 9817300 w 12191368"/>
              <a:gd name="connsiteY2669" fmla="*/ 6446458 h 6738329"/>
              <a:gd name="connsiteX2670" fmla="*/ 9812908 w 12191368"/>
              <a:gd name="connsiteY2670" fmla="*/ 6446668 h 6738329"/>
              <a:gd name="connsiteX2671" fmla="*/ 9808518 w 12191368"/>
              <a:gd name="connsiteY2671" fmla="*/ 6446668 h 6738329"/>
              <a:gd name="connsiteX2672" fmla="*/ 9803728 w 12191368"/>
              <a:gd name="connsiteY2672" fmla="*/ 6446458 h 6738329"/>
              <a:gd name="connsiteX2673" fmla="*/ 9794548 w 12191368"/>
              <a:gd name="connsiteY2673" fmla="*/ 6445619 h 6738329"/>
              <a:gd name="connsiteX2674" fmla="*/ 9785366 w 12191368"/>
              <a:gd name="connsiteY2674" fmla="*/ 6444570 h 6738329"/>
              <a:gd name="connsiteX2675" fmla="*/ 9767006 w 12191368"/>
              <a:gd name="connsiteY2675" fmla="*/ 6442054 h 6738329"/>
              <a:gd name="connsiteX2676" fmla="*/ 9749444 w 12191368"/>
              <a:gd name="connsiteY2676" fmla="*/ 6441004 h 6738329"/>
              <a:gd name="connsiteX2677" fmla="*/ 9731880 w 12191368"/>
              <a:gd name="connsiteY2677" fmla="*/ 6439536 h 6738329"/>
              <a:gd name="connsiteX2678" fmla="*/ 9723100 w 12191368"/>
              <a:gd name="connsiteY2678" fmla="*/ 6438488 h 6738329"/>
              <a:gd name="connsiteX2679" fmla="*/ 9714716 w 12191368"/>
              <a:gd name="connsiteY2679" fmla="*/ 6437439 h 6738329"/>
              <a:gd name="connsiteX2680" fmla="*/ 9706734 w 12191368"/>
              <a:gd name="connsiteY2680" fmla="*/ 6436180 h 6738329"/>
              <a:gd name="connsiteX2681" fmla="*/ 9697952 w 12191368"/>
              <a:gd name="connsiteY2681" fmla="*/ 6434502 h 6738329"/>
              <a:gd name="connsiteX2682" fmla="*/ 9690368 w 12191368"/>
              <a:gd name="connsiteY2682" fmla="*/ 6433034 h 6738329"/>
              <a:gd name="connsiteX2683" fmla="*/ 9682386 w 12191368"/>
              <a:gd name="connsiteY2683" fmla="*/ 6431146 h 6738329"/>
              <a:gd name="connsiteX2684" fmla="*/ 9675200 w 12191368"/>
              <a:gd name="connsiteY2684" fmla="*/ 6428839 h 6738329"/>
              <a:gd name="connsiteX2685" fmla="*/ 9667218 w 12191368"/>
              <a:gd name="connsiteY2685" fmla="*/ 6426322 h 6738329"/>
              <a:gd name="connsiteX2686" fmla="*/ 9660432 w 12191368"/>
              <a:gd name="connsiteY2686" fmla="*/ 6423595 h 6738329"/>
              <a:gd name="connsiteX2687" fmla="*/ 9653646 w 12191368"/>
              <a:gd name="connsiteY2687" fmla="*/ 6420449 h 6738329"/>
              <a:gd name="connsiteX2688" fmla="*/ 9647660 w 12191368"/>
              <a:gd name="connsiteY2688" fmla="*/ 6416673 h 6738329"/>
              <a:gd name="connsiteX2689" fmla="*/ 9641672 w 12191368"/>
              <a:gd name="connsiteY2689" fmla="*/ 6412897 h 6738329"/>
              <a:gd name="connsiteX2690" fmla="*/ 9640476 w 12191368"/>
              <a:gd name="connsiteY2690" fmla="*/ 6413107 h 6738329"/>
              <a:gd name="connsiteX2691" fmla="*/ 9639276 w 12191368"/>
              <a:gd name="connsiteY2691" fmla="*/ 6413317 h 6738329"/>
              <a:gd name="connsiteX2692" fmla="*/ 9638080 w 12191368"/>
              <a:gd name="connsiteY2692" fmla="*/ 6413317 h 6738329"/>
              <a:gd name="connsiteX2693" fmla="*/ 9636484 w 12191368"/>
              <a:gd name="connsiteY2693" fmla="*/ 6413317 h 6738329"/>
              <a:gd name="connsiteX2694" fmla="*/ 9634488 w 12191368"/>
              <a:gd name="connsiteY2694" fmla="*/ 6412688 h 6738329"/>
              <a:gd name="connsiteX2695" fmla="*/ 9632092 w 12191368"/>
              <a:gd name="connsiteY2695" fmla="*/ 6411849 h 6738329"/>
              <a:gd name="connsiteX2696" fmla="*/ 9630096 w 12191368"/>
              <a:gd name="connsiteY2696" fmla="*/ 6410800 h 6738329"/>
              <a:gd name="connsiteX2697" fmla="*/ 9628100 w 12191368"/>
              <a:gd name="connsiteY2697" fmla="*/ 6409542 h 6738329"/>
              <a:gd name="connsiteX2698" fmla="*/ 9624110 w 12191368"/>
              <a:gd name="connsiteY2698" fmla="*/ 6407024 h 6738329"/>
              <a:gd name="connsiteX2699" fmla="*/ 9622114 w 12191368"/>
              <a:gd name="connsiteY2699" fmla="*/ 6405766 h 6738329"/>
              <a:gd name="connsiteX2700" fmla="*/ 9619718 w 12191368"/>
              <a:gd name="connsiteY2700" fmla="*/ 6404927 h 6738329"/>
              <a:gd name="connsiteX2701" fmla="*/ 9617724 w 12191368"/>
              <a:gd name="connsiteY2701" fmla="*/ 6404507 h 6738329"/>
              <a:gd name="connsiteX2702" fmla="*/ 9616526 w 12191368"/>
              <a:gd name="connsiteY2702" fmla="*/ 6404507 h 6738329"/>
              <a:gd name="connsiteX2703" fmla="*/ 9615728 w 12191368"/>
              <a:gd name="connsiteY2703" fmla="*/ 6404507 h 6738329"/>
              <a:gd name="connsiteX2704" fmla="*/ 9614530 w 12191368"/>
              <a:gd name="connsiteY2704" fmla="*/ 6404717 h 6738329"/>
              <a:gd name="connsiteX2705" fmla="*/ 9613332 w 12191368"/>
              <a:gd name="connsiteY2705" fmla="*/ 6404927 h 6738329"/>
              <a:gd name="connsiteX2706" fmla="*/ 9610938 w 12191368"/>
              <a:gd name="connsiteY2706" fmla="*/ 6406185 h 6738329"/>
              <a:gd name="connsiteX2707" fmla="*/ 9608542 w 12191368"/>
              <a:gd name="connsiteY2707" fmla="*/ 6408073 h 6738329"/>
              <a:gd name="connsiteX2708" fmla="*/ 9606148 w 12191368"/>
              <a:gd name="connsiteY2708" fmla="*/ 6411010 h 6738329"/>
              <a:gd name="connsiteX2709" fmla="*/ 9603354 w 12191368"/>
              <a:gd name="connsiteY2709" fmla="*/ 6413317 h 6738329"/>
              <a:gd name="connsiteX2710" fmla="*/ 9600958 w 12191368"/>
              <a:gd name="connsiteY2710" fmla="*/ 6415415 h 6738329"/>
              <a:gd name="connsiteX2711" fmla="*/ 9597766 w 12191368"/>
              <a:gd name="connsiteY2711" fmla="*/ 6417302 h 6738329"/>
              <a:gd name="connsiteX2712" fmla="*/ 9594572 w 12191368"/>
              <a:gd name="connsiteY2712" fmla="*/ 6419190 h 6738329"/>
              <a:gd name="connsiteX2713" fmla="*/ 9591380 w 12191368"/>
              <a:gd name="connsiteY2713" fmla="*/ 6420658 h 6738329"/>
              <a:gd name="connsiteX2714" fmla="*/ 9587788 w 12191368"/>
              <a:gd name="connsiteY2714" fmla="*/ 6421917 h 6738329"/>
              <a:gd name="connsiteX2715" fmla="*/ 9584194 w 12191368"/>
              <a:gd name="connsiteY2715" fmla="*/ 6422756 h 6738329"/>
              <a:gd name="connsiteX2716" fmla="*/ 9580602 w 12191368"/>
              <a:gd name="connsiteY2716" fmla="*/ 6423385 h 6738329"/>
              <a:gd name="connsiteX2717" fmla="*/ 9577408 w 12191368"/>
              <a:gd name="connsiteY2717" fmla="*/ 6423805 h 6738329"/>
              <a:gd name="connsiteX2718" fmla="*/ 9573816 w 12191368"/>
              <a:gd name="connsiteY2718" fmla="*/ 6423805 h 6738329"/>
              <a:gd name="connsiteX2719" fmla="*/ 9570624 w 12191368"/>
              <a:gd name="connsiteY2719" fmla="*/ 6423595 h 6738329"/>
              <a:gd name="connsiteX2720" fmla="*/ 9567828 w 12191368"/>
              <a:gd name="connsiteY2720" fmla="*/ 6423175 h 6738329"/>
              <a:gd name="connsiteX2721" fmla="*/ 9565434 w 12191368"/>
              <a:gd name="connsiteY2721" fmla="*/ 6422546 h 6738329"/>
              <a:gd name="connsiteX2722" fmla="*/ 9563438 w 12191368"/>
              <a:gd name="connsiteY2722" fmla="*/ 6421497 h 6738329"/>
              <a:gd name="connsiteX2723" fmla="*/ 9562242 w 12191368"/>
              <a:gd name="connsiteY2723" fmla="*/ 6420029 h 6738329"/>
              <a:gd name="connsiteX2724" fmla="*/ 9561444 w 12191368"/>
              <a:gd name="connsiteY2724" fmla="*/ 6418351 h 6738329"/>
              <a:gd name="connsiteX2725" fmla="*/ 9560644 w 12191368"/>
              <a:gd name="connsiteY2725" fmla="*/ 6415834 h 6738329"/>
              <a:gd name="connsiteX2726" fmla="*/ 9559846 w 12191368"/>
              <a:gd name="connsiteY2726" fmla="*/ 6413526 h 6738329"/>
              <a:gd name="connsiteX2727" fmla="*/ 9558250 w 12191368"/>
              <a:gd name="connsiteY2727" fmla="*/ 6411219 h 6738329"/>
              <a:gd name="connsiteX2728" fmla="*/ 9557052 w 12191368"/>
              <a:gd name="connsiteY2728" fmla="*/ 6408912 h 6738329"/>
              <a:gd name="connsiteX2729" fmla="*/ 9553460 w 12191368"/>
              <a:gd name="connsiteY2729" fmla="*/ 6404927 h 6738329"/>
              <a:gd name="connsiteX2730" fmla="*/ 9549068 w 12191368"/>
              <a:gd name="connsiteY2730" fmla="*/ 6400732 h 6738329"/>
              <a:gd name="connsiteX2731" fmla="*/ 9544280 w 12191368"/>
              <a:gd name="connsiteY2731" fmla="*/ 6396956 h 6738329"/>
              <a:gd name="connsiteX2732" fmla="*/ 9538292 w 12191368"/>
              <a:gd name="connsiteY2732" fmla="*/ 6393390 h 6738329"/>
              <a:gd name="connsiteX2733" fmla="*/ 9527116 w 12191368"/>
              <a:gd name="connsiteY2733" fmla="*/ 6386468 h 6738329"/>
              <a:gd name="connsiteX2734" fmla="*/ 9521926 w 12191368"/>
              <a:gd name="connsiteY2734" fmla="*/ 6382902 h 6738329"/>
              <a:gd name="connsiteX2735" fmla="*/ 9516340 w 12191368"/>
              <a:gd name="connsiteY2735" fmla="*/ 6379337 h 6738329"/>
              <a:gd name="connsiteX2736" fmla="*/ 9511548 w 12191368"/>
              <a:gd name="connsiteY2736" fmla="*/ 6375771 h 6738329"/>
              <a:gd name="connsiteX2737" fmla="*/ 9507158 w 12191368"/>
              <a:gd name="connsiteY2737" fmla="*/ 6371995 h 6738329"/>
              <a:gd name="connsiteX2738" fmla="*/ 9503166 w 12191368"/>
              <a:gd name="connsiteY2738" fmla="*/ 6368010 h 6738329"/>
              <a:gd name="connsiteX2739" fmla="*/ 9501570 w 12191368"/>
              <a:gd name="connsiteY2739" fmla="*/ 6365912 h 6738329"/>
              <a:gd name="connsiteX2740" fmla="*/ 9500372 w 12191368"/>
              <a:gd name="connsiteY2740" fmla="*/ 6363815 h 6738329"/>
              <a:gd name="connsiteX2741" fmla="*/ 9499574 w 12191368"/>
              <a:gd name="connsiteY2741" fmla="*/ 6361507 h 6738329"/>
              <a:gd name="connsiteX2742" fmla="*/ 9498776 w 12191368"/>
              <a:gd name="connsiteY2742" fmla="*/ 6359410 h 6738329"/>
              <a:gd name="connsiteX2743" fmla="*/ 9498378 w 12191368"/>
              <a:gd name="connsiteY2743" fmla="*/ 6356893 h 6738329"/>
              <a:gd name="connsiteX2744" fmla="*/ 9497978 w 12191368"/>
              <a:gd name="connsiteY2744" fmla="*/ 6354586 h 6738329"/>
              <a:gd name="connsiteX2745" fmla="*/ 9494784 w 12191368"/>
              <a:gd name="connsiteY2745" fmla="*/ 6337176 h 6738329"/>
              <a:gd name="connsiteX2746" fmla="*/ 9492788 w 12191368"/>
              <a:gd name="connsiteY2746" fmla="*/ 6299210 h 6738329"/>
              <a:gd name="connsiteX2747" fmla="*/ 9476424 w 12191368"/>
              <a:gd name="connsiteY2747" fmla="*/ 6251176 h 6738329"/>
              <a:gd name="connsiteX2748" fmla="*/ 9461256 w 12191368"/>
              <a:gd name="connsiteY2748" fmla="*/ 6250547 h 6738329"/>
              <a:gd name="connsiteX2749" fmla="*/ 9446088 w 12191368"/>
              <a:gd name="connsiteY2749" fmla="*/ 6250127 h 6738329"/>
              <a:gd name="connsiteX2750" fmla="*/ 9430122 w 12191368"/>
              <a:gd name="connsiteY2750" fmla="*/ 6249917 h 6738329"/>
              <a:gd name="connsiteX2751" fmla="*/ 9414954 w 12191368"/>
              <a:gd name="connsiteY2751" fmla="*/ 6250127 h 6738329"/>
              <a:gd name="connsiteX2752" fmla="*/ 9383820 w 12191368"/>
              <a:gd name="connsiteY2752" fmla="*/ 6250337 h 6738329"/>
              <a:gd name="connsiteX2753" fmla="*/ 9367854 w 12191368"/>
              <a:gd name="connsiteY2753" fmla="*/ 6250127 h 6738329"/>
              <a:gd name="connsiteX2754" fmla="*/ 9352686 w 12191368"/>
              <a:gd name="connsiteY2754" fmla="*/ 6249917 h 6738329"/>
              <a:gd name="connsiteX2755" fmla="*/ 9337520 w 12191368"/>
              <a:gd name="connsiteY2755" fmla="*/ 6249079 h 6738329"/>
              <a:gd name="connsiteX2756" fmla="*/ 9329936 w 12191368"/>
              <a:gd name="connsiteY2756" fmla="*/ 6248449 h 6738329"/>
              <a:gd name="connsiteX2757" fmla="*/ 9322750 w 12191368"/>
              <a:gd name="connsiteY2757" fmla="*/ 6247610 h 6738329"/>
              <a:gd name="connsiteX2758" fmla="*/ 9315566 w 12191368"/>
              <a:gd name="connsiteY2758" fmla="*/ 6246771 h 6738329"/>
              <a:gd name="connsiteX2759" fmla="*/ 9307982 w 12191368"/>
              <a:gd name="connsiteY2759" fmla="*/ 6245722 h 6738329"/>
              <a:gd name="connsiteX2760" fmla="*/ 9300796 w 12191368"/>
              <a:gd name="connsiteY2760" fmla="*/ 6244254 h 6738329"/>
              <a:gd name="connsiteX2761" fmla="*/ 9293612 w 12191368"/>
              <a:gd name="connsiteY2761" fmla="*/ 6242786 h 6738329"/>
              <a:gd name="connsiteX2762" fmla="*/ 9286828 w 12191368"/>
              <a:gd name="connsiteY2762" fmla="*/ 6241108 h 6738329"/>
              <a:gd name="connsiteX2763" fmla="*/ 9280042 w 12191368"/>
              <a:gd name="connsiteY2763" fmla="*/ 6239220 h 6738329"/>
              <a:gd name="connsiteX2764" fmla="*/ 9272856 w 12191368"/>
              <a:gd name="connsiteY2764" fmla="*/ 6237123 h 6738329"/>
              <a:gd name="connsiteX2765" fmla="*/ 9266470 w 12191368"/>
              <a:gd name="connsiteY2765" fmla="*/ 6234605 h 6738329"/>
              <a:gd name="connsiteX2766" fmla="*/ 9260084 w 12191368"/>
              <a:gd name="connsiteY2766" fmla="*/ 6231878 h 6738329"/>
              <a:gd name="connsiteX2767" fmla="*/ 9253698 w 12191368"/>
              <a:gd name="connsiteY2767" fmla="*/ 6228942 h 6738329"/>
              <a:gd name="connsiteX2768" fmla="*/ 9247310 w 12191368"/>
              <a:gd name="connsiteY2768" fmla="*/ 6225376 h 6738329"/>
              <a:gd name="connsiteX2769" fmla="*/ 9240924 w 12191368"/>
              <a:gd name="connsiteY2769" fmla="*/ 6221810 h 6738329"/>
              <a:gd name="connsiteX2770" fmla="*/ 9232142 w 12191368"/>
              <a:gd name="connsiteY2770" fmla="*/ 6222859 h 6738329"/>
              <a:gd name="connsiteX2771" fmla="*/ 9224160 w 12191368"/>
              <a:gd name="connsiteY2771" fmla="*/ 6223698 h 6738329"/>
              <a:gd name="connsiteX2772" fmla="*/ 9216178 w 12191368"/>
              <a:gd name="connsiteY2772" fmla="*/ 6224328 h 6738329"/>
              <a:gd name="connsiteX2773" fmla="*/ 9208594 w 12191368"/>
              <a:gd name="connsiteY2773" fmla="*/ 6224537 h 6738329"/>
              <a:gd name="connsiteX2774" fmla="*/ 9201408 w 12191368"/>
              <a:gd name="connsiteY2774" fmla="*/ 6224537 h 6738329"/>
              <a:gd name="connsiteX2775" fmla="*/ 9194622 w 12191368"/>
              <a:gd name="connsiteY2775" fmla="*/ 6224118 h 6738329"/>
              <a:gd name="connsiteX2776" fmla="*/ 9188636 w 12191368"/>
              <a:gd name="connsiteY2776" fmla="*/ 6223698 h 6738329"/>
              <a:gd name="connsiteX2777" fmla="*/ 9182648 w 12191368"/>
              <a:gd name="connsiteY2777" fmla="*/ 6222859 h 6738329"/>
              <a:gd name="connsiteX2778" fmla="*/ 9176660 w 12191368"/>
              <a:gd name="connsiteY2778" fmla="*/ 6221810 h 6738329"/>
              <a:gd name="connsiteX2779" fmla="*/ 9171472 w 12191368"/>
              <a:gd name="connsiteY2779" fmla="*/ 6220552 h 6738329"/>
              <a:gd name="connsiteX2780" fmla="*/ 9166282 w 12191368"/>
              <a:gd name="connsiteY2780" fmla="*/ 6219084 h 6738329"/>
              <a:gd name="connsiteX2781" fmla="*/ 9161892 w 12191368"/>
              <a:gd name="connsiteY2781" fmla="*/ 6217615 h 6738329"/>
              <a:gd name="connsiteX2782" fmla="*/ 9157502 w 12191368"/>
              <a:gd name="connsiteY2782" fmla="*/ 6215728 h 6738329"/>
              <a:gd name="connsiteX2783" fmla="*/ 9153112 w 12191368"/>
              <a:gd name="connsiteY2783" fmla="*/ 6213840 h 6738329"/>
              <a:gd name="connsiteX2784" fmla="*/ 9149120 w 12191368"/>
              <a:gd name="connsiteY2784" fmla="*/ 6211742 h 6738329"/>
              <a:gd name="connsiteX2785" fmla="*/ 9145128 w 12191368"/>
              <a:gd name="connsiteY2785" fmla="*/ 6209225 h 6738329"/>
              <a:gd name="connsiteX2786" fmla="*/ 9141536 w 12191368"/>
              <a:gd name="connsiteY2786" fmla="*/ 6206918 h 6738329"/>
              <a:gd name="connsiteX2787" fmla="*/ 9137944 w 12191368"/>
              <a:gd name="connsiteY2787" fmla="*/ 6204401 h 6738329"/>
              <a:gd name="connsiteX2788" fmla="*/ 9131956 w 12191368"/>
              <a:gd name="connsiteY2788" fmla="*/ 6199157 h 6738329"/>
              <a:gd name="connsiteX2789" fmla="*/ 9125970 w 12191368"/>
              <a:gd name="connsiteY2789" fmla="*/ 6193493 h 6738329"/>
              <a:gd name="connsiteX2790" fmla="*/ 9120380 w 12191368"/>
              <a:gd name="connsiteY2790" fmla="*/ 6187411 h 6738329"/>
              <a:gd name="connsiteX2791" fmla="*/ 9109604 w 12191368"/>
              <a:gd name="connsiteY2791" fmla="*/ 6175245 h 6738329"/>
              <a:gd name="connsiteX2792" fmla="*/ 9104414 w 12191368"/>
              <a:gd name="connsiteY2792" fmla="*/ 6169162 h 6738329"/>
              <a:gd name="connsiteX2793" fmla="*/ 9098826 w 12191368"/>
              <a:gd name="connsiteY2793" fmla="*/ 6163499 h 6738329"/>
              <a:gd name="connsiteX2794" fmla="*/ 9074478 w 12191368"/>
              <a:gd name="connsiteY2794" fmla="*/ 6100572 h 6738329"/>
              <a:gd name="connsiteX2795" fmla="*/ 9040550 w 12191368"/>
              <a:gd name="connsiteY2795" fmla="*/ 6108123 h 6738329"/>
              <a:gd name="connsiteX2796" fmla="*/ 9038554 w 12191368"/>
              <a:gd name="connsiteY2796" fmla="*/ 6112318 h 6738329"/>
              <a:gd name="connsiteX2797" fmla="*/ 9037358 w 12191368"/>
              <a:gd name="connsiteY2797" fmla="*/ 6116723 h 6738329"/>
              <a:gd name="connsiteX2798" fmla="*/ 9037756 w 12191368"/>
              <a:gd name="connsiteY2798" fmla="*/ 6125952 h 6738329"/>
              <a:gd name="connsiteX2799" fmla="*/ 9036958 w 12191368"/>
              <a:gd name="connsiteY2799" fmla="*/ 6134762 h 6738329"/>
              <a:gd name="connsiteX2800" fmla="*/ 9035760 w 12191368"/>
              <a:gd name="connsiteY2800" fmla="*/ 6143781 h 6738329"/>
              <a:gd name="connsiteX2801" fmla="*/ 9033764 w 12191368"/>
              <a:gd name="connsiteY2801" fmla="*/ 6152382 h 6738329"/>
              <a:gd name="connsiteX2802" fmla="*/ 9031370 w 12191368"/>
              <a:gd name="connsiteY2802" fmla="*/ 6161191 h 6738329"/>
              <a:gd name="connsiteX2803" fmla="*/ 9028178 w 12191368"/>
              <a:gd name="connsiteY2803" fmla="*/ 6169581 h 6738329"/>
              <a:gd name="connsiteX2804" fmla="*/ 9024186 w 12191368"/>
              <a:gd name="connsiteY2804" fmla="*/ 6178181 h 6738329"/>
              <a:gd name="connsiteX2805" fmla="*/ 9019794 w 12191368"/>
              <a:gd name="connsiteY2805" fmla="*/ 6186572 h 6738329"/>
              <a:gd name="connsiteX2806" fmla="*/ 9014606 w 12191368"/>
              <a:gd name="connsiteY2806" fmla="*/ 6194961 h 6738329"/>
              <a:gd name="connsiteX2807" fmla="*/ 9009416 w 12191368"/>
              <a:gd name="connsiteY2807" fmla="*/ 6203142 h 6738329"/>
              <a:gd name="connsiteX2808" fmla="*/ 9003430 w 12191368"/>
              <a:gd name="connsiteY2808" fmla="*/ 6211323 h 6738329"/>
              <a:gd name="connsiteX2809" fmla="*/ 8997442 w 12191368"/>
              <a:gd name="connsiteY2809" fmla="*/ 6219503 h 6738329"/>
              <a:gd name="connsiteX2810" fmla="*/ 8990656 w 12191368"/>
              <a:gd name="connsiteY2810" fmla="*/ 6227474 h 6738329"/>
              <a:gd name="connsiteX2811" fmla="*/ 8983472 w 12191368"/>
              <a:gd name="connsiteY2811" fmla="*/ 6235654 h 6738329"/>
              <a:gd name="connsiteX2812" fmla="*/ 8976288 w 12191368"/>
              <a:gd name="connsiteY2812" fmla="*/ 6243415 h 6738329"/>
              <a:gd name="connsiteX2813" fmla="*/ 8968704 w 12191368"/>
              <a:gd name="connsiteY2813" fmla="*/ 6251596 h 6738329"/>
              <a:gd name="connsiteX2814" fmla="*/ 8968704 w 12191368"/>
              <a:gd name="connsiteY2814" fmla="*/ 6251806 h 6738329"/>
              <a:gd name="connsiteX2815" fmla="*/ 8965510 w 12191368"/>
              <a:gd name="connsiteY2815" fmla="*/ 6258517 h 6738329"/>
              <a:gd name="connsiteX2816" fmla="*/ 8961918 w 12191368"/>
              <a:gd name="connsiteY2816" fmla="*/ 6264810 h 6738329"/>
              <a:gd name="connsiteX2817" fmla="*/ 8957528 w 12191368"/>
              <a:gd name="connsiteY2817" fmla="*/ 6270474 h 6738329"/>
              <a:gd name="connsiteX2818" fmla="*/ 8955132 w 12191368"/>
              <a:gd name="connsiteY2818" fmla="*/ 6273200 h 6738329"/>
              <a:gd name="connsiteX2819" fmla="*/ 8952738 w 12191368"/>
              <a:gd name="connsiteY2819" fmla="*/ 6275718 h 6738329"/>
              <a:gd name="connsiteX2820" fmla="*/ 8949544 w 12191368"/>
              <a:gd name="connsiteY2820" fmla="*/ 6278234 h 6738329"/>
              <a:gd name="connsiteX2821" fmla="*/ 8946750 w 12191368"/>
              <a:gd name="connsiteY2821" fmla="*/ 6280542 h 6738329"/>
              <a:gd name="connsiteX2822" fmla="*/ 8943956 w 12191368"/>
              <a:gd name="connsiteY2822" fmla="*/ 6282849 h 6738329"/>
              <a:gd name="connsiteX2823" fmla="*/ 8940762 w 12191368"/>
              <a:gd name="connsiteY2823" fmla="*/ 6284947 h 6738329"/>
              <a:gd name="connsiteX2824" fmla="*/ 8937170 w 12191368"/>
              <a:gd name="connsiteY2824" fmla="*/ 6286834 h 6738329"/>
              <a:gd name="connsiteX2825" fmla="*/ 8933578 w 12191368"/>
              <a:gd name="connsiteY2825" fmla="*/ 6288513 h 6738329"/>
              <a:gd name="connsiteX2826" fmla="*/ 8929986 w 12191368"/>
              <a:gd name="connsiteY2826" fmla="*/ 6290191 h 6738329"/>
              <a:gd name="connsiteX2827" fmla="*/ 8925994 w 12191368"/>
              <a:gd name="connsiteY2827" fmla="*/ 6291868 h 6738329"/>
              <a:gd name="connsiteX2828" fmla="*/ 8922002 w 12191368"/>
              <a:gd name="connsiteY2828" fmla="*/ 6293337 h 6738329"/>
              <a:gd name="connsiteX2829" fmla="*/ 8917612 w 12191368"/>
              <a:gd name="connsiteY2829" fmla="*/ 6294596 h 6738329"/>
              <a:gd name="connsiteX2830" fmla="*/ 8913222 w 12191368"/>
              <a:gd name="connsiteY2830" fmla="*/ 6295854 h 6738329"/>
              <a:gd name="connsiteX2831" fmla="*/ 8908432 w 12191368"/>
              <a:gd name="connsiteY2831" fmla="*/ 6297112 h 6738329"/>
              <a:gd name="connsiteX2832" fmla="*/ 8903642 w 12191368"/>
              <a:gd name="connsiteY2832" fmla="*/ 6297952 h 6738329"/>
              <a:gd name="connsiteX2833" fmla="*/ 8898852 w 12191368"/>
              <a:gd name="connsiteY2833" fmla="*/ 6298791 h 6738329"/>
              <a:gd name="connsiteX2834" fmla="*/ 8893662 w 12191368"/>
              <a:gd name="connsiteY2834" fmla="*/ 6299630 h 6738329"/>
              <a:gd name="connsiteX2835" fmla="*/ 8888474 w 12191368"/>
              <a:gd name="connsiteY2835" fmla="*/ 6300259 h 6738329"/>
              <a:gd name="connsiteX2836" fmla="*/ 8882486 w 12191368"/>
              <a:gd name="connsiteY2836" fmla="*/ 6300678 h 6738329"/>
              <a:gd name="connsiteX2837" fmla="*/ 8876898 w 12191368"/>
              <a:gd name="connsiteY2837" fmla="*/ 6301098 h 6738329"/>
              <a:gd name="connsiteX2838" fmla="*/ 8864924 w 12191368"/>
              <a:gd name="connsiteY2838" fmla="*/ 6301307 h 6738329"/>
              <a:gd name="connsiteX2839" fmla="*/ 8851752 w 12191368"/>
              <a:gd name="connsiteY2839" fmla="*/ 6301307 h 6738329"/>
              <a:gd name="connsiteX2840" fmla="*/ 8838580 w 12191368"/>
              <a:gd name="connsiteY2840" fmla="*/ 6300678 h 6738329"/>
              <a:gd name="connsiteX2841" fmla="*/ 8827004 w 12191368"/>
              <a:gd name="connsiteY2841" fmla="*/ 6300259 h 6738329"/>
              <a:gd name="connsiteX2842" fmla="*/ 8815430 w 12191368"/>
              <a:gd name="connsiteY2842" fmla="*/ 6299839 h 6738329"/>
              <a:gd name="connsiteX2843" fmla="*/ 8804252 w 12191368"/>
              <a:gd name="connsiteY2843" fmla="*/ 6299839 h 6738329"/>
              <a:gd name="connsiteX2844" fmla="*/ 8792678 w 12191368"/>
              <a:gd name="connsiteY2844" fmla="*/ 6300049 h 6738329"/>
              <a:gd name="connsiteX2845" fmla="*/ 8769526 w 12191368"/>
              <a:gd name="connsiteY2845" fmla="*/ 6300469 h 6738329"/>
              <a:gd name="connsiteX2846" fmla="*/ 8745978 w 12191368"/>
              <a:gd name="connsiteY2846" fmla="*/ 6300678 h 6738329"/>
              <a:gd name="connsiteX2847" fmla="*/ 8734800 w 12191368"/>
              <a:gd name="connsiteY2847" fmla="*/ 6300678 h 6738329"/>
              <a:gd name="connsiteX2848" fmla="*/ 8723226 w 12191368"/>
              <a:gd name="connsiteY2848" fmla="*/ 6300469 h 6738329"/>
              <a:gd name="connsiteX2849" fmla="*/ 8711650 w 12191368"/>
              <a:gd name="connsiteY2849" fmla="*/ 6299839 h 6738329"/>
              <a:gd name="connsiteX2850" fmla="*/ 8700474 w 12191368"/>
              <a:gd name="connsiteY2850" fmla="*/ 6299000 h 6738329"/>
              <a:gd name="connsiteX2851" fmla="*/ 8688898 w 12191368"/>
              <a:gd name="connsiteY2851" fmla="*/ 6297742 h 6738329"/>
              <a:gd name="connsiteX2852" fmla="*/ 8677722 w 12191368"/>
              <a:gd name="connsiteY2852" fmla="*/ 6295644 h 6738329"/>
              <a:gd name="connsiteX2853" fmla="*/ 8672134 w 12191368"/>
              <a:gd name="connsiteY2853" fmla="*/ 6294596 h 6738329"/>
              <a:gd name="connsiteX2854" fmla="*/ 8666546 w 12191368"/>
              <a:gd name="connsiteY2854" fmla="*/ 6293547 h 6738329"/>
              <a:gd name="connsiteX2855" fmla="*/ 8661356 w 12191368"/>
              <a:gd name="connsiteY2855" fmla="*/ 6292078 h 6738329"/>
              <a:gd name="connsiteX2856" fmla="*/ 8655370 w 12191368"/>
              <a:gd name="connsiteY2856" fmla="*/ 6290610 h 6738329"/>
              <a:gd name="connsiteX2857" fmla="*/ 8649382 w 12191368"/>
              <a:gd name="connsiteY2857" fmla="*/ 6289352 h 6738329"/>
              <a:gd name="connsiteX2858" fmla="*/ 8642996 w 12191368"/>
              <a:gd name="connsiteY2858" fmla="*/ 6287883 h 6738329"/>
              <a:gd name="connsiteX2859" fmla="*/ 8637408 w 12191368"/>
              <a:gd name="connsiteY2859" fmla="*/ 6286415 h 6738329"/>
              <a:gd name="connsiteX2860" fmla="*/ 8631420 w 12191368"/>
              <a:gd name="connsiteY2860" fmla="*/ 6284737 h 6738329"/>
              <a:gd name="connsiteX2861" fmla="*/ 8620244 w 12191368"/>
              <a:gd name="connsiteY2861" fmla="*/ 6281171 h 6738329"/>
              <a:gd name="connsiteX2862" fmla="*/ 8609466 w 12191368"/>
              <a:gd name="connsiteY2862" fmla="*/ 6277186 h 6738329"/>
              <a:gd name="connsiteX2863" fmla="*/ 8599488 w 12191368"/>
              <a:gd name="connsiteY2863" fmla="*/ 6272991 h 6738329"/>
              <a:gd name="connsiteX2864" fmla="*/ 8589510 w 12191368"/>
              <a:gd name="connsiteY2864" fmla="*/ 6268586 h 6738329"/>
              <a:gd name="connsiteX2865" fmla="*/ 8579930 w 12191368"/>
              <a:gd name="connsiteY2865" fmla="*/ 6263971 h 6738329"/>
              <a:gd name="connsiteX2866" fmla="*/ 8570750 w 12191368"/>
              <a:gd name="connsiteY2866" fmla="*/ 6259147 h 6738329"/>
              <a:gd name="connsiteX2867" fmla="*/ 8552388 w 12191368"/>
              <a:gd name="connsiteY2867" fmla="*/ 6249498 h 6738329"/>
              <a:gd name="connsiteX2868" fmla="*/ 8534426 w 12191368"/>
              <a:gd name="connsiteY2868" fmla="*/ 6239640 h 6738329"/>
              <a:gd name="connsiteX2869" fmla="*/ 8524448 w 12191368"/>
              <a:gd name="connsiteY2869" fmla="*/ 6234815 h 6738329"/>
              <a:gd name="connsiteX2870" fmla="*/ 8514868 w 12191368"/>
              <a:gd name="connsiteY2870" fmla="*/ 6230410 h 6738329"/>
              <a:gd name="connsiteX2871" fmla="*/ 8504890 w 12191368"/>
              <a:gd name="connsiteY2871" fmla="*/ 6225796 h 6738329"/>
              <a:gd name="connsiteX2872" fmla="*/ 8494112 w 12191368"/>
              <a:gd name="connsiteY2872" fmla="*/ 6221810 h 6738329"/>
              <a:gd name="connsiteX2873" fmla="*/ 8485731 w 12191368"/>
              <a:gd name="connsiteY2873" fmla="*/ 6218455 h 6738329"/>
              <a:gd name="connsiteX2874" fmla="*/ 8477747 w 12191368"/>
              <a:gd name="connsiteY2874" fmla="*/ 6214679 h 6738329"/>
              <a:gd name="connsiteX2875" fmla="*/ 8470963 w 12191368"/>
              <a:gd name="connsiteY2875" fmla="*/ 6210903 h 6738329"/>
              <a:gd name="connsiteX2876" fmla="*/ 8464975 w 12191368"/>
              <a:gd name="connsiteY2876" fmla="*/ 6206498 h 6738329"/>
              <a:gd name="connsiteX2877" fmla="*/ 8459387 w 12191368"/>
              <a:gd name="connsiteY2877" fmla="*/ 6202093 h 6738329"/>
              <a:gd name="connsiteX2878" fmla="*/ 8454597 w 12191368"/>
              <a:gd name="connsiteY2878" fmla="*/ 6197689 h 6738329"/>
              <a:gd name="connsiteX2879" fmla="*/ 8451003 w 12191368"/>
              <a:gd name="connsiteY2879" fmla="*/ 6192864 h 6738329"/>
              <a:gd name="connsiteX2880" fmla="*/ 8447811 w 12191368"/>
              <a:gd name="connsiteY2880" fmla="*/ 6188040 h 6738329"/>
              <a:gd name="connsiteX2881" fmla="*/ 8445417 w 12191368"/>
              <a:gd name="connsiteY2881" fmla="*/ 6183215 h 6738329"/>
              <a:gd name="connsiteX2882" fmla="*/ 8443819 w 12191368"/>
              <a:gd name="connsiteY2882" fmla="*/ 6177972 h 6738329"/>
              <a:gd name="connsiteX2883" fmla="*/ 8442623 w 12191368"/>
              <a:gd name="connsiteY2883" fmla="*/ 6172728 h 6738329"/>
              <a:gd name="connsiteX2884" fmla="*/ 8442223 w 12191368"/>
              <a:gd name="connsiteY2884" fmla="*/ 6167484 h 6738329"/>
              <a:gd name="connsiteX2885" fmla="*/ 8442223 w 12191368"/>
              <a:gd name="connsiteY2885" fmla="*/ 6162030 h 6738329"/>
              <a:gd name="connsiteX2886" fmla="*/ 8442623 w 12191368"/>
              <a:gd name="connsiteY2886" fmla="*/ 6156367 h 6738329"/>
              <a:gd name="connsiteX2887" fmla="*/ 8443420 w 12191368"/>
              <a:gd name="connsiteY2887" fmla="*/ 6150914 h 6738329"/>
              <a:gd name="connsiteX2888" fmla="*/ 8445017 w 12191368"/>
              <a:gd name="connsiteY2888" fmla="*/ 6145250 h 6738329"/>
              <a:gd name="connsiteX2889" fmla="*/ 8443022 w 12191368"/>
              <a:gd name="connsiteY2889" fmla="*/ 6117562 h 6738329"/>
              <a:gd name="connsiteX2890" fmla="*/ 8442623 w 12191368"/>
              <a:gd name="connsiteY2890" fmla="*/ 6108123 h 6738329"/>
              <a:gd name="connsiteX2891" fmla="*/ 8439429 w 12191368"/>
              <a:gd name="connsiteY2891" fmla="*/ 6093231 h 6738329"/>
              <a:gd name="connsiteX2892" fmla="*/ 8436635 w 12191368"/>
              <a:gd name="connsiteY2892" fmla="*/ 6078547 h 6738329"/>
              <a:gd name="connsiteX2893" fmla="*/ 8434241 w 12191368"/>
              <a:gd name="connsiteY2893" fmla="*/ 6063655 h 6738329"/>
              <a:gd name="connsiteX2894" fmla="*/ 8432643 w 12191368"/>
              <a:gd name="connsiteY2894" fmla="*/ 6048972 h 6738329"/>
              <a:gd name="connsiteX2895" fmla="*/ 8431046 w 12191368"/>
              <a:gd name="connsiteY2895" fmla="*/ 6034080 h 6738329"/>
              <a:gd name="connsiteX2896" fmla="*/ 8429849 w 12191368"/>
              <a:gd name="connsiteY2896" fmla="*/ 6019397 h 6738329"/>
              <a:gd name="connsiteX2897" fmla="*/ 8427854 w 12191368"/>
              <a:gd name="connsiteY2897" fmla="*/ 5990031 h 6738329"/>
              <a:gd name="connsiteX2898" fmla="*/ 8427854 w 12191368"/>
              <a:gd name="connsiteY2898" fmla="*/ 5988144 h 6738329"/>
              <a:gd name="connsiteX2899" fmla="*/ 8427854 w 12191368"/>
              <a:gd name="connsiteY2899" fmla="*/ 5986465 h 6738329"/>
              <a:gd name="connsiteX2900" fmla="*/ 8427056 w 12191368"/>
              <a:gd name="connsiteY2900" fmla="*/ 5959616 h 6738329"/>
              <a:gd name="connsiteX2901" fmla="*/ 8426656 w 12191368"/>
              <a:gd name="connsiteY2901" fmla="*/ 5932558 h 6738329"/>
              <a:gd name="connsiteX2902" fmla="*/ 8426257 w 12191368"/>
              <a:gd name="connsiteY2902" fmla="*/ 5905919 h 6738329"/>
              <a:gd name="connsiteX2903" fmla="*/ 8425459 w 12191368"/>
              <a:gd name="connsiteY2903" fmla="*/ 5878861 h 6738329"/>
              <a:gd name="connsiteX2904" fmla="*/ 8420270 w 12191368"/>
              <a:gd name="connsiteY2904" fmla="*/ 5687774 h 6738329"/>
              <a:gd name="connsiteX2905" fmla="*/ 8420270 w 12191368"/>
              <a:gd name="connsiteY2905" fmla="*/ 5668686 h 6738329"/>
              <a:gd name="connsiteX2906" fmla="*/ 8407099 w 12191368"/>
              <a:gd name="connsiteY2906" fmla="*/ 5574086 h 6738329"/>
              <a:gd name="connsiteX2907" fmla="*/ 8405102 w 12191368"/>
              <a:gd name="connsiteY2907" fmla="*/ 5571150 h 6738329"/>
              <a:gd name="connsiteX2908" fmla="*/ 8403505 w 12191368"/>
              <a:gd name="connsiteY2908" fmla="*/ 5568004 h 6738329"/>
              <a:gd name="connsiteX2909" fmla="*/ 8402308 w 12191368"/>
              <a:gd name="connsiteY2909" fmla="*/ 5565067 h 6738329"/>
              <a:gd name="connsiteX2910" fmla="*/ 8401510 w 12191368"/>
              <a:gd name="connsiteY2910" fmla="*/ 5562130 h 6738329"/>
              <a:gd name="connsiteX2911" fmla="*/ 8400712 w 12191368"/>
              <a:gd name="connsiteY2911" fmla="*/ 5559194 h 6738329"/>
              <a:gd name="connsiteX2912" fmla="*/ 8400313 w 12191368"/>
              <a:gd name="connsiteY2912" fmla="*/ 5556257 h 6738329"/>
              <a:gd name="connsiteX2913" fmla="*/ 8400313 w 12191368"/>
              <a:gd name="connsiteY2913" fmla="*/ 5550174 h 6738329"/>
              <a:gd name="connsiteX2914" fmla="*/ 8400712 w 12191368"/>
              <a:gd name="connsiteY2914" fmla="*/ 5544301 h 6738329"/>
              <a:gd name="connsiteX2915" fmla="*/ 8401510 w 12191368"/>
              <a:gd name="connsiteY2915" fmla="*/ 5538218 h 6738329"/>
              <a:gd name="connsiteX2916" fmla="*/ 8404304 w 12191368"/>
              <a:gd name="connsiteY2916" fmla="*/ 5526262 h 6738329"/>
              <a:gd name="connsiteX2917" fmla="*/ 8399515 w 12191368"/>
              <a:gd name="connsiteY2917" fmla="*/ 5530038 h 6738329"/>
              <a:gd name="connsiteX2918" fmla="*/ 8394724 w 12191368"/>
              <a:gd name="connsiteY2918" fmla="*/ 5534023 h 6738329"/>
              <a:gd name="connsiteX2919" fmla="*/ 8390733 w 12191368"/>
              <a:gd name="connsiteY2919" fmla="*/ 5538218 h 6738329"/>
              <a:gd name="connsiteX2920" fmla="*/ 8387539 w 12191368"/>
              <a:gd name="connsiteY2920" fmla="*/ 5542203 h 6738329"/>
              <a:gd name="connsiteX2921" fmla="*/ 8384346 w 12191368"/>
              <a:gd name="connsiteY2921" fmla="*/ 5546399 h 6738329"/>
              <a:gd name="connsiteX2922" fmla="*/ 8381553 w 12191368"/>
              <a:gd name="connsiteY2922" fmla="*/ 5550384 h 6738329"/>
              <a:gd name="connsiteX2923" fmla="*/ 8378758 w 12191368"/>
              <a:gd name="connsiteY2923" fmla="*/ 5554789 h 6738329"/>
              <a:gd name="connsiteX2924" fmla="*/ 8376762 w 12191368"/>
              <a:gd name="connsiteY2924" fmla="*/ 5558984 h 6738329"/>
              <a:gd name="connsiteX2925" fmla="*/ 8374767 w 12191368"/>
              <a:gd name="connsiteY2925" fmla="*/ 5563179 h 6738329"/>
              <a:gd name="connsiteX2926" fmla="*/ 8373170 w 12191368"/>
              <a:gd name="connsiteY2926" fmla="*/ 5567374 h 6738329"/>
              <a:gd name="connsiteX2927" fmla="*/ 8370775 w 12191368"/>
              <a:gd name="connsiteY2927" fmla="*/ 5575974 h 6738329"/>
              <a:gd name="connsiteX2928" fmla="*/ 8369178 w 12191368"/>
              <a:gd name="connsiteY2928" fmla="*/ 5584574 h 6738329"/>
              <a:gd name="connsiteX2929" fmla="*/ 8367981 w 12191368"/>
              <a:gd name="connsiteY2929" fmla="*/ 5593384 h 6738329"/>
              <a:gd name="connsiteX2930" fmla="*/ 8367183 w 12191368"/>
              <a:gd name="connsiteY2930" fmla="*/ 5602193 h 6738329"/>
              <a:gd name="connsiteX2931" fmla="*/ 8366784 w 12191368"/>
              <a:gd name="connsiteY2931" fmla="*/ 5611003 h 6738329"/>
              <a:gd name="connsiteX2932" fmla="*/ 8365985 w 12191368"/>
              <a:gd name="connsiteY2932" fmla="*/ 5628623 h 6738329"/>
              <a:gd name="connsiteX2933" fmla="*/ 8365586 w 12191368"/>
              <a:gd name="connsiteY2933" fmla="*/ 5637433 h 6738329"/>
              <a:gd name="connsiteX2934" fmla="*/ 8364389 w 12191368"/>
              <a:gd name="connsiteY2934" fmla="*/ 5646242 h 6738329"/>
              <a:gd name="connsiteX2935" fmla="*/ 8361993 w 12191368"/>
              <a:gd name="connsiteY2935" fmla="*/ 5654842 h 6738329"/>
              <a:gd name="connsiteX2936" fmla="*/ 8359599 w 12191368"/>
              <a:gd name="connsiteY2936" fmla="*/ 5663442 h 6738329"/>
              <a:gd name="connsiteX2937" fmla="*/ 8354410 w 12191368"/>
              <a:gd name="connsiteY2937" fmla="*/ 5678754 h 6738329"/>
              <a:gd name="connsiteX2938" fmla="*/ 8350417 w 12191368"/>
              <a:gd name="connsiteY2938" fmla="*/ 5693857 h 6738329"/>
              <a:gd name="connsiteX2939" fmla="*/ 8346427 w 12191368"/>
              <a:gd name="connsiteY2939" fmla="*/ 5709169 h 6738329"/>
              <a:gd name="connsiteX2940" fmla="*/ 8342833 w 12191368"/>
              <a:gd name="connsiteY2940" fmla="*/ 5724271 h 6738329"/>
              <a:gd name="connsiteX2941" fmla="*/ 8340041 w 12191368"/>
              <a:gd name="connsiteY2941" fmla="*/ 5739583 h 6738329"/>
              <a:gd name="connsiteX2942" fmla="*/ 8336848 w 12191368"/>
              <a:gd name="connsiteY2942" fmla="*/ 5754895 h 6738329"/>
              <a:gd name="connsiteX2943" fmla="*/ 8330859 w 12191368"/>
              <a:gd name="connsiteY2943" fmla="*/ 5785730 h 6738329"/>
              <a:gd name="connsiteX2944" fmla="*/ 8328065 w 12191368"/>
              <a:gd name="connsiteY2944" fmla="*/ 5801042 h 6738329"/>
              <a:gd name="connsiteX2945" fmla="*/ 8324873 w 12191368"/>
              <a:gd name="connsiteY2945" fmla="*/ 5816354 h 6738329"/>
              <a:gd name="connsiteX2946" fmla="*/ 8321680 w 12191368"/>
              <a:gd name="connsiteY2946" fmla="*/ 5831666 h 6738329"/>
              <a:gd name="connsiteX2947" fmla="*/ 8317688 w 12191368"/>
              <a:gd name="connsiteY2947" fmla="*/ 5846978 h 6738329"/>
              <a:gd name="connsiteX2948" fmla="*/ 8313297 w 12191368"/>
              <a:gd name="connsiteY2948" fmla="*/ 5862080 h 6738329"/>
              <a:gd name="connsiteX2949" fmla="*/ 8308108 w 12191368"/>
              <a:gd name="connsiteY2949" fmla="*/ 5877183 h 6738329"/>
              <a:gd name="connsiteX2950" fmla="*/ 8302521 w 12191368"/>
              <a:gd name="connsiteY2950" fmla="*/ 5892495 h 6738329"/>
              <a:gd name="connsiteX2951" fmla="*/ 8295336 w 12191368"/>
              <a:gd name="connsiteY2951" fmla="*/ 5907597 h 6738329"/>
              <a:gd name="connsiteX2952" fmla="*/ 8181977 w 12191368"/>
              <a:gd name="connsiteY2952" fmla="*/ 6316620 h 6738329"/>
              <a:gd name="connsiteX2953" fmla="*/ 8179582 w 12191368"/>
              <a:gd name="connsiteY2953" fmla="*/ 6325219 h 6738329"/>
              <a:gd name="connsiteX2954" fmla="*/ 8176788 w 12191368"/>
              <a:gd name="connsiteY2954" fmla="*/ 6334029 h 6738329"/>
              <a:gd name="connsiteX2955" fmla="*/ 8173195 w 12191368"/>
              <a:gd name="connsiteY2955" fmla="*/ 6342629 h 6738329"/>
              <a:gd name="connsiteX2956" fmla="*/ 8168804 w 12191368"/>
              <a:gd name="connsiteY2956" fmla="*/ 6351229 h 6738329"/>
              <a:gd name="connsiteX2957" fmla="*/ 8163616 w 12191368"/>
              <a:gd name="connsiteY2957" fmla="*/ 6359410 h 6738329"/>
              <a:gd name="connsiteX2958" fmla="*/ 8158825 w 12191368"/>
              <a:gd name="connsiteY2958" fmla="*/ 6367800 h 6738329"/>
              <a:gd name="connsiteX2959" fmla="*/ 8153238 w 12191368"/>
              <a:gd name="connsiteY2959" fmla="*/ 6375980 h 6738329"/>
              <a:gd name="connsiteX2960" fmla="*/ 8147649 w 12191368"/>
              <a:gd name="connsiteY2960" fmla="*/ 6384371 h 6738329"/>
              <a:gd name="connsiteX2961" fmla="*/ 8136074 w 12191368"/>
              <a:gd name="connsiteY2961" fmla="*/ 6400732 h 6738329"/>
              <a:gd name="connsiteX2962" fmla="*/ 8124100 w 12191368"/>
              <a:gd name="connsiteY2962" fmla="*/ 6417092 h 6738329"/>
              <a:gd name="connsiteX2963" fmla="*/ 8118911 w 12191368"/>
              <a:gd name="connsiteY2963" fmla="*/ 6425483 h 6738329"/>
              <a:gd name="connsiteX2964" fmla="*/ 8113721 w 12191368"/>
              <a:gd name="connsiteY2964" fmla="*/ 6433663 h 6738329"/>
              <a:gd name="connsiteX2965" fmla="*/ 8108932 w 12191368"/>
              <a:gd name="connsiteY2965" fmla="*/ 6442263 h 6738329"/>
              <a:gd name="connsiteX2966" fmla="*/ 8104541 w 12191368"/>
              <a:gd name="connsiteY2966" fmla="*/ 6450653 h 6738329"/>
              <a:gd name="connsiteX2967" fmla="*/ 8102146 w 12191368"/>
              <a:gd name="connsiteY2967" fmla="*/ 6454219 h 6738329"/>
              <a:gd name="connsiteX2968" fmla="*/ 8099752 w 12191368"/>
              <a:gd name="connsiteY2968" fmla="*/ 6457575 h 6738329"/>
              <a:gd name="connsiteX2969" fmla="*/ 8096159 w 12191368"/>
              <a:gd name="connsiteY2969" fmla="*/ 6460722 h 6738329"/>
              <a:gd name="connsiteX2970" fmla="*/ 8094163 w 12191368"/>
              <a:gd name="connsiteY2970" fmla="*/ 6462190 h 6738329"/>
              <a:gd name="connsiteX2971" fmla="*/ 8092168 w 12191368"/>
              <a:gd name="connsiteY2971" fmla="*/ 6463448 h 6738329"/>
              <a:gd name="connsiteX2972" fmla="*/ 8089773 w 12191368"/>
              <a:gd name="connsiteY2972" fmla="*/ 6464707 h 6738329"/>
              <a:gd name="connsiteX2973" fmla="*/ 8087377 w 12191368"/>
              <a:gd name="connsiteY2973" fmla="*/ 6465756 h 6738329"/>
              <a:gd name="connsiteX2974" fmla="*/ 8084584 w 12191368"/>
              <a:gd name="connsiteY2974" fmla="*/ 6466595 h 6738329"/>
              <a:gd name="connsiteX2975" fmla="*/ 8081790 w 12191368"/>
              <a:gd name="connsiteY2975" fmla="*/ 6467434 h 6738329"/>
              <a:gd name="connsiteX2976" fmla="*/ 8078595 w 12191368"/>
              <a:gd name="connsiteY2976" fmla="*/ 6468063 h 6738329"/>
              <a:gd name="connsiteX2977" fmla="*/ 8075403 w 12191368"/>
              <a:gd name="connsiteY2977" fmla="*/ 6468482 h 6738329"/>
              <a:gd name="connsiteX2978" fmla="*/ 8071811 w 12191368"/>
              <a:gd name="connsiteY2978" fmla="*/ 6468692 h 6738329"/>
              <a:gd name="connsiteX2979" fmla="*/ 8067420 w 12191368"/>
              <a:gd name="connsiteY2979" fmla="*/ 6468692 h 6738329"/>
              <a:gd name="connsiteX2980" fmla="*/ 8049458 w 12191368"/>
              <a:gd name="connsiteY2980" fmla="*/ 6468482 h 6738329"/>
              <a:gd name="connsiteX2981" fmla="*/ 8031097 w 12191368"/>
              <a:gd name="connsiteY2981" fmla="*/ 6468482 h 6738329"/>
              <a:gd name="connsiteX2982" fmla="*/ 8012736 w 12191368"/>
              <a:gd name="connsiteY2982" fmla="*/ 6468692 h 6738329"/>
              <a:gd name="connsiteX2983" fmla="*/ 7993976 w 12191368"/>
              <a:gd name="connsiteY2983" fmla="*/ 6469112 h 6738329"/>
              <a:gd name="connsiteX2984" fmla="*/ 7975615 w 12191368"/>
              <a:gd name="connsiteY2984" fmla="*/ 6469531 h 6738329"/>
              <a:gd name="connsiteX2985" fmla="*/ 7956855 w 12191368"/>
              <a:gd name="connsiteY2985" fmla="*/ 6469951 h 6738329"/>
              <a:gd name="connsiteX2986" fmla="*/ 7938494 w 12191368"/>
              <a:gd name="connsiteY2986" fmla="*/ 6469951 h 6738329"/>
              <a:gd name="connsiteX2987" fmla="*/ 7920134 w 12191368"/>
              <a:gd name="connsiteY2987" fmla="*/ 6469741 h 6738329"/>
              <a:gd name="connsiteX2988" fmla="*/ 7901771 w 12191368"/>
              <a:gd name="connsiteY2988" fmla="*/ 6469112 h 6738329"/>
              <a:gd name="connsiteX2989" fmla="*/ 7892991 w 12191368"/>
              <a:gd name="connsiteY2989" fmla="*/ 6468692 h 6738329"/>
              <a:gd name="connsiteX2990" fmla="*/ 7884209 w 12191368"/>
              <a:gd name="connsiteY2990" fmla="*/ 6468063 h 6738329"/>
              <a:gd name="connsiteX2991" fmla="*/ 7875427 w 12191368"/>
              <a:gd name="connsiteY2991" fmla="*/ 6467224 h 6738329"/>
              <a:gd name="connsiteX2992" fmla="*/ 7866247 w 12191368"/>
              <a:gd name="connsiteY2992" fmla="*/ 6466175 h 6738329"/>
              <a:gd name="connsiteX2993" fmla="*/ 7857466 w 12191368"/>
              <a:gd name="connsiteY2993" fmla="*/ 6465127 h 6738329"/>
              <a:gd name="connsiteX2994" fmla="*/ 7848685 w 12191368"/>
              <a:gd name="connsiteY2994" fmla="*/ 6463658 h 6738329"/>
              <a:gd name="connsiteX2995" fmla="*/ 7839903 w 12191368"/>
              <a:gd name="connsiteY2995" fmla="*/ 6462190 h 6738329"/>
              <a:gd name="connsiteX2996" fmla="*/ 7831121 w 12191368"/>
              <a:gd name="connsiteY2996" fmla="*/ 6460302 h 6738329"/>
              <a:gd name="connsiteX2997" fmla="*/ 7822741 w 12191368"/>
              <a:gd name="connsiteY2997" fmla="*/ 6458414 h 6738329"/>
              <a:gd name="connsiteX2998" fmla="*/ 7814359 w 12191368"/>
              <a:gd name="connsiteY2998" fmla="*/ 6456107 h 6738329"/>
              <a:gd name="connsiteX2999" fmla="*/ 7805577 w 12191368"/>
              <a:gd name="connsiteY2999" fmla="*/ 6453590 h 6738329"/>
              <a:gd name="connsiteX3000" fmla="*/ 7797594 w 12191368"/>
              <a:gd name="connsiteY3000" fmla="*/ 6450653 h 6738329"/>
              <a:gd name="connsiteX3001" fmla="*/ 7789611 w 12191368"/>
              <a:gd name="connsiteY3001" fmla="*/ 6447507 h 6738329"/>
              <a:gd name="connsiteX3002" fmla="*/ 7781627 w 12191368"/>
              <a:gd name="connsiteY3002" fmla="*/ 6444151 h 6738329"/>
              <a:gd name="connsiteX3003" fmla="*/ 7766460 w 12191368"/>
              <a:gd name="connsiteY3003" fmla="*/ 6436600 h 6738329"/>
              <a:gd name="connsiteX3004" fmla="*/ 7760072 w 12191368"/>
              <a:gd name="connsiteY3004" fmla="*/ 6433454 h 6738329"/>
              <a:gd name="connsiteX3005" fmla="*/ 7757278 w 12191368"/>
              <a:gd name="connsiteY3005" fmla="*/ 6432404 h 6738329"/>
              <a:gd name="connsiteX3006" fmla="*/ 7746502 w 12191368"/>
              <a:gd name="connsiteY3006" fmla="*/ 6437858 h 6738329"/>
              <a:gd name="connsiteX3007" fmla="*/ 7741313 w 12191368"/>
              <a:gd name="connsiteY3007" fmla="*/ 6439956 h 6738329"/>
              <a:gd name="connsiteX3008" fmla="*/ 7736524 w 12191368"/>
              <a:gd name="connsiteY3008" fmla="*/ 6441634 h 6738329"/>
              <a:gd name="connsiteX3009" fmla="*/ 7732532 w 12191368"/>
              <a:gd name="connsiteY3009" fmla="*/ 6443312 h 6738329"/>
              <a:gd name="connsiteX3010" fmla="*/ 7728541 w 12191368"/>
              <a:gd name="connsiteY3010" fmla="*/ 6444361 h 6738329"/>
              <a:gd name="connsiteX3011" fmla="*/ 7724949 w 12191368"/>
              <a:gd name="connsiteY3011" fmla="*/ 6445409 h 6738329"/>
              <a:gd name="connsiteX3012" fmla="*/ 7721356 w 12191368"/>
              <a:gd name="connsiteY3012" fmla="*/ 6446039 h 6738329"/>
              <a:gd name="connsiteX3013" fmla="*/ 7718562 w 12191368"/>
              <a:gd name="connsiteY3013" fmla="*/ 6446458 h 6738329"/>
              <a:gd name="connsiteX3014" fmla="*/ 7715766 w 12191368"/>
              <a:gd name="connsiteY3014" fmla="*/ 6446668 h 6738329"/>
              <a:gd name="connsiteX3015" fmla="*/ 7712974 w 12191368"/>
              <a:gd name="connsiteY3015" fmla="*/ 6446668 h 6738329"/>
              <a:gd name="connsiteX3016" fmla="*/ 7710977 w 12191368"/>
              <a:gd name="connsiteY3016" fmla="*/ 6446458 h 6738329"/>
              <a:gd name="connsiteX3017" fmla="*/ 7708582 w 12191368"/>
              <a:gd name="connsiteY3017" fmla="*/ 6445829 h 6738329"/>
              <a:gd name="connsiteX3018" fmla="*/ 7706587 w 12191368"/>
              <a:gd name="connsiteY3018" fmla="*/ 6445200 h 6738329"/>
              <a:gd name="connsiteX3019" fmla="*/ 7704990 w 12191368"/>
              <a:gd name="connsiteY3019" fmla="*/ 6444361 h 6738329"/>
              <a:gd name="connsiteX3020" fmla="*/ 7703393 w 12191368"/>
              <a:gd name="connsiteY3020" fmla="*/ 6443312 h 6738329"/>
              <a:gd name="connsiteX3021" fmla="*/ 7702197 w 12191368"/>
              <a:gd name="connsiteY3021" fmla="*/ 6442263 h 6738329"/>
              <a:gd name="connsiteX3022" fmla="*/ 7700998 w 12191368"/>
              <a:gd name="connsiteY3022" fmla="*/ 6440795 h 6738329"/>
              <a:gd name="connsiteX3023" fmla="*/ 7699403 w 12191368"/>
              <a:gd name="connsiteY3023" fmla="*/ 6437858 h 6738329"/>
              <a:gd name="connsiteX3024" fmla="*/ 7697806 w 12191368"/>
              <a:gd name="connsiteY3024" fmla="*/ 6434292 h 6738329"/>
              <a:gd name="connsiteX3025" fmla="*/ 7697007 w 12191368"/>
              <a:gd name="connsiteY3025" fmla="*/ 6430517 h 6738329"/>
              <a:gd name="connsiteX3026" fmla="*/ 7695810 w 12191368"/>
              <a:gd name="connsiteY3026" fmla="*/ 6422126 h 6738329"/>
              <a:gd name="connsiteX3027" fmla="*/ 7695012 w 12191368"/>
              <a:gd name="connsiteY3027" fmla="*/ 6413526 h 6738329"/>
              <a:gd name="connsiteX3028" fmla="*/ 7679045 w 12191368"/>
              <a:gd name="connsiteY3028" fmla="*/ 6407234 h 6738329"/>
              <a:gd name="connsiteX3029" fmla="*/ 7671062 w 12191368"/>
              <a:gd name="connsiteY3029" fmla="*/ 6404087 h 6738329"/>
              <a:gd name="connsiteX3030" fmla="*/ 7663479 w 12191368"/>
              <a:gd name="connsiteY3030" fmla="*/ 6400732 h 6738329"/>
              <a:gd name="connsiteX3031" fmla="*/ 7655895 w 12191368"/>
              <a:gd name="connsiteY3031" fmla="*/ 6397376 h 6738329"/>
              <a:gd name="connsiteX3032" fmla="*/ 7649110 w 12191368"/>
              <a:gd name="connsiteY3032" fmla="*/ 6393810 h 6738329"/>
              <a:gd name="connsiteX3033" fmla="*/ 7642323 w 12191368"/>
              <a:gd name="connsiteY3033" fmla="*/ 6390244 h 6738329"/>
              <a:gd name="connsiteX3034" fmla="*/ 7636736 w 12191368"/>
              <a:gd name="connsiteY3034" fmla="*/ 6386468 h 6738329"/>
              <a:gd name="connsiteX3035" fmla="*/ 7631946 w 12191368"/>
              <a:gd name="connsiteY3035" fmla="*/ 6382273 h 6738329"/>
              <a:gd name="connsiteX3036" fmla="*/ 7629550 w 12191368"/>
              <a:gd name="connsiteY3036" fmla="*/ 6380175 h 6738329"/>
              <a:gd name="connsiteX3037" fmla="*/ 7627555 w 12191368"/>
              <a:gd name="connsiteY3037" fmla="*/ 6378078 h 6738329"/>
              <a:gd name="connsiteX3038" fmla="*/ 7625958 w 12191368"/>
              <a:gd name="connsiteY3038" fmla="*/ 6375980 h 6738329"/>
              <a:gd name="connsiteX3039" fmla="*/ 7624362 w 12191368"/>
              <a:gd name="connsiteY3039" fmla="*/ 6373673 h 6738329"/>
              <a:gd name="connsiteX3040" fmla="*/ 7623165 w 12191368"/>
              <a:gd name="connsiteY3040" fmla="*/ 6371366 h 6738329"/>
              <a:gd name="connsiteX3041" fmla="*/ 7621967 w 12191368"/>
              <a:gd name="connsiteY3041" fmla="*/ 6368849 h 6738329"/>
              <a:gd name="connsiteX3042" fmla="*/ 7621568 w 12191368"/>
              <a:gd name="connsiteY3042" fmla="*/ 6366332 h 6738329"/>
              <a:gd name="connsiteX3043" fmla="*/ 7621169 w 12191368"/>
              <a:gd name="connsiteY3043" fmla="*/ 6363605 h 6738329"/>
              <a:gd name="connsiteX3044" fmla="*/ 7620770 w 12191368"/>
              <a:gd name="connsiteY3044" fmla="*/ 6360878 h 6738329"/>
              <a:gd name="connsiteX3045" fmla="*/ 7621169 w 12191368"/>
              <a:gd name="connsiteY3045" fmla="*/ 6358151 h 6738329"/>
              <a:gd name="connsiteX3046" fmla="*/ 7621568 w 12191368"/>
              <a:gd name="connsiteY3046" fmla="*/ 6355424 h 6738329"/>
              <a:gd name="connsiteX3047" fmla="*/ 7622366 w 12191368"/>
              <a:gd name="connsiteY3047" fmla="*/ 6352488 h 6738329"/>
              <a:gd name="connsiteX3048" fmla="*/ 7623564 w 12191368"/>
              <a:gd name="connsiteY3048" fmla="*/ 6349342 h 6738329"/>
              <a:gd name="connsiteX3049" fmla="*/ 7625159 w 12191368"/>
              <a:gd name="connsiteY3049" fmla="*/ 6345986 h 6738329"/>
              <a:gd name="connsiteX3050" fmla="*/ 7619971 w 12191368"/>
              <a:gd name="connsiteY3050" fmla="*/ 6311796 h 6738329"/>
              <a:gd name="connsiteX3051" fmla="*/ 7613984 w 12191368"/>
              <a:gd name="connsiteY3051" fmla="*/ 6285157 h 6738329"/>
              <a:gd name="connsiteX3052" fmla="*/ 7610791 w 12191368"/>
              <a:gd name="connsiteY3052" fmla="*/ 6271732 h 6738329"/>
              <a:gd name="connsiteX3053" fmla="*/ 7608396 w 12191368"/>
              <a:gd name="connsiteY3053" fmla="*/ 6258308 h 6738329"/>
              <a:gd name="connsiteX3054" fmla="*/ 7606001 w 12191368"/>
              <a:gd name="connsiteY3054" fmla="*/ 6245093 h 6738329"/>
              <a:gd name="connsiteX3055" fmla="*/ 7604405 w 12191368"/>
              <a:gd name="connsiteY3055" fmla="*/ 6231669 h 6738329"/>
              <a:gd name="connsiteX3056" fmla="*/ 7602807 w 12191368"/>
              <a:gd name="connsiteY3056" fmla="*/ 6218244 h 6738329"/>
              <a:gd name="connsiteX3057" fmla="*/ 7601611 w 12191368"/>
              <a:gd name="connsiteY3057" fmla="*/ 6204820 h 6738329"/>
              <a:gd name="connsiteX3058" fmla="*/ 7601212 w 12191368"/>
              <a:gd name="connsiteY3058" fmla="*/ 6191396 h 6738329"/>
              <a:gd name="connsiteX3059" fmla="*/ 7600813 w 12191368"/>
              <a:gd name="connsiteY3059" fmla="*/ 6178181 h 6738329"/>
              <a:gd name="connsiteX3060" fmla="*/ 7601212 w 12191368"/>
              <a:gd name="connsiteY3060" fmla="*/ 6164757 h 6738329"/>
              <a:gd name="connsiteX3061" fmla="*/ 7602409 w 12191368"/>
              <a:gd name="connsiteY3061" fmla="*/ 6151332 h 6738329"/>
              <a:gd name="connsiteX3062" fmla="*/ 7604006 w 12191368"/>
              <a:gd name="connsiteY3062" fmla="*/ 6137908 h 6738329"/>
              <a:gd name="connsiteX3063" fmla="*/ 7606400 w 12191368"/>
              <a:gd name="connsiteY3063" fmla="*/ 6124694 h 6738329"/>
              <a:gd name="connsiteX3064" fmla="*/ 7609593 w 12191368"/>
              <a:gd name="connsiteY3064" fmla="*/ 6111270 h 6738329"/>
              <a:gd name="connsiteX3065" fmla="*/ 7613984 w 12191368"/>
              <a:gd name="connsiteY3065" fmla="*/ 6097845 h 6738329"/>
              <a:gd name="connsiteX3066" fmla="*/ 7614383 w 12191368"/>
              <a:gd name="connsiteY3066" fmla="*/ 6096167 h 6738329"/>
              <a:gd name="connsiteX3067" fmla="*/ 7614383 w 12191368"/>
              <a:gd name="connsiteY3067" fmla="*/ 6094699 h 6738329"/>
              <a:gd name="connsiteX3068" fmla="*/ 7614383 w 12191368"/>
              <a:gd name="connsiteY3068" fmla="*/ 6093021 h 6738329"/>
              <a:gd name="connsiteX3069" fmla="*/ 7613984 w 12191368"/>
              <a:gd name="connsiteY3069" fmla="*/ 6091552 h 6738329"/>
              <a:gd name="connsiteX3070" fmla="*/ 7611989 w 12191368"/>
              <a:gd name="connsiteY3070" fmla="*/ 6088406 h 6738329"/>
              <a:gd name="connsiteX3071" fmla="*/ 7609992 w 12191368"/>
              <a:gd name="connsiteY3071" fmla="*/ 6085470 h 6738329"/>
              <a:gd name="connsiteX3072" fmla="*/ 7607598 w 12191368"/>
              <a:gd name="connsiteY3072" fmla="*/ 6082742 h 6738329"/>
              <a:gd name="connsiteX3073" fmla="*/ 7604804 w 12191368"/>
              <a:gd name="connsiteY3073" fmla="*/ 6080016 h 6738329"/>
              <a:gd name="connsiteX3074" fmla="*/ 7599215 w 12191368"/>
              <a:gd name="connsiteY3074" fmla="*/ 6074562 h 6738329"/>
              <a:gd name="connsiteX3075" fmla="*/ 7596821 w 12191368"/>
              <a:gd name="connsiteY3075" fmla="*/ 6071835 h 6738329"/>
              <a:gd name="connsiteX3076" fmla="*/ 7594825 w 12191368"/>
              <a:gd name="connsiteY3076" fmla="*/ 6068899 h 6738329"/>
              <a:gd name="connsiteX3077" fmla="*/ 7593228 w 12191368"/>
              <a:gd name="connsiteY3077" fmla="*/ 6066172 h 6738329"/>
              <a:gd name="connsiteX3078" fmla="*/ 7592829 w 12191368"/>
              <a:gd name="connsiteY3078" fmla="*/ 6063445 h 6738329"/>
              <a:gd name="connsiteX3079" fmla="*/ 7592829 w 12191368"/>
              <a:gd name="connsiteY3079" fmla="*/ 6061977 h 6738329"/>
              <a:gd name="connsiteX3080" fmla="*/ 7593228 w 12191368"/>
              <a:gd name="connsiteY3080" fmla="*/ 6060508 h 6738329"/>
              <a:gd name="connsiteX3081" fmla="*/ 7594027 w 12191368"/>
              <a:gd name="connsiteY3081" fmla="*/ 6059040 h 6738329"/>
              <a:gd name="connsiteX3082" fmla="*/ 7594825 w 12191368"/>
              <a:gd name="connsiteY3082" fmla="*/ 6057572 h 6738329"/>
              <a:gd name="connsiteX3083" fmla="*/ 7596022 w 12191368"/>
              <a:gd name="connsiteY3083" fmla="*/ 6056104 h 6738329"/>
              <a:gd name="connsiteX3084" fmla="*/ 7597619 w 12191368"/>
              <a:gd name="connsiteY3084" fmla="*/ 6054635 h 6738329"/>
              <a:gd name="connsiteX3085" fmla="*/ 7600014 w 12191368"/>
              <a:gd name="connsiteY3085" fmla="*/ 6052747 h 6738329"/>
              <a:gd name="connsiteX3086" fmla="*/ 7602409 w 12191368"/>
              <a:gd name="connsiteY3086" fmla="*/ 6051279 h 6738329"/>
              <a:gd name="connsiteX3087" fmla="*/ 7600813 w 12191368"/>
              <a:gd name="connsiteY3087" fmla="*/ 6049601 h 6738329"/>
              <a:gd name="connsiteX3088" fmla="*/ 7599614 w 12191368"/>
              <a:gd name="connsiteY3088" fmla="*/ 6047923 h 6738329"/>
              <a:gd name="connsiteX3089" fmla="*/ 7598816 w 12191368"/>
              <a:gd name="connsiteY3089" fmla="*/ 6046245 h 6738329"/>
              <a:gd name="connsiteX3090" fmla="*/ 7598416 w 12191368"/>
              <a:gd name="connsiteY3090" fmla="*/ 6044567 h 6738329"/>
              <a:gd name="connsiteX3091" fmla="*/ 7598017 w 12191368"/>
              <a:gd name="connsiteY3091" fmla="*/ 6041421 h 6738329"/>
              <a:gd name="connsiteX3092" fmla="*/ 7598416 w 12191368"/>
              <a:gd name="connsiteY3092" fmla="*/ 6038274 h 6738329"/>
              <a:gd name="connsiteX3093" fmla="*/ 7596022 w 12191368"/>
              <a:gd name="connsiteY3093" fmla="*/ 6029465 h 6738329"/>
              <a:gd name="connsiteX3094" fmla="*/ 7594426 w 12191368"/>
              <a:gd name="connsiteY3094" fmla="*/ 6020865 h 6738329"/>
              <a:gd name="connsiteX3095" fmla="*/ 7592829 w 12191368"/>
              <a:gd name="connsiteY3095" fmla="*/ 6012055 h 6738329"/>
              <a:gd name="connsiteX3096" fmla="*/ 7592031 w 12191368"/>
              <a:gd name="connsiteY3096" fmla="*/ 6003245 h 6738329"/>
              <a:gd name="connsiteX3097" fmla="*/ 7591232 w 12191368"/>
              <a:gd name="connsiteY3097" fmla="*/ 5994436 h 6738329"/>
              <a:gd name="connsiteX3098" fmla="*/ 7590832 w 12191368"/>
              <a:gd name="connsiteY3098" fmla="*/ 5985836 h 6738329"/>
              <a:gd name="connsiteX3099" fmla="*/ 7590832 w 12191368"/>
              <a:gd name="connsiteY3099" fmla="*/ 5968216 h 6738329"/>
              <a:gd name="connsiteX3100" fmla="*/ 7591232 w 12191368"/>
              <a:gd name="connsiteY3100" fmla="*/ 5932977 h 6738329"/>
              <a:gd name="connsiteX3101" fmla="*/ 7590832 w 12191368"/>
              <a:gd name="connsiteY3101" fmla="*/ 5915357 h 6738329"/>
              <a:gd name="connsiteX3102" fmla="*/ 7590434 w 12191368"/>
              <a:gd name="connsiteY3102" fmla="*/ 5906758 h 6738329"/>
              <a:gd name="connsiteX3103" fmla="*/ 7590035 w 12191368"/>
              <a:gd name="connsiteY3103" fmla="*/ 5897948 h 6738329"/>
              <a:gd name="connsiteX3104" fmla="*/ 7590035 w 12191368"/>
              <a:gd name="connsiteY3104" fmla="*/ 5888299 h 6738329"/>
              <a:gd name="connsiteX3105" fmla="*/ 7588838 w 12191368"/>
              <a:gd name="connsiteY3105" fmla="*/ 5845299 h 6738329"/>
              <a:gd name="connsiteX3106" fmla="*/ 7587640 w 12191368"/>
              <a:gd name="connsiteY3106" fmla="*/ 5823905 h 6738329"/>
              <a:gd name="connsiteX3107" fmla="*/ 7586842 w 12191368"/>
              <a:gd name="connsiteY3107" fmla="*/ 5813417 h 6738329"/>
              <a:gd name="connsiteX3108" fmla="*/ 7586043 w 12191368"/>
              <a:gd name="connsiteY3108" fmla="*/ 5802719 h 6738329"/>
              <a:gd name="connsiteX3109" fmla="*/ 7585644 w 12191368"/>
              <a:gd name="connsiteY3109" fmla="*/ 5798943 h 6738329"/>
              <a:gd name="connsiteX3110" fmla="*/ 7585644 w 12191368"/>
              <a:gd name="connsiteY3110" fmla="*/ 5795378 h 6738329"/>
              <a:gd name="connsiteX3111" fmla="*/ 7586043 w 12191368"/>
              <a:gd name="connsiteY3111" fmla="*/ 5791602 h 6738329"/>
              <a:gd name="connsiteX3112" fmla="*/ 7586842 w 12191368"/>
              <a:gd name="connsiteY3112" fmla="*/ 5788456 h 6738329"/>
              <a:gd name="connsiteX3113" fmla="*/ 7588038 w 12191368"/>
              <a:gd name="connsiteY3113" fmla="*/ 5785519 h 6738329"/>
              <a:gd name="connsiteX3114" fmla="*/ 7589636 w 12191368"/>
              <a:gd name="connsiteY3114" fmla="*/ 5782792 h 6738329"/>
              <a:gd name="connsiteX3115" fmla="*/ 7592031 w 12191368"/>
              <a:gd name="connsiteY3115" fmla="*/ 5780275 h 6738329"/>
              <a:gd name="connsiteX3116" fmla="*/ 7594426 w 12191368"/>
              <a:gd name="connsiteY3116" fmla="*/ 5778178 h 6738329"/>
              <a:gd name="connsiteX3117" fmla="*/ 7598017 w 12191368"/>
              <a:gd name="connsiteY3117" fmla="*/ 5775870 h 6738329"/>
              <a:gd name="connsiteX3118" fmla="*/ 7601611 w 12191368"/>
              <a:gd name="connsiteY3118" fmla="*/ 5774192 h 6738329"/>
              <a:gd name="connsiteX3119" fmla="*/ 7606001 w 12191368"/>
              <a:gd name="connsiteY3119" fmla="*/ 5772725 h 6738329"/>
              <a:gd name="connsiteX3120" fmla="*/ 7611190 w 12191368"/>
              <a:gd name="connsiteY3120" fmla="*/ 5771676 h 6738329"/>
              <a:gd name="connsiteX3121" fmla="*/ 7617177 w 12191368"/>
              <a:gd name="connsiteY3121" fmla="*/ 5770837 h 6738329"/>
              <a:gd name="connsiteX3122" fmla="*/ 7623963 w 12191368"/>
              <a:gd name="connsiteY3122" fmla="*/ 5770207 h 6738329"/>
              <a:gd name="connsiteX3123" fmla="*/ 7631148 w 12191368"/>
              <a:gd name="connsiteY3123" fmla="*/ 5769998 h 6738329"/>
              <a:gd name="connsiteX3124" fmla="*/ 7639131 w 12191368"/>
              <a:gd name="connsiteY3124" fmla="*/ 5770207 h 6738329"/>
              <a:gd name="connsiteX3125" fmla="*/ 7623165 w 12191368"/>
              <a:gd name="connsiteY3125" fmla="*/ 5764964 h 6738329"/>
              <a:gd name="connsiteX3126" fmla="*/ 7617575 w 12191368"/>
              <a:gd name="connsiteY3126" fmla="*/ 5764754 h 6738329"/>
              <a:gd name="connsiteX3127" fmla="*/ 7612388 w 12191368"/>
              <a:gd name="connsiteY3127" fmla="*/ 5764544 h 6738329"/>
              <a:gd name="connsiteX3128" fmla="*/ 7607996 w 12191368"/>
              <a:gd name="connsiteY3128" fmla="*/ 5764125 h 6738329"/>
              <a:gd name="connsiteX3129" fmla="*/ 7604006 w 12191368"/>
              <a:gd name="connsiteY3129" fmla="*/ 5763705 h 6738329"/>
              <a:gd name="connsiteX3130" fmla="*/ 7600412 w 12191368"/>
              <a:gd name="connsiteY3130" fmla="*/ 5763076 h 6738329"/>
              <a:gd name="connsiteX3131" fmla="*/ 7597220 w 12191368"/>
              <a:gd name="connsiteY3131" fmla="*/ 5762446 h 6738329"/>
              <a:gd name="connsiteX3132" fmla="*/ 7594825 w 12191368"/>
              <a:gd name="connsiteY3132" fmla="*/ 5761607 h 6738329"/>
              <a:gd name="connsiteX3133" fmla="*/ 7592430 w 12191368"/>
              <a:gd name="connsiteY3133" fmla="*/ 5760558 h 6738329"/>
              <a:gd name="connsiteX3134" fmla="*/ 7590832 w 12191368"/>
              <a:gd name="connsiteY3134" fmla="*/ 5759510 h 6738329"/>
              <a:gd name="connsiteX3135" fmla="*/ 7589237 w 12191368"/>
              <a:gd name="connsiteY3135" fmla="*/ 5758251 h 6738329"/>
              <a:gd name="connsiteX3136" fmla="*/ 7588038 w 12191368"/>
              <a:gd name="connsiteY3136" fmla="*/ 5757202 h 6738329"/>
              <a:gd name="connsiteX3137" fmla="*/ 7586842 w 12191368"/>
              <a:gd name="connsiteY3137" fmla="*/ 5755944 h 6738329"/>
              <a:gd name="connsiteX3138" fmla="*/ 7586443 w 12191368"/>
              <a:gd name="connsiteY3138" fmla="*/ 5754685 h 6738329"/>
              <a:gd name="connsiteX3139" fmla="*/ 7586043 w 12191368"/>
              <a:gd name="connsiteY3139" fmla="*/ 5753217 h 6738329"/>
              <a:gd name="connsiteX3140" fmla="*/ 7585644 w 12191368"/>
              <a:gd name="connsiteY3140" fmla="*/ 5750490 h 6738329"/>
              <a:gd name="connsiteX3141" fmla="*/ 7586043 w 12191368"/>
              <a:gd name="connsiteY3141" fmla="*/ 5747344 h 6738329"/>
              <a:gd name="connsiteX3142" fmla="*/ 7586842 w 12191368"/>
              <a:gd name="connsiteY3142" fmla="*/ 5744407 h 6738329"/>
              <a:gd name="connsiteX3143" fmla="*/ 7588838 w 12191368"/>
              <a:gd name="connsiteY3143" fmla="*/ 5737695 h 6738329"/>
              <a:gd name="connsiteX3144" fmla="*/ 7589636 w 12191368"/>
              <a:gd name="connsiteY3144" fmla="*/ 5734759 h 6738329"/>
              <a:gd name="connsiteX3145" fmla="*/ 7590035 w 12191368"/>
              <a:gd name="connsiteY3145" fmla="*/ 5731612 h 6738329"/>
              <a:gd name="connsiteX3146" fmla="*/ 7589636 w 12191368"/>
              <a:gd name="connsiteY3146" fmla="*/ 5728885 h 6738329"/>
              <a:gd name="connsiteX3147" fmla="*/ 7589237 w 12191368"/>
              <a:gd name="connsiteY3147" fmla="*/ 5727417 h 6738329"/>
              <a:gd name="connsiteX3148" fmla="*/ 7588838 w 12191368"/>
              <a:gd name="connsiteY3148" fmla="*/ 5726159 h 6738329"/>
              <a:gd name="connsiteX3149" fmla="*/ 7585644 w 12191368"/>
              <a:gd name="connsiteY3149" fmla="*/ 5707071 h 6738329"/>
              <a:gd name="connsiteX3150" fmla="*/ 7580854 w 12191368"/>
              <a:gd name="connsiteY3150" fmla="*/ 5710007 h 6738329"/>
              <a:gd name="connsiteX3151" fmla="*/ 7575665 w 12191368"/>
              <a:gd name="connsiteY3151" fmla="*/ 5712734 h 6738329"/>
              <a:gd name="connsiteX3152" fmla="*/ 7571674 w 12191368"/>
              <a:gd name="connsiteY3152" fmla="*/ 5715671 h 6738329"/>
              <a:gd name="connsiteX3153" fmla="*/ 7568082 w 12191368"/>
              <a:gd name="connsiteY3153" fmla="*/ 5718607 h 6738329"/>
              <a:gd name="connsiteX3154" fmla="*/ 7564489 w 12191368"/>
              <a:gd name="connsiteY3154" fmla="*/ 5721544 h 6738329"/>
              <a:gd name="connsiteX3155" fmla="*/ 7561295 w 12191368"/>
              <a:gd name="connsiteY3155" fmla="*/ 5724690 h 6738329"/>
              <a:gd name="connsiteX3156" fmla="*/ 7558502 w 12191368"/>
              <a:gd name="connsiteY3156" fmla="*/ 5728046 h 6738329"/>
              <a:gd name="connsiteX3157" fmla="*/ 7556107 w 12191368"/>
              <a:gd name="connsiteY3157" fmla="*/ 5731193 h 6738329"/>
              <a:gd name="connsiteX3158" fmla="*/ 7553711 w 12191368"/>
              <a:gd name="connsiteY3158" fmla="*/ 5734339 h 6738329"/>
              <a:gd name="connsiteX3159" fmla="*/ 7551716 w 12191368"/>
              <a:gd name="connsiteY3159" fmla="*/ 5737695 h 6738329"/>
              <a:gd name="connsiteX3160" fmla="*/ 7548125 w 12191368"/>
              <a:gd name="connsiteY3160" fmla="*/ 5744407 h 6738329"/>
              <a:gd name="connsiteX3161" fmla="*/ 7544931 w 12191368"/>
              <a:gd name="connsiteY3161" fmla="*/ 5751329 h 6738329"/>
              <a:gd name="connsiteX3162" fmla="*/ 7542137 w 12191368"/>
              <a:gd name="connsiteY3162" fmla="*/ 5758041 h 6738329"/>
              <a:gd name="connsiteX3163" fmla="*/ 7537746 w 12191368"/>
              <a:gd name="connsiteY3163" fmla="*/ 5772095 h 6738329"/>
              <a:gd name="connsiteX3164" fmla="*/ 7535351 w 12191368"/>
              <a:gd name="connsiteY3164" fmla="*/ 5779017 h 6738329"/>
              <a:gd name="connsiteX3165" fmla="*/ 7532558 w 12191368"/>
              <a:gd name="connsiteY3165" fmla="*/ 5785939 h 6738329"/>
              <a:gd name="connsiteX3166" fmla="*/ 7529363 w 12191368"/>
              <a:gd name="connsiteY3166" fmla="*/ 5792651 h 6738329"/>
              <a:gd name="connsiteX3167" fmla="*/ 7525373 w 12191368"/>
              <a:gd name="connsiteY3167" fmla="*/ 5799363 h 6738329"/>
              <a:gd name="connsiteX3168" fmla="*/ 7522978 w 12191368"/>
              <a:gd name="connsiteY3168" fmla="*/ 5802509 h 6738329"/>
              <a:gd name="connsiteX3169" fmla="*/ 7520183 w 12191368"/>
              <a:gd name="connsiteY3169" fmla="*/ 5805656 h 6738329"/>
              <a:gd name="connsiteX3170" fmla="*/ 7517389 w 12191368"/>
              <a:gd name="connsiteY3170" fmla="*/ 5808802 h 6738329"/>
              <a:gd name="connsiteX3171" fmla="*/ 7513798 w 12191368"/>
              <a:gd name="connsiteY3171" fmla="*/ 5812158 h 6738329"/>
              <a:gd name="connsiteX3172" fmla="*/ 7512600 w 12191368"/>
              <a:gd name="connsiteY3172" fmla="*/ 5816143 h 6738329"/>
              <a:gd name="connsiteX3173" fmla="*/ 7511003 w 12191368"/>
              <a:gd name="connsiteY3173" fmla="*/ 5820129 h 6738329"/>
              <a:gd name="connsiteX3174" fmla="*/ 7509007 w 12191368"/>
              <a:gd name="connsiteY3174" fmla="*/ 5824114 h 6738329"/>
              <a:gd name="connsiteX3175" fmla="*/ 7506613 w 12191368"/>
              <a:gd name="connsiteY3175" fmla="*/ 5827890 h 6738329"/>
              <a:gd name="connsiteX3176" fmla="*/ 7504218 w 12191368"/>
              <a:gd name="connsiteY3176" fmla="*/ 5831875 h 6738329"/>
              <a:gd name="connsiteX3177" fmla="*/ 7501423 w 12191368"/>
              <a:gd name="connsiteY3177" fmla="*/ 5835441 h 6738329"/>
              <a:gd name="connsiteX3178" fmla="*/ 7498230 w 12191368"/>
              <a:gd name="connsiteY3178" fmla="*/ 5839007 h 6738329"/>
              <a:gd name="connsiteX3179" fmla="*/ 7495037 w 12191368"/>
              <a:gd name="connsiteY3179" fmla="*/ 5842573 h 6738329"/>
              <a:gd name="connsiteX3180" fmla="*/ 7491445 w 12191368"/>
              <a:gd name="connsiteY3180" fmla="*/ 5846139 h 6738329"/>
              <a:gd name="connsiteX3181" fmla="*/ 7487852 w 12191368"/>
              <a:gd name="connsiteY3181" fmla="*/ 5849704 h 6738329"/>
              <a:gd name="connsiteX3182" fmla="*/ 7479071 w 12191368"/>
              <a:gd name="connsiteY3182" fmla="*/ 5856417 h 6738329"/>
              <a:gd name="connsiteX3183" fmla="*/ 7470289 w 12191368"/>
              <a:gd name="connsiteY3183" fmla="*/ 5862919 h 6738329"/>
              <a:gd name="connsiteX3184" fmla="*/ 7460710 w 12191368"/>
              <a:gd name="connsiteY3184" fmla="*/ 5869422 h 6738329"/>
              <a:gd name="connsiteX3185" fmla="*/ 7455521 w 12191368"/>
              <a:gd name="connsiteY3185" fmla="*/ 5870890 h 6738329"/>
              <a:gd name="connsiteX3186" fmla="*/ 7450731 w 12191368"/>
              <a:gd name="connsiteY3186" fmla="*/ 5872148 h 6738329"/>
              <a:gd name="connsiteX3187" fmla="*/ 7445143 w 12191368"/>
              <a:gd name="connsiteY3187" fmla="*/ 5873197 h 6738329"/>
              <a:gd name="connsiteX3188" fmla="*/ 7439954 w 12191368"/>
              <a:gd name="connsiteY3188" fmla="*/ 5874036 h 6738329"/>
              <a:gd name="connsiteX3189" fmla="*/ 7434765 w 12191368"/>
              <a:gd name="connsiteY3189" fmla="*/ 5874665 h 6738329"/>
              <a:gd name="connsiteX3190" fmla="*/ 7429975 w 12191368"/>
              <a:gd name="connsiteY3190" fmla="*/ 5875295 h 6738329"/>
              <a:gd name="connsiteX3191" fmla="*/ 7424787 w 12191368"/>
              <a:gd name="connsiteY3191" fmla="*/ 5875714 h 6738329"/>
              <a:gd name="connsiteX3192" fmla="*/ 7419597 w 12191368"/>
              <a:gd name="connsiteY3192" fmla="*/ 5875924 h 6738329"/>
              <a:gd name="connsiteX3193" fmla="*/ 7409219 w 12191368"/>
              <a:gd name="connsiteY3193" fmla="*/ 5876133 h 6738329"/>
              <a:gd name="connsiteX3194" fmla="*/ 7399240 w 12191368"/>
              <a:gd name="connsiteY3194" fmla="*/ 5875924 h 6738329"/>
              <a:gd name="connsiteX3195" fmla="*/ 7389262 w 12191368"/>
              <a:gd name="connsiteY3195" fmla="*/ 5875295 h 6738329"/>
              <a:gd name="connsiteX3196" fmla="*/ 7378884 w 12191368"/>
              <a:gd name="connsiteY3196" fmla="*/ 5874665 h 6738329"/>
              <a:gd name="connsiteX3197" fmla="*/ 7368905 w 12191368"/>
              <a:gd name="connsiteY3197" fmla="*/ 5873616 h 6738329"/>
              <a:gd name="connsiteX3198" fmla="*/ 7358527 w 12191368"/>
              <a:gd name="connsiteY3198" fmla="*/ 5872358 h 6738329"/>
              <a:gd name="connsiteX3199" fmla="*/ 7338170 w 12191368"/>
              <a:gd name="connsiteY3199" fmla="*/ 5870051 h 6738329"/>
              <a:gd name="connsiteX3200" fmla="*/ 7328191 w 12191368"/>
              <a:gd name="connsiteY3200" fmla="*/ 5869002 h 6738329"/>
              <a:gd name="connsiteX3201" fmla="*/ 7317814 w 12191368"/>
              <a:gd name="connsiteY3201" fmla="*/ 5868163 h 6738329"/>
              <a:gd name="connsiteX3202" fmla="*/ 7307835 w 12191368"/>
              <a:gd name="connsiteY3202" fmla="*/ 5867533 h 6738329"/>
              <a:gd name="connsiteX3203" fmla="*/ 7297457 w 12191368"/>
              <a:gd name="connsiteY3203" fmla="*/ 5867324 h 6738329"/>
              <a:gd name="connsiteX3204" fmla="*/ 7287078 w 12191368"/>
              <a:gd name="connsiteY3204" fmla="*/ 5867953 h 6738329"/>
              <a:gd name="connsiteX3205" fmla="*/ 7276302 w 12191368"/>
              <a:gd name="connsiteY3205" fmla="*/ 5868372 h 6738329"/>
              <a:gd name="connsiteX3206" fmla="*/ 7265525 w 12191368"/>
              <a:gd name="connsiteY3206" fmla="*/ 5868372 h 6738329"/>
              <a:gd name="connsiteX3207" fmla="*/ 7254748 w 12191368"/>
              <a:gd name="connsiteY3207" fmla="*/ 5868163 h 6738329"/>
              <a:gd name="connsiteX3208" fmla="*/ 7243173 w 12191368"/>
              <a:gd name="connsiteY3208" fmla="*/ 5867533 h 6738329"/>
              <a:gd name="connsiteX3209" fmla="*/ 7231997 w 12191368"/>
              <a:gd name="connsiteY3209" fmla="*/ 5866694 h 6738329"/>
              <a:gd name="connsiteX3210" fmla="*/ 7221220 w 12191368"/>
              <a:gd name="connsiteY3210" fmla="*/ 5865646 h 6738329"/>
              <a:gd name="connsiteX3211" fmla="*/ 7209644 w 12191368"/>
              <a:gd name="connsiteY3211" fmla="*/ 5864177 h 6738329"/>
              <a:gd name="connsiteX3212" fmla="*/ 7198467 w 12191368"/>
              <a:gd name="connsiteY3212" fmla="*/ 5862290 h 6738329"/>
              <a:gd name="connsiteX3213" fmla="*/ 7186893 w 12191368"/>
              <a:gd name="connsiteY3213" fmla="*/ 5860402 h 6738329"/>
              <a:gd name="connsiteX3214" fmla="*/ 7176115 w 12191368"/>
              <a:gd name="connsiteY3214" fmla="*/ 5858304 h 6738329"/>
              <a:gd name="connsiteX3215" fmla="*/ 7165338 w 12191368"/>
              <a:gd name="connsiteY3215" fmla="*/ 5855997 h 6738329"/>
              <a:gd name="connsiteX3216" fmla="*/ 7154162 w 12191368"/>
              <a:gd name="connsiteY3216" fmla="*/ 5853480 h 6738329"/>
              <a:gd name="connsiteX3217" fmla="*/ 7143385 w 12191368"/>
              <a:gd name="connsiteY3217" fmla="*/ 5850753 h 6738329"/>
              <a:gd name="connsiteX3218" fmla="*/ 7133007 w 12191368"/>
              <a:gd name="connsiteY3218" fmla="*/ 5847817 h 6738329"/>
              <a:gd name="connsiteX3219" fmla="*/ 7123029 w 12191368"/>
              <a:gd name="connsiteY3219" fmla="*/ 5844251 h 6738329"/>
              <a:gd name="connsiteX3220" fmla="*/ 7112649 w 12191368"/>
              <a:gd name="connsiteY3220" fmla="*/ 5840894 h 6738329"/>
              <a:gd name="connsiteX3221" fmla="*/ 7102671 w 12191368"/>
              <a:gd name="connsiteY3221" fmla="*/ 5837539 h 6738329"/>
              <a:gd name="connsiteX3222" fmla="*/ 7093091 w 12191368"/>
              <a:gd name="connsiteY3222" fmla="*/ 5833763 h 6738329"/>
              <a:gd name="connsiteX3223" fmla="*/ 7083911 w 12191368"/>
              <a:gd name="connsiteY3223" fmla="*/ 5829987 h 6738329"/>
              <a:gd name="connsiteX3224" fmla="*/ 7074731 w 12191368"/>
              <a:gd name="connsiteY3224" fmla="*/ 5825792 h 6738329"/>
              <a:gd name="connsiteX3225" fmla="*/ 7066348 w 12191368"/>
              <a:gd name="connsiteY3225" fmla="*/ 5821597 h 6738329"/>
              <a:gd name="connsiteX3226" fmla="*/ 7058365 w 12191368"/>
              <a:gd name="connsiteY3226" fmla="*/ 5817402 h 6738329"/>
              <a:gd name="connsiteX3227" fmla="*/ 7050382 w 12191368"/>
              <a:gd name="connsiteY3227" fmla="*/ 5812997 h 6738329"/>
              <a:gd name="connsiteX3228" fmla="*/ 7043198 w 12191368"/>
              <a:gd name="connsiteY3228" fmla="*/ 5808173 h 6738329"/>
              <a:gd name="connsiteX3229" fmla="*/ 7036412 w 12191368"/>
              <a:gd name="connsiteY3229" fmla="*/ 5803558 h 6738329"/>
              <a:gd name="connsiteX3230" fmla="*/ 7030026 w 12191368"/>
              <a:gd name="connsiteY3230" fmla="*/ 5798943 h 6738329"/>
              <a:gd name="connsiteX3231" fmla="*/ 7024038 w 12191368"/>
              <a:gd name="connsiteY3231" fmla="*/ 5793909 h 6738329"/>
              <a:gd name="connsiteX3232" fmla="*/ 7018850 w 12191368"/>
              <a:gd name="connsiteY3232" fmla="*/ 5789085 h 6738329"/>
              <a:gd name="connsiteX3233" fmla="*/ 7014459 w 12191368"/>
              <a:gd name="connsiteY3233" fmla="*/ 5784051 h 6738329"/>
              <a:gd name="connsiteX3234" fmla="*/ 7010468 w 12191368"/>
              <a:gd name="connsiteY3234" fmla="*/ 5779017 h 6738329"/>
              <a:gd name="connsiteX3235" fmla="*/ 7006875 w 12191368"/>
              <a:gd name="connsiteY3235" fmla="*/ 5773773 h 6738329"/>
              <a:gd name="connsiteX3236" fmla="*/ 7004480 w 12191368"/>
              <a:gd name="connsiteY3236" fmla="*/ 5772095 h 6738329"/>
              <a:gd name="connsiteX3237" fmla="*/ 7002883 w 12191368"/>
              <a:gd name="connsiteY3237" fmla="*/ 5770207 h 6738329"/>
              <a:gd name="connsiteX3238" fmla="*/ 7002484 w 12191368"/>
              <a:gd name="connsiteY3238" fmla="*/ 5768319 h 6738329"/>
              <a:gd name="connsiteX3239" fmla="*/ 7002883 w 12191368"/>
              <a:gd name="connsiteY3239" fmla="*/ 5766222 h 6738329"/>
              <a:gd name="connsiteX3240" fmla="*/ 6999292 w 12191368"/>
              <a:gd name="connsiteY3240" fmla="*/ 5763495 h 6738329"/>
              <a:gd name="connsiteX3241" fmla="*/ 6996098 w 12191368"/>
              <a:gd name="connsiteY3241" fmla="*/ 5760349 h 6738329"/>
              <a:gd name="connsiteX3242" fmla="*/ 6993703 w 12191368"/>
              <a:gd name="connsiteY3242" fmla="*/ 5757202 h 6738329"/>
              <a:gd name="connsiteX3243" fmla="*/ 6991708 w 12191368"/>
              <a:gd name="connsiteY3243" fmla="*/ 5753846 h 6738329"/>
              <a:gd name="connsiteX3244" fmla="*/ 6990110 w 12191368"/>
              <a:gd name="connsiteY3244" fmla="*/ 5750490 h 6738329"/>
              <a:gd name="connsiteX3245" fmla="*/ 6989312 w 12191368"/>
              <a:gd name="connsiteY3245" fmla="*/ 5747134 h 6738329"/>
              <a:gd name="connsiteX3246" fmla="*/ 6987715 w 12191368"/>
              <a:gd name="connsiteY3246" fmla="*/ 5739583 h 6738329"/>
              <a:gd name="connsiteX3247" fmla="*/ 6986119 w 12191368"/>
              <a:gd name="connsiteY3247" fmla="*/ 5732032 h 6738329"/>
              <a:gd name="connsiteX3248" fmla="*/ 6985320 w 12191368"/>
              <a:gd name="connsiteY3248" fmla="*/ 5727836 h 6738329"/>
              <a:gd name="connsiteX3249" fmla="*/ 6984124 w 12191368"/>
              <a:gd name="connsiteY3249" fmla="*/ 5723432 h 6738329"/>
              <a:gd name="connsiteX3250" fmla="*/ 6982527 w 12191368"/>
              <a:gd name="connsiteY3250" fmla="*/ 5719236 h 6738329"/>
              <a:gd name="connsiteX3251" fmla="*/ 6980531 w 12191368"/>
              <a:gd name="connsiteY3251" fmla="*/ 5714832 h 6738329"/>
              <a:gd name="connsiteX3252" fmla="*/ 6977737 w 12191368"/>
              <a:gd name="connsiteY3252" fmla="*/ 5710427 h 6738329"/>
              <a:gd name="connsiteX3253" fmla="*/ 6974544 w 12191368"/>
              <a:gd name="connsiteY3253" fmla="*/ 5705393 h 6738329"/>
              <a:gd name="connsiteX3254" fmla="*/ 6969754 w 12191368"/>
              <a:gd name="connsiteY3254" fmla="*/ 5716300 h 6738329"/>
              <a:gd name="connsiteX3255" fmla="*/ 6965364 w 12191368"/>
              <a:gd name="connsiteY3255" fmla="*/ 5726998 h 6738329"/>
              <a:gd name="connsiteX3256" fmla="*/ 6956582 w 12191368"/>
              <a:gd name="connsiteY3256" fmla="*/ 5747763 h 6738329"/>
              <a:gd name="connsiteX3257" fmla="*/ 6948598 w 12191368"/>
              <a:gd name="connsiteY3257" fmla="*/ 5767900 h 6738329"/>
              <a:gd name="connsiteX3258" fmla="*/ 6941014 w 12191368"/>
              <a:gd name="connsiteY3258" fmla="*/ 5787407 h 6738329"/>
              <a:gd name="connsiteX3259" fmla="*/ 6937024 w 12191368"/>
              <a:gd name="connsiteY3259" fmla="*/ 5797056 h 6738329"/>
              <a:gd name="connsiteX3260" fmla="*/ 6932633 w 12191368"/>
              <a:gd name="connsiteY3260" fmla="*/ 5806495 h 6738329"/>
              <a:gd name="connsiteX3261" fmla="*/ 6927844 w 12191368"/>
              <a:gd name="connsiteY3261" fmla="*/ 5815934 h 6738329"/>
              <a:gd name="connsiteX3262" fmla="*/ 6922654 w 12191368"/>
              <a:gd name="connsiteY3262" fmla="*/ 5825163 h 6738329"/>
              <a:gd name="connsiteX3263" fmla="*/ 6917465 w 12191368"/>
              <a:gd name="connsiteY3263" fmla="*/ 5834182 h 6738329"/>
              <a:gd name="connsiteX3264" fmla="*/ 6911876 w 12191368"/>
              <a:gd name="connsiteY3264" fmla="*/ 5843202 h 6738329"/>
              <a:gd name="connsiteX3265" fmla="*/ 6905491 w 12191368"/>
              <a:gd name="connsiteY3265" fmla="*/ 5852221 h 6738329"/>
              <a:gd name="connsiteX3266" fmla="*/ 6898705 w 12191368"/>
              <a:gd name="connsiteY3266" fmla="*/ 5860821 h 6738329"/>
              <a:gd name="connsiteX3267" fmla="*/ 6807699 w 12191368"/>
              <a:gd name="connsiteY3267" fmla="*/ 6051489 h 6738329"/>
              <a:gd name="connsiteX3268" fmla="*/ 6808098 w 12191368"/>
              <a:gd name="connsiteY3268" fmla="*/ 6051489 h 6738329"/>
              <a:gd name="connsiteX3269" fmla="*/ 6806500 w 12191368"/>
              <a:gd name="connsiteY3269" fmla="*/ 6058411 h 6738329"/>
              <a:gd name="connsiteX3270" fmla="*/ 6804905 w 12191368"/>
              <a:gd name="connsiteY3270" fmla="*/ 6065333 h 6738329"/>
              <a:gd name="connsiteX3271" fmla="*/ 6800514 w 12191368"/>
              <a:gd name="connsiteY3271" fmla="*/ 6078967 h 6738329"/>
              <a:gd name="connsiteX3272" fmla="*/ 6795325 w 12191368"/>
              <a:gd name="connsiteY3272" fmla="*/ 6092601 h 6738329"/>
              <a:gd name="connsiteX3273" fmla="*/ 6789337 w 12191368"/>
              <a:gd name="connsiteY3273" fmla="*/ 6105816 h 6738329"/>
              <a:gd name="connsiteX3274" fmla="*/ 6782951 w 12191368"/>
              <a:gd name="connsiteY3274" fmla="*/ 6119030 h 6738329"/>
              <a:gd name="connsiteX3275" fmla="*/ 6775766 w 12191368"/>
              <a:gd name="connsiteY3275" fmla="*/ 6132245 h 6738329"/>
              <a:gd name="connsiteX3276" fmla="*/ 6767783 w 12191368"/>
              <a:gd name="connsiteY3276" fmla="*/ 6145250 h 6738329"/>
              <a:gd name="connsiteX3277" fmla="*/ 6759003 w 12191368"/>
              <a:gd name="connsiteY3277" fmla="*/ 6158045 h 6738329"/>
              <a:gd name="connsiteX3278" fmla="*/ 6750220 w 12191368"/>
              <a:gd name="connsiteY3278" fmla="*/ 6170839 h 6738329"/>
              <a:gd name="connsiteX3279" fmla="*/ 6741040 w 12191368"/>
              <a:gd name="connsiteY3279" fmla="*/ 6183635 h 6738329"/>
              <a:gd name="connsiteX3280" fmla="*/ 6731061 w 12191368"/>
              <a:gd name="connsiteY3280" fmla="*/ 6196430 h 6738329"/>
              <a:gd name="connsiteX3281" fmla="*/ 6721082 w 12191368"/>
              <a:gd name="connsiteY3281" fmla="*/ 6209015 h 6738329"/>
              <a:gd name="connsiteX3282" fmla="*/ 6700327 w 12191368"/>
              <a:gd name="connsiteY3282" fmla="*/ 6234395 h 6738329"/>
              <a:gd name="connsiteX3283" fmla="*/ 6678772 w 12191368"/>
              <a:gd name="connsiteY3283" fmla="*/ 6259356 h 6738329"/>
              <a:gd name="connsiteX3284" fmla="*/ 6676776 w 12191368"/>
              <a:gd name="connsiteY3284" fmla="*/ 6261664 h 6738329"/>
              <a:gd name="connsiteX3285" fmla="*/ 6674381 w 12191368"/>
              <a:gd name="connsiteY3285" fmla="*/ 6263971 h 6738329"/>
              <a:gd name="connsiteX3286" fmla="*/ 6671987 w 12191368"/>
              <a:gd name="connsiteY3286" fmla="*/ 6265439 h 6738329"/>
              <a:gd name="connsiteX3287" fmla="*/ 6669991 w 12191368"/>
              <a:gd name="connsiteY3287" fmla="*/ 6266698 h 6738329"/>
              <a:gd name="connsiteX3288" fmla="*/ 6667596 w 12191368"/>
              <a:gd name="connsiteY3288" fmla="*/ 6267746 h 6738329"/>
              <a:gd name="connsiteX3289" fmla="*/ 6664403 w 12191368"/>
              <a:gd name="connsiteY3289" fmla="*/ 6268376 h 6738329"/>
              <a:gd name="connsiteX3290" fmla="*/ 6662008 w 12191368"/>
              <a:gd name="connsiteY3290" fmla="*/ 6268795 h 6738329"/>
              <a:gd name="connsiteX3291" fmla="*/ 6659612 w 12191368"/>
              <a:gd name="connsiteY3291" fmla="*/ 6269005 h 6738329"/>
              <a:gd name="connsiteX3292" fmla="*/ 6657218 w 12191368"/>
              <a:gd name="connsiteY3292" fmla="*/ 6269215 h 6738329"/>
              <a:gd name="connsiteX3293" fmla="*/ 6654424 w 12191368"/>
              <a:gd name="connsiteY3293" fmla="*/ 6269215 h 6738329"/>
              <a:gd name="connsiteX3294" fmla="*/ 6649235 w 12191368"/>
              <a:gd name="connsiteY3294" fmla="*/ 6268795 h 6738329"/>
              <a:gd name="connsiteX3295" fmla="*/ 6643248 w 12191368"/>
              <a:gd name="connsiteY3295" fmla="*/ 6268376 h 6738329"/>
              <a:gd name="connsiteX3296" fmla="*/ 6637659 w 12191368"/>
              <a:gd name="connsiteY3296" fmla="*/ 6268166 h 6738329"/>
              <a:gd name="connsiteX3297" fmla="*/ 6611316 w 12191368"/>
              <a:gd name="connsiteY3297" fmla="*/ 6268376 h 6738329"/>
              <a:gd name="connsiteX3298" fmla="*/ 6585371 w 12191368"/>
              <a:gd name="connsiteY3298" fmla="*/ 6268795 h 6738329"/>
              <a:gd name="connsiteX3299" fmla="*/ 6533482 w 12191368"/>
              <a:gd name="connsiteY3299" fmla="*/ 6269635 h 6738329"/>
              <a:gd name="connsiteX3300" fmla="*/ 6510330 w 12191368"/>
              <a:gd name="connsiteY3300" fmla="*/ 6270683 h 6738329"/>
              <a:gd name="connsiteX3301" fmla="*/ 6498356 w 12191368"/>
              <a:gd name="connsiteY3301" fmla="*/ 6271312 h 6738329"/>
              <a:gd name="connsiteX3302" fmla="*/ 6486781 w 12191368"/>
              <a:gd name="connsiteY3302" fmla="*/ 6271942 h 6738329"/>
              <a:gd name="connsiteX3303" fmla="*/ 6475205 w 12191368"/>
              <a:gd name="connsiteY3303" fmla="*/ 6272151 h 6738329"/>
              <a:gd name="connsiteX3304" fmla="*/ 6463629 w 12191368"/>
              <a:gd name="connsiteY3304" fmla="*/ 6272151 h 6738329"/>
              <a:gd name="connsiteX3305" fmla="*/ 6452853 w 12191368"/>
              <a:gd name="connsiteY3305" fmla="*/ 6271942 h 6738329"/>
              <a:gd name="connsiteX3306" fmla="*/ 6442076 w 12191368"/>
              <a:gd name="connsiteY3306" fmla="*/ 6271103 h 6738329"/>
              <a:gd name="connsiteX3307" fmla="*/ 6436487 w 12191368"/>
              <a:gd name="connsiteY3307" fmla="*/ 6270683 h 6738329"/>
              <a:gd name="connsiteX3308" fmla="*/ 6431299 w 12191368"/>
              <a:gd name="connsiteY3308" fmla="*/ 6269844 h 6738329"/>
              <a:gd name="connsiteX3309" fmla="*/ 6426110 w 12191368"/>
              <a:gd name="connsiteY3309" fmla="*/ 6269005 h 6738329"/>
              <a:gd name="connsiteX3310" fmla="*/ 6421320 w 12191368"/>
              <a:gd name="connsiteY3310" fmla="*/ 6268166 h 6738329"/>
              <a:gd name="connsiteX3311" fmla="*/ 6416131 w 12191368"/>
              <a:gd name="connsiteY3311" fmla="*/ 6266908 h 6738329"/>
              <a:gd name="connsiteX3312" fmla="*/ 6411341 w 12191368"/>
              <a:gd name="connsiteY3312" fmla="*/ 6265649 h 6738329"/>
              <a:gd name="connsiteX3313" fmla="*/ 6406950 w 12191368"/>
              <a:gd name="connsiteY3313" fmla="*/ 6264181 h 6738329"/>
              <a:gd name="connsiteX3314" fmla="*/ 6402160 w 12191368"/>
              <a:gd name="connsiteY3314" fmla="*/ 6262503 h 6738329"/>
              <a:gd name="connsiteX3315" fmla="*/ 6397771 w 12191368"/>
              <a:gd name="connsiteY3315" fmla="*/ 6260405 h 6738329"/>
              <a:gd name="connsiteX3316" fmla="*/ 6393379 w 12191368"/>
              <a:gd name="connsiteY3316" fmla="*/ 6258308 h 6738329"/>
              <a:gd name="connsiteX3317" fmla="*/ 6389388 w 12191368"/>
              <a:gd name="connsiteY3317" fmla="*/ 6256000 h 6738329"/>
              <a:gd name="connsiteX3318" fmla="*/ 6385395 w 12191368"/>
              <a:gd name="connsiteY3318" fmla="*/ 6253483 h 6738329"/>
              <a:gd name="connsiteX3319" fmla="*/ 6381405 w 12191368"/>
              <a:gd name="connsiteY3319" fmla="*/ 6250756 h 6738329"/>
              <a:gd name="connsiteX3320" fmla="*/ 6377811 w 12191368"/>
              <a:gd name="connsiteY3320" fmla="*/ 6247610 h 6738329"/>
              <a:gd name="connsiteX3321" fmla="*/ 6374220 w 12191368"/>
              <a:gd name="connsiteY3321" fmla="*/ 6244044 h 6738329"/>
              <a:gd name="connsiteX3322" fmla="*/ 6370628 w 12191368"/>
              <a:gd name="connsiteY3322" fmla="*/ 6240688 h 6738329"/>
              <a:gd name="connsiteX3323" fmla="*/ 6367435 w 12191368"/>
              <a:gd name="connsiteY3323" fmla="*/ 6240688 h 6738329"/>
              <a:gd name="connsiteX3324" fmla="*/ 6363842 w 12191368"/>
              <a:gd name="connsiteY3324" fmla="*/ 6241107 h 6738329"/>
              <a:gd name="connsiteX3325" fmla="*/ 6360649 w 12191368"/>
              <a:gd name="connsiteY3325" fmla="*/ 6241527 h 6738329"/>
              <a:gd name="connsiteX3326" fmla="*/ 6357057 w 12191368"/>
              <a:gd name="connsiteY3326" fmla="*/ 6242157 h 6738329"/>
              <a:gd name="connsiteX3327" fmla="*/ 6350669 w 12191368"/>
              <a:gd name="connsiteY3327" fmla="*/ 6243625 h 6738329"/>
              <a:gd name="connsiteX3328" fmla="*/ 6344284 w 12191368"/>
              <a:gd name="connsiteY3328" fmla="*/ 6245512 h 6738329"/>
              <a:gd name="connsiteX3329" fmla="*/ 6337498 w 12191368"/>
              <a:gd name="connsiteY3329" fmla="*/ 6247610 h 6738329"/>
              <a:gd name="connsiteX3330" fmla="*/ 6331511 w 12191368"/>
              <a:gd name="connsiteY3330" fmla="*/ 6249707 h 6738329"/>
              <a:gd name="connsiteX3331" fmla="*/ 6325125 w 12191368"/>
              <a:gd name="connsiteY3331" fmla="*/ 6251805 h 6738329"/>
              <a:gd name="connsiteX3332" fmla="*/ 6318738 w 12191368"/>
              <a:gd name="connsiteY3332" fmla="*/ 6253693 h 6738329"/>
              <a:gd name="connsiteX3333" fmla="*/ 6312352 w 12191368"/>
              <a:gd name="connsiteY3333" fmla="*/ 6255371 h 6738329"/>
              <a:gd name="connsiteX3334" fmla="*/ 6305566 w 12191368"/>
              <a:gd name="connsiteY3334" fmla="*/ 6256839 h 6738329"/>
              <a:gd name="connsiteX3335" fmla="*/ 6301973 w 12191368"/>
              <a:gd name="connsiteY3335" fmla="*/ 6257259 h 6738329"/>
              <a:gd name="connsiteX3336" fmla="*/ 6298780 w 12191368"/>
              <a:gd name="connsiteY3336" fmla="*/ 6257678 h 6738329"/>
              <a:gd name="connsiteX3337" fmla="*/ 6295188 w 12191368"/>
              <a:gd name="connsiteY3337" fmla="*/ 6257888 h 6738329"/>
              <a:gd name="connsiteX3338" fmla="*/ 6291994 w 12191368"/>
              <a:gd name="connsiteY3338" fmla="*/ 6258098 h 6738329"/>
              <a:gd name="connsiteX3339" fmla="*/ 6288402 w 12191368"/>
              <a:gd name="connsiteY3339" fmla="*/ 6257888 h 6738329"/>
              <a:gd name="connsiteX3340" fmla="*/ 6284810 w 12191368"/>
              <a:gd name="connsiteY3340" fmla="*/ 6257678 h 6738329"/>
              <a:gd name="connsiteX3341" fmla="*/ 6281218 w 12191368"/>
              <a:gd name="connsiteY3341" fmla="*/ 6257259 h 6738329"/>
              <a:gd name="connsiteX3342" fmla="*/ 6277226 w 12191368"/>
              <a:gd name="connsiteY3342" fmla="*/ 6256630 h 6738329"/>
              <a:gd name="connsiteX3343" fmla="*/ 6273235 w 12191368"/>
              <a:gd name="connsiteY3343" fmla="*/ 6255791 h 6738329"/>
              <a:gd name="connsiteX3344" fmla="*/ 6269243 w 12191368"/>
              <a:gd name="connsiteY3344" fmla="*/ 6254532 h 6738329"/>
              <a:gd name="connsiteX3345" fmla="*/ 6265252 w 12191368"/>
              <a:gd name="connsiteY3345" fmla="*/ 6253273 h 6738329"/>
              <a:gd name="connsiteX3346" fmla="*/ 6261260 w 12191368"/>
              <a:gd name="connsiteY3346" fmla="*/ 6251596 h 6738329"/>
              <a:gd name="connsiteX3347" fmla="*/ 6255673 w 12191368"/>
              <a:gd name="connsiteY3347" fmla="*/ 6253693 h 6738329"/>
              <a:gd name="connsiteX3348" fmla="*/ 6249685 w 12191368"/>
              <a:gd name="connsiteY3348" fmla="*/ 6255791 h 6738329"/>
              <a:gd name="connsiteX3349" fmla="*/ 6246891 w 12191368"/>
              <a:gd name="connsiteY3349" fmla="*/ 6256839 h 6738329"/>
              <a:gd name="connsiteX3350" fmla="*/ 6244496 w 12191368"/>
              <a:gd name="connsiteY3350" fmla="*/ 6258098 h 6738329"/>
              <a:gd name="connsiteX3351" fmla="*/ 6242500 w 12191368"/>
              <a:gd name="connsiteY3351" fmla="*/ 6259356 h 6738329"/>
              <a:gd name="connsiteX3352" fmla="*/ 6241303 w 12191368"/>
              <a:gd name="connsiteY3352" fmla="*/ 6260615 h 6738329"/>
              <a:gd name="connsiteX3353" fmla="*/ 6230127 w 12191368"/>
              <a:gd name="connsiteY3353" fmla="*/ 6274669 h 6738329"/>
              <a:gd name="connsiteX3354" fmla="*/ 6220148 w 12191368"/>
              <a:gd name="connsiteY3354" fmla="*/ 6286834 h 6738329"/>
              <a:gd name="connsiteX3355" fmla="*/ 6211367 w 12191368"/>
              <a:gd name="connsiteY3355" fmla="*/ 6297532 h 6738329"/>
              <a:gd name="connsiteX3356" fmla="*/ 6202586 w 12191368"/>
              <a:gd name="connsiteY3356" fmla="*/ 6306341 h 6738329"/>
              <a:gd name="connsiteX3357" fmla="*/ 6198593 w 12191368"/>
              <a:gd name="connsiteY3357" fmla="*/ 6310327 h 6738329"/>
              <a:gd name="connsiteX3358" fmla="*/ 6194602 w 12191368"/>
              <a:gd name="connsiteY3358" fmla="*/ 6313893 h 6738329"/>
              <a:gd name="connsiteX3359" fmla="*/ 6190610 w 12191368"/>
              <a:gd name="connsiteY3359" fmla="*/ 6317459 h 6738329"/>
              <a:gd name="connsiteX3360" fmla="*/ 6186219 w 12191368"/>
              <a:gd name="connsiteY3360" fmla="*/ 6320395 h 6738329"/>
              <a:gd name="connsiteX3361" fmla="*/ 6181828 w 12191368"/>
              <a:gd name="connsiteY3361" fmla="*/ 6323122 h 6738329"/>
              <a:gd name="connsiteX3362" fmla="*/ 6177439 w 12191368"/>
              <a:gd name="connsiteY3362" fmla="*/ 6325429 h 6738329"/>
              <a:gd name="connsiteX3363" fmla="*/ 6172250 w 12191368"/>
              <a:gd name="connsiteY3363" fmla="*/ 6327527 h 6738329"/>
              <a:gd name="connsiteX3364" fmla="*/ 6167460 w 12191368"/>
              <a:gd name="connsiteY3364" fmla="*/ 6329414 h 6738329"/>
              <a:gd name="connsiteX3365" fmla="*/ 6162270 w 12191368"/>
              <a:gd name="connsiteY3365" fmla="*/ 6331093 h 6738329"/>
              <a:gd name="connsiteX3366" fmla="*/ 6157082 w 12191368"/>
              <a:gd name="connsiteY3366" fmla="*/ 6332771 h 6738329"/>
              <a:gd name="connsiteX3367" fmla="*/ 6151095 w 12191368"/>
              <a:gd name="connsiteY3367" fmla="*/ 6334029 h 6738329"/>
              <a:gd name="connsiteX3368" fmla="*/ 6145106 w 12191368"/>
              <a:gd name="connsiteY3368" fmla="*/ 6334868 h 6738329"/>
              <a:gd name="connsiteX3369" fmla="*/ 6137922 w 12191368"/>
              <a:gd name="connsiteY3369" fmla="*/ 6335707 h 6738329"/>
              <a:gd name="connsiteX3370" fmla="*/ 6130738 w 12191368"/>
              <a:gd name="connsiteY3370" fmla="*/ 6336337 h 6738329"/>
              <a:gd name="connsiteX3371" fmla="*/ 6123154 w 12191368"/>
              <a:gd name="connsiteY3371" fmla="*/ 6336966 h 6738329"/>
              <a:gd name="connsiteX3372" fmla="*/ 6115170 w 12191368"/>
              <a:gd name="connsiteY3372" fmla="*/ 6337175 h 6738329"/>
              <a:gd name="connsiteX3373" fmla="*/ 6105991 w 12191368"/>
              <a:gd name="connsiteY3373" fmla="*/ 6337385 h 6738329"/>
              <a:gd name="connsiteX3374" fmla="*/ 6096810 w 12191368"/>
              <a:gd name="connsiteY3374" fmla="*/ 6337595 h 6738329"/>
              <a:gd name="connsiteX3375" fmla="*/ 6095368 w 12191368"/>
              <a:gd name="connsiteY3375" fmla="*/ 6337581 h 6738329"/>
              <a:gd name="connsiteX3376" fmla="*/ 6095368 w 12191368"/>
              <a:gd name="connsiteY3376" fmla="*/ 6679220 h 6738329"/>
              <a:gd name="connsiteX3377" fmla="*/ 6094652 w 12191368"/>
              <a:gd name="connsiteY3377" fmla="*/ 6680125 h 6738329"/>
              <a:gd name="connsiteX3378" fmla="*/ 6087866 w 12191368"/>
              <a:gd name="connsiteY3378" fmla="*/ 6688096 h 6738329"/>
              <a:gd name="connsiteX3379" fmla="*/ 6082278 w 12191368"/>
              <a:gd name="connsiteY3379" fmla="*/ 6696276 h 6738329"/>
              <a:gd name="connsiteX3380" fmla="*/ 6077090 w 12191368"/>
              <a:gd name="connsiteY3380" fmla="*/ 6704457 h 6738329"/>
              <a:gd name="connsiteX3381" fmla="*/ 6074695 w 12191368"/>
              <a:gd name="connsiteY3381" fmla="*/ 6708442 h 6738329"/>
              <a:gd name="connsiteX3382" fmla="*/ 6072698 w 12191368"/>
              <a:gd name="connsiteY3382" fmla="*/ 6712847 h 6738329"/>
              <a:gd name="connsiteX3383" fmla="*/ 6071102 w 12191368"/>
              <a:gd name="connsiteY3383" fmla="*/ 6716832 h 6738329"/>
              <a:gd name="connsiteX3384" fmla="*/ 6069905 w 12191368"/>
              <a:gd name="connsiteY3384" fmla="*/ 6721027 h 6738329"/>
              <a:gd name="connsiteX3385" fmla="*/ 6068707 w 12191368"/>
              <a:gd name="connsiteY3385" fmla="*/ 6725432 h 6738329"/>
              <a:gd name="connsiteX3386" fmla="*/ 6067910 w 12191368"/>
              <a:gd name="connsiteY3386" fmla="*/ 6729627 h 6738329"/>
              <a:gd name="connsiteX3387" fmla="*/ 6067910 w 12191368"/>
              <a:gd name="connsiteY3387" fmla="*/ 6730676 h 6738329"/>
              <a:gd name="connsiteX3388" fmla="*/ 6067110 w 12191368"/>
              <a:gd name="connsiteY3388" fmla="*/ 6731725 h 6738329"/>
              <a:gd name="connsiteX3389" fmla="*/ 6065913 w 12191368"/>
              <a:gd name="connsiteY3389" fmla="*/ 6732564 h 6738329"/>
              <a:gd name="connsiteX3390" fmla="*/ 6064716 w 12191368"/>
              <a:gd name="connsiteY3390" fmla="*/ 6733613 h 6738329"/>
              <a:gd name="connsiteX3391" fmla="*/ 6061522 w 12191368"/>
              <a:gd name="connsiteY3391" fmla="*/ 6735291 h 6738329"/>
              <a:gd name="connsiteX3392" fmla="*/ 6057930 w 12191368"/>
              <a:gd name="connsiteY3392" fmla="*/ 6736550 h 6738329"/>
              <a:gd name="connsiteX3393" fmla="*/ 6055136 w 12191368"/>
              <a:gd name="connsiteY3393" fmla="*/ 6737179 h 6738329"/>
              <a:gd name="connsiteX3394" fmla="*/ 6051145 w 12191368"/>
              <a:gd name="connsiteY3394" fmla="*/ 6737808 h 6738329"/>
              <a:gd name="connsiteX3395" fmla="*/ 6045955 w 12191368"/>
              <a:gd name="connsiteY3395" fmla="*/ 6738227 h 6738329"/>
              <a:gd name="connsiteX3396" fmla="*/ 6043241 w 12191368"/>
              <a:gd name="connsiteY3396" fmla="*/ 6738329 h 6738329"/>
              <a:gd name="connsiteX3397" fmla="*/ 6002392 w 12191368"/>
              <a:gd name="connsiteY3397" fmla="*/ 6738329 h 6738329"/>
              <a:gd name="connsiteX3398" fmla="*/ 5987281 w 12191368"/>
              <a:gd name="connsiteY3398" fmla="*/ 6738018 h 6738329"/>
              <a:gd name="connsiteX3399" fmla="*/ 5965327 w 12191368"/>
              <a:gd name="connsiteY3399" fmla="*/ 6737179 h 6738329"/>
              <a:gd name="connsiteX3400" fmla="*/ 5941777 w 12191368"/>
              <a:gd name="connsiteY3400" fmla="*/ 6735920 h 6738329"/>
              <a:gd name="connsiteX3401" fmla="*/ 5917828 w 12191368"/>
              <a:gd name="connsiteY3401" fmla="*/ 6734661 h 6738329"/>
              <a:gd name="connsiteX3402" fmla="*/ 5894278 w 12191368"/>
              <a:gd name="connsiteY3402" fmla="*/ 6732984 h 6738329"/>
              <a:gd name="connsiteX3403" fmla="*/ 5871128 w 12191368"/>
              <a:gd name="connsiteY3403" fmla="*/ 6731096 h 6738329"/>
              <a:gd name="connsiteX3404" fmla="*/ 5848775 w 12191368"/>
              <a:gd name="connsiteY3404" fmla="*/ 6728998 h 6738329"/>
              <a:gd name="connsiteX3405" fmla="*/ 5829217 w 12191368"/>
              <a:gd name="connsiteY3405" fmla="*/ 6727111 h 6738329"/>
              <a:gd name="connsiteX3406" fmla="*/ 5811654 w 12191368"/>
              <a:gd name="connsiteY3406" fmla="*/ 6725013 h 6738329"/>
              <a:gd name="connsiteX3407" fmla="*/ 5804470 w 12191368"/>
              <a:gd name="connsiteY3407" fmla="*/ 6723964 h 6738329"/>
              <a:gd name="connsiteX3408" fmla="*/ 5797683 w 12191368"/>
              <a:gd name="connsiteY3408" fmla="*/ 6722915 h 6738329"/>
              <a:gd name="connsiteX3409" fmla="*/ 5791696 w 12191368"/>
              <a:gd name="connsiteY3409" fmla="*/ 6721866 h 6738329"/>
              <a:gd name="connsiteX3410" fmla="*/ 5787305 w 12191368"/>
              <a:gd name="connsiteY3410" fmla="*/ 6720818 h 6738329"/>
              <a:gd name="connsiteX3411" fmla="*/ 5783714 w 12191368"/>
              <a:gd name="connsiteY3411" fmla="*/ 6719769 h 6738329"/>
              <a:gd name="connsiteX3412" fmla="*/ 5781318 w 12191368"/>
              <a:gd name="connsiteY3412" fmla="*/ 6718930 h 6738329"/>
              <a:gd name="connsiteX3413" fmla="*/ 5778125 w 12191368"/>
              <a:gd name="connsiteY3413" fmla="*/ 6716622 h 6738329"/>
              <a:gd name="connsiteX3414" fmla="*/ 5775730 w 12191368"/>
              <a:gd name="connsiteY3414" fmla="*/ 6714315 h 6738329"/>
              <a:gd name="connsiteX3415" fmla="*/ 5772936 w 12191368"/>
              <a:gd name="connsiteY3415" fmla="*/ 6711588 h 6738329"/>
              <a:gd name="connsiteX3416" fmla="*/ 5770940 w 12191368"/>
              <a:gd name="connsiteY3416" fmla="*/ 6708862 h 6738329"/>
              <a:gd name="connsiteX3417" fmla="*/ 5766950 w 12191368"/>
              <a:gd name="connsiteY3417" fmla="*/ 6703618 h 6738329"/>
              <a:gd name="connsiteX3418" fmla="*/ 5762558 w 12191368"/>
              <a:gd name="connsiteY3418" fmla="*/ 6698164 h 6738329"/>
              <a:gd name="connsiteX3419" fmla="*/ 5758966 w 12191368"/>
              <a:gd name="connsiteY3419" fmla="*/ 6695857 h 6738329"/>
              <a:gd name="connsiteX3420" fmla="*/ 5755773 w 12191368"/>
              <a:gd name="connsiteY3420" fmla="*/ 6693549 h 6738329"/>
              <a:gd name="connsiteX3421" fmla="*/ 5752579 w 12191368"/>
              <a:gd name="connsiteY3421" fmla="*/ 6692081 h 6738329"/>
              <a:gd name="connsiteX3422" fmla="*/ 5749785 w 12191368"/>
              <a:gd name="connsiteY3422" fmla="*/ 6690613 h 6738329"/>
              <a:gd name="connsiteX3423" fmla="*/ 5746991 w 12191368"/>
              <a:gd name="connsiteY3423" fmla="*/ 6689774 h 6738329"/>
              <a:gd name="connsiteX3424" fmla="*/ 5744197 w 12191368"/>
              <a:gd name="connsiteY3424" fmla="*/ 6688935 h 6738329"/>
              <a:gd name="connsiteX3425" fmla="*/ 5741802 w 12191368"/>
              <a:gd name="connsiteY3425" fmla="*/ 6688515 h 6738329"/>
              <a:gd name="connsiteX3426" fmla="*/ 5739008 w 12191368"/>
              <a:gd name="connsiteY3426" fmla="*/ 6688306 h 6738329"/>
              <a:gd name="connsiteX3427" fmla="*/ 5736613 w 12191368"/>
              <a:gd name="connsiteY3427" fmla="*/ 6688515 h 6738329"/>
              <a:gd name="connsiteX3428" fmla="*/ 5734617 w 12191368"/>
              <a:gd name="connsiteY3428" fmla="*/ 6688725 h 6738329"/>
              <a:gd name="connsiteX3429" fmla="*/ 5732223 w 12191368"/>
              <a:gd name="connsiteY3429" fmla="*/ 6689144 h 6738329"/>
              <a:gd name="connsiteX3430" fmla="*/ 5730226 w 12191368"/>
              <a:gd name="connsiteY3430" fmla="*/ 6689774 h 6738329"/>
              <a:gd name="connsiteX3431" fmla="*/ 5725437 w 12191368"/>
              <a:gd name="connsiteY3431" fmla="*/ 6691452 h 6738329"/>
              <a:gd name="connsiteX3432" fmla="*/ 5721446 w 12191368"/>
              <a:gd name="connsiteY3432" fmla="*/ 6693549 h 6738329"/>
              <a:gd name="connsiteX3433" fmla="*/ 5713064 w 12191368"/>
              <a:gd name="connsiteY3433" fmla="*/ 6698583 h 6738329"/>
              <a:gd name="connsiteX3434" fmla="*/ 5708674 w 12191368"/>
              <a:gd name="connsiteY3434" fmla="*/ 6700891 h 6738329"/>
              <a:gd name="connsiteX3435" fmla="*/ 5704282 w 12191368"/>
              <a:gd name="connsiteY3435" fmla="*/ 6702988 h 6738329"/>
              <a:gd name="connsiteX3436" fmla="*/ 5701887 w 12191368"/>
              <a:gd name="connsiteY3436" fmla="*/ 6703828 h 6738329"/>
              <a:gd name="connsiteX3437" fmla="*/ 5699493 w 12191368"/>
              <a:gd name="connsiteY3437" fmla="*/ 6704667 h 6738329"/>
              <a:gd name="connsiteX3438" fmla="*/ 5697097 w 12191368"/>
              <a:gd name="connsiteY3438" fmla="*/ 6705296 h 6738329"/>
              <a:gd name="connsiteX3439" fmla="*/ 5693904 w 12191368"/>
              <a:gd name="connsiteY3439" fmla="*/ 6705715 h 6738329"/>
              <a:gd name="connsiteX3440" fmla="*/ 5691110 w 12191368"/>
              <a:gd name="connsiteY3440" fmla="*/ 6705925 h 6738329"/>
              <a:gd name="connsiteX3441" fmla="*/ 5688316 w 12191368"/>
              <a:gd name="connsiteY3441" fmla="*/ 6705925 h 6738329"/>
              <a:gd name="connsiteX3442" fmla="*/ 5685122 w 12191368"/>
              <a:gd name="connsiteY3442" fmla="*/ 6705715 h 6738329"/>
              <a:gd name="connsiteX3443" fmla="*/ 5681929 w 12191368"/>
              <a:gd name="connsiteY3443" fmla="*/ 6705296 h 6738329"/>
              <a:gd name="connsiteX3444" fmla="*/ 5685122 w 12191368"/>
              <a:gd name="connsiteY3444" fmla="*/ 6701940 h 6738329"/>
              <a:gd name="connsiteX3445" fmla="*/ 5687119 w 12191368"/>
              <a:gd name="connsiteY3445" fmla="*/ 6698583 h 6738329"/>
              <a:gd name="connsiteX3446" fmla="*/ 5688316 w 12191368"/>
              <a:gd name="connsiteY3446" fmla="*/ 6695647 h 6738329"/>
              <a:gd name="connsiteX3447" fmla="*/ 5688715 w 12191368"/>
              <a:gd name="connsiteY3447" fmla="*/ 6692710 h 6738329"/>
              <a:gd name="connsiteX3448" fmla="*/ 5688316 w 12191368"/>
              <a:gd name="connsiteY3448" fmla="*/ 6690194 h 6738329"/>
              <a:gd name="connsiteX3449" fmla="*/ 5687119 w 12191368"/>
              <a:gd name="connsiteY3449" fmla="*/ 6687676 h 6738329"/>
              <a:gd name="connsiteX3450" fmla="*/ 5685522 w 12191368"/>
              <a:gd name="connsiteY3450" fmla="*/ 6685579 h 6738329"/>
              <a:gd name="connsiteX3451" fmla="*/ 5683127 w 12191368"/>
              <a:gd name="connsiteY3451" fmla="*/ 6683481 h 6738329"/>
              <a:gd name="connsiteX3452" fmla="*/ 5680333 w 12191368"/>
              <a:gd name="connsiteY3452" fmla="*/ 6681384 h 6738329"/>
              <a:gd name="connsiteX3453" fmla="*/ 5677140 w 12191368"/>
              <a:gd name="connsiteY3453" fmla="*/ 6679496 h 6738329"/>
              <a:gd name="connsiteX3454" fmla="*/ 5673547 w 12191368"/>
              <a:gd name="connsiteY3454" fmla="*/ 6677608 h 6738329"/>
              <a:gd name="connsiteX3455" fmla="*/ 5669556 w 12191368"/>
              <a:gd name="connsiteY3455" fmla="*/ 6675930 h 6738329"/>
              <a:gd name="connsiteX3456" fmla="*/ 5660776 w 12191368"/>
              <a:gd name="connsiteY3456" fmla="*/ 6672784 h 6738329"/>
              <a:gd name="connsiteX3457" fmla="*/ 5651594 w 12191368"/>
              <a:gd name="connsiteY3457" fmla="*/ 6669637 h 6738329"/>
              <a:gd name="connsiteX3458" fmla="*/ 5642014 w 12191368"/>
              <a:gd name="connsiteY3458" fmla="*/ 6666491 h 6738329"/>
              <a:gd name="connsiteX3459" fmla="*/ 5633233 w 12191368"/>
              <a:gd name="connsiteY3459" fmla="*/ 6663345 h 6738329"/>
              <a:gd name="connsiteX3460" fmla="*/ 5628842 w 12191368"/>
              <a:gd name="connsiteY3460" fmla="*/ 6661666 h 6738329"/>
              <a:gd name="connsiteX3461" fmla="*/ 5624853 w 12191368"/>
              <a:gd name="connsiteY3461" fmla="*/ 6659569 h 6738329"/>
              <a:gd name="connsiteX3462" fmla="*/ 5621258 w 12191368"/>
              <a:gd name="connsiteY3462" fmla="*/ 6657682 h 6738329"/>
              <a:gd name="connsiteX3463" fmla="*/ 5618066 w 12191368"/>
              <a:gd name="connsiteY3463" fmla="*/ 6655793 h 6738329"/>
              <a:gd name="connsiteX3464" fmla="*/ 5615671 w 12191368"/>
              <a:gd name="connsiteY3464" fmla="*/ 6653486 h 6738329"/>
              <a:gd name="connsiteX3465" fmla="*/ 5613275 w 12191368"/>
              <a:gd name="connsiteY3465" fmla="*/ 6651179 h 6738329"/>
              <a:gd name="connsiteX3466" fmla="*/ 5611679 w 12191368"/>
              <a:gd name="connsiteY3466" fmla="*/ 6648872 h 6738329"/>
              <a:gd name="connsiteX3467" fmla="*/ 5610880 w 12191368"/>
              <a:gd name="connsiteY3467" fmla="*/ 6646145 h 6738329"/>
              <a:gd name="connsiteX3468" fmla="*/ 5610481 w 12191368"/>
              <a:gd name="connsiteY3468" fmla="*/ 6643208 h 6738329"/>
              <a:gd name="connsiteX3469" fmla="*/ 5610880 w 12191368"/>
              <a:gd name="connsiteY3469" fmla="*/ 6640062 h 6738329"/>
              <a:gd name="connsiteX3470" fmla="*/ 5612078 w 12191368"/>
              <a:gd name="connsiteY3470" fmla="*/ 6636706 h 6738329"/>
              <a:gd name="connsiteX3471" fmla="*/ 5614473 w 12191368"/>
              <a:gd name="connsiteY3471" fmla="*/ 6633350 h 6738329"/>
              <a:gd name="connsiteX3472" fmla="*/ 5609285 w 12191368"/>
              <a:gd name="connsiteY3472" fmla="*/ 6620135 h 6738329"/>
              <a:gd name="connsiteX3473" fmla="*/ 5605292 w 12191368"/>
              <a:gd name="connsiteY3473" fmla="*/ 6607130 h 6738329"/>
              <a:gd name="connsiteX3474" fmla="*/ 5601301 w 12191368"/>
              <a:gd name="connsiteY3474" fmla="*/ 6594335 h 6738329"/>
              <a:gd name="connsiteX3475" fmla="*/ 5598108 w 12191368"/>
              <a:gd name="connsiteY3475" fmla="*/ 6581121 h 6738329"/>
              <a:gd name="connsiteX3476" fmla="*/ 5595713 w 12191368"/>
              <a:gd name="connsiteY3476" fmla="*/ 6568116 h 6738329"/>
              <a:gd name="connsiteX3477" fmla="*/ 5594914 w 12191368"/>
              <a:gd name="connsiteY3477" fmla="*/ 6561613 h 6738329"/>
              <a:gd name="connsiteX3478" fmla="*/ 5594515 w 12191368"/>
              <a:gd name="connsiteY3478" fmla="*/ 6554902 h 6738329"/>
              <a:gd name="connsiteX3479" fmla="*/ 5594116 w 12191368"/>
              <a:gd name="connsiteY3479" fmla="*/ 6548399 h 6738329"/>
              <a:gd name="connsiteX3480" fmla="*/ 5594116 w 12191368"/>
              <a:gd name="connsiteY3480" fmla="*/ 6541687 h 6738329"/>
              <a:gd name="connsiteX3481" fmla="*/ 5594515 w 12191368"/>
              <a:gd name="connsiteY3481" fmla="*/ 6534975 h 6738329"/>
              <a:gd name="connsiteX3482" fmla="*/ 5594914 w 12191368"/>
              <a:gd name="connsiteY3482" fmla="*/ 6528472 h 6738329"/>
              <a:gd name="connsiteX3483" fmla="*/ 5591721 w 12191368"/>
              <a:gd name="connsiteY3483" fmla="*/ 6514838 h 6738329"/>
              <a:gd name="connsiteX3484" fmla="*/ 5588928 w 12191368"/>
              <a:gd name="connsiteY3484" fmla="*/ 6501204 h 6738329"/>
              <a:gd name="connsiteX3485" fmla="*/ 5586532 w 12191368"/>
              <a:gd name="connsiteY3485" fmla="*/ 6487780 h 6738329"/>
              <a:gd name="connsiteX3486" fmla="*/ 5584936 w 12191368"/>
              <a:gd name="connsiteY3486" fmla="*/ 6474145 h 6738329"/>
              <a:gd name="connsiteX3487" fmla="*/ 5583340 w 12191368"/>
              <a:gd name="connsiteY3487" fmla="*/ 6460512 h 6738329"/>
              <a:gd name="connsiteX3488" fmla="*/ 5582143 w 12191368"/>
              <a:gd name="connsiteY3488" fmla="*/ 6446878 h 6738329"/>
              <a:gd name="connsiteX3489" fmla="*/ 5581743 w 12191368"/>
              <a:gd name="connsiteY3489" fmla="*/ 6433244 h 6738329"/>
              <a:gd name="connsiteX3490" fmla="*/ 5580944 w 12191368"/>
              <a:gd name="connsiteY3490" fmla="*/ 6419819 h 6738329"/>
              <a:gd name="connsiteX3491" fmla="*/ 5580147 w 12191368"/>
              <a:gd name="connsiteY3491" fmla="*/ 6392551 h 6738329"/>
              <a:gd name="connsiteX3492" fmla="*/ 5579747 w 12191368"/>
              <a:gd name="connsiteY3492" fmla="*/ 6365073 h 6738329"/>
              <a:gd name="connsiteX3493" fmla="*/ 5578948 w 12191368"/>
              <a:gd name="connsiteY3493" fmla="*/ 6338014 h 6738329"/>
              <a:gd name="connsiteX3494" fmla="*/ 5578150 w 12191368"/>
              <a:gd name="connsiteY3494" fmla="*/ 6324380 h 6738329"/>
              <a:gd name="connsiteX3495" fmla="*/ 5576953 w 12191368"/>
              <a:gd name="connsiteY3495" fmla="*/ 6310536 h 6738329"/>
              <a:gd name="connsiteX3496" fmla="*/ 5560188 w 12191368"/>
              <a:gd name="connsiteY3496" fmla="*/ 6031562 h 6738329"/>
              <a:gd name="connsiteX3497" fmla="*/ 5542226 w 12191368"/>
              <a:gd name="connsiteY3497" fmla="*/ 6031353 h 6738329"/>
              <a:gd name="connsiteX3498" fmla="*/ 5534243 w 12191368"/>
              <a:gd name="connsiteY3498" fmla="*/ 6049811 h 6738329"/>
              <a:gd name="connsiteX3499" fmla="*/ 5526260 w 12191368"/>
              <a:gd name="connsiteY3499" fmla="*/ 6068479 h 6738329"/>
              <a:gd name="connsiteX3500" fmla="*/ 5519076 w 12191368"/>
              <a:gd name="connsiteY3500" fmla="*/ 6086938 h 6738329"/>
              <a:gd name="connsiteX3501" fmla="*/ 5511892 w 12191368"/>
              <a:gd name="connsiteY3501" fmla="*/ 6105606 h 6738329"/>
              <a:gd name="connsiteX3502" fmla="*/ 5483552 w 12191368"/>
              <a:gd name="connsiteY3502" fmla="*/ 6180069 h 6738329"/>
              <a:gd name="connsiteX3503" fmla="*/ 5476367 w 12191368"/>
              <a:gd name="connsiteY3503" fmla="*/ 6198737 h 6738329"/>
              <a:gd name="connsiteX3504" fmla="*/ 5469182 w 12191368"/>
              <a:gd name="connsiteY3504" fmla="*/ 6217195 h 6738329"/>
              <a:gd name="connsiteX3505" fmla="*/ 5460800 w 12191368"/>
              <a:gd name="connsiteY3505" fmla="*/ 6235864 h 6738329"/>
              <a:gd name="connsiteX3506" fmla="*/ 5452816 w 12191368"/>
              <a:gd name="connsiteY3506" fmla="*/ 6254322 h 6738329"/>
              <a:gd name="connsiteX3507" fmla="*/ 5444434 w 12191368"/>
              <a:gd name="connsiteY3507" fmla="*/ 6272571 h 6738329"/>
              <a:gd name="connsiteX3508" fmla="*/ 5434856 w 12191368"/>
              <a:gd name="connsiteY3508" fmla="*/ 6291029 h 6738329"/>
              <a:gd name="connsiteX3509" fmla="*/ 5424876 w 12191368"/>
              <a:gd name="connsiteY3509" fmla="*/ 6309278 h 6738329"/>
              <a:gd name="connsiteX3510" fmla="*/ 5414499 w 12191368"/>
              <a:gd name="connsiteY3510" fmla="*/ 6327527 h 6738329"/>
              <a:gd name="connsiteX3511" fmla="*/ 5415696 w 12191368"/>
              <a:gd name="connsiteY3511" fmla="*/ 6335288 h 6738329"/>
              <a:gd name="connsiteX3512" fmla="*/ 5416096 w 12191368"/>
              <a:gd name="connsiteY3512" fmla="*/ 6342629 h 6738329"/>
              <a:gd name="connsiteX3513" fmla="*/ 5415696 w 12191368"/>
              <a:gd name="connsiteY3513" fmla="*/ 6350390 h 6738329"/>
              <a:gd name="connsiteX3514" fmla="*/ 5414099 w 12191368"/>
              <a:gd name="connsiteY3514" fmla="*/ 6357731 h 6738329"/>
              <a:gd name="connsiteX3515" fmla="*/ 5412104 w 12191368"/>
              <a:gd name="connsiteY3515" fmla="*/ 6365073 h 6738329"/>
              <a:gd name="connsiteX3516" fmla="*/ 5409309 w 12191368"/>
              <a:gd name="connsiteY3516" fmla="*/ 6372624 h 6738329"/>
              <a:gd name="connsiteX3517" fmla="*/ 5405318 w 12191368"/>
              <a:gd name="connsiteY3517" fmla="*/ 6379965 h 6738329"/>
              <a:gd name="connsiteX3518" fmla="*/ 5399730 w 12191368"/>
              <a:gd name="connsiteY3518" fmla="*/ 6387307 h 6738329"/>
              <a:gd name="connsiteX3519" fmla="*/ 5400128 w 12191368"/>
              <a:gd name="connsiteY3519" fmla="*/ 6390034 h 6738329"/>
              <a:gd name="connsiteX3520" fmla="*/ 5400128 w 12191368"/>
              <a:gd name="connsiteY3520" fmla="*/ 6392761 h 6738329"/>
              <a:gd name="connsiteX3521" fmla="*/ 5399730 w 12191368"/>
              <a:gd name="connsiteY3521" fmla="*/ 6395278 h 6738329"/>
              <a:gd name="connsiteX3522" fmla="*/ 5399330 w 12191368"/>
              <a:gd name="connsiteY3522" fmla="*/ 6398004 h 6738329"/>
              <a:gd name="connsiteX3523" fmla="*/ 5398133 w 12191368"/>
              <a:gd name="connsiteY3523" fmla="*/ 6400522 h 6738329"/>
              <a:gd name="connsiteX3524" fmla="*/ 5396936 w 12191368"/>
              <a:gd name="connsiteY3524" fmla="*/ 6403039 h 6738329"/>
              <a:gd name="connsiteX3525" fmla="*/ 5395340 w 12191368"/>
              <a:gd name="connsiteY3525" fmla="*/ 6405556 h 6738329"/>
              <a:gd name="connsiteX3526" fmla="*/ 5393743 w 12191368"/>
              <a:gd name="connsiteY3526" fmla="*/ 6407863 h 6738329"/>
              <a:gd name="connsiteX3527" fmla="*/ 5389751 w 12191368"/>
              <a:gd name="connsiteY3527" fmla="*/ 6412478 h 6738329"/>
              <a:gd name="connsiteX3528" fmla="*/ 5384962 w 12191368"/>
              <a:gd name="connsiteY3528" fmla="*/ 6416882 h 6738329"/>
              <a:gd name="connsiteX3529" fmla="*/ 5379772 w 12191368"/>
              <a:gd name="connsiteY3529" fmla="*/ 6421497 h 6738329"/>
              <a:gd name="connsiteX3530" fmla="*/ 5374583 w 12191368"/>
              <a:gd name="connsiteY3530" fmla="*/ 6425902 h 6738329"/>
              <a:gd name="connsiteX3531" fmla="*/ 5368596 w 12191368"/>
              <a:gd name="connsiteY3531" fmla="*/ 6430307 h 6738329"/>
              <a:gd name="connsiteX3532" fmla="*/ 5363407 w 12191368"/>
              <a:gd name="connsiteY3532" fmla="*/ 6434921 h 6738329"/>
              <a:gd name="connsiteX3533" fmla="*/ 5358617 w 12191368"/>
              <a:gd name="connsiteY3533" fmla="*/ 6439536 h 6738329"/>
              <a:gd name="connsiteX3534" fmla="*/ 5354227 w 12191368"/>
              <a:gd name="connsiteY3534" fmla="*/ 6444360 h 6738329"/>
              <a:gd name="connsiteX3535" fmla="*/ 5351035 w 12191368"/>
              <a:gd name="connsiteY3535" fmla="*/ 6449185 h 6738329"/>
              <a:gd name="connsiteX3536" fmla="*/ 5349436 w 12191368"/>
              <a:gd name="connsiteY3536" fmla="*/ 6451702 h 6738329"/>
              <a:gd name="connsiteX3537" fmla="*/ 5348239 w 12191368"/>
              <a:gd name="connsiteY3537" fmla="*/ 6454429 h 6738329"/>
              <a:gd name="connsiteX3538" fmla="*/ 5347440 w 12191368"/>
              <a:gd name="connsiteY3538" fmla="*/ 6457156 h 6738329"/>
              <a:gd name="connsiteX3539" fmla="*/ 5346642 w 12191368"/>
              <a:gd name="connsiteY3539" fmla="*/ 6459672 h 6738329"/>
              <a:gd name="connsiteX3540" fmla="*/ 5346642 w 12191368"/>
              <a:gd name="connsiteY3540" fmla="*/ 6462609 h 6738329"/>
              <a:gd name="connsiteX3541" fmla="*/ 5346642 w 12191368"/>
              <a:gd name="connsiteY3541" fmla="*/ 6465336 h 6738329"/>
              <a:gd name="connsiteX3542" fmla="*/ 5346642 w 12191368"/>
              <a:gd name="connsiteY3542" fmla="*/ 6467853 h 6738329"/>
              <a:gd name="connsiteX3543" fmla="*/ 5345845 w 12191368"/>
              <a:gd name="connsiteY3543" fmla="*/ 6469951 h 6738329"/>
              <a:gd name="connsiteX3544" fmla="*/ 5344248 w 12191368"/>
              <a:gd name="connsiteY3544" fmla="*/ 6471838 h 6738329"/>
              <a:gd name="connsiteX3545" fmla="*/ 5342252 w 12191368"/>
              <a:gd name="connsiteY3545" fmla="*/ 6473097 h 6738329"/>
              <a:gd name="connsiteX3546" fmla="*/ 5339457 w 12191368"/>
              <a:gd name="connsiteY3546" fmla="*/ 6474145 h 6738329"/>
              <a:gd name="connsiteX3547" fmla="*/ 5336264 w 12191368"/>
              <a:gd name="connsiteY3547" fmla="*/ 6474565 h 6738329"/>
              <a:gd name="connsiteX3548" fmla="*/ 5333072 w 12191368"/>
              <a:gd name="connsiteY3548" fmla="*/ 6474985 h 6738329"/>
              <a:gd name="connsiteX3549" fmla="*/ 5329080 w 12191368"/>
              <a:gd name="connsiteY3549" fmla="*/ 6475195 h 6738329"/>
              <a:gd name="connsiteX3550" fmla="*/ 5325089 w 12191368"/>
              <a:gd name="connsiteY3550" fmla="*/ 6474985 h 6738329"/>
              <a:gd name="connsiteX3551" fmla="*/ 5321096 w 12191368"/>
              <a:gd name="connsiteY3551" fmla="*/ 6474985 h 6738329"/>
              <a:gd name="connsiteX3552" fmla="*/ 5312714 w 12191368"/>
              <a:gd name="connsiteY3552" fmla="*/ 6474355 h 6738329"/>
              <a:gd name="connsiteX3553" fmla="*/ 5303933 w 12191368"/>
              <a:gd name="connsiteY3553" fmla="*/ 6473726 h 6738329"/>
              <a:gd name="connsiteX3554" fmla="*/ 5296350 w 12191368"/>
              <a:gd name="connsiteY3554" fmla="*/ 6473307 h 6738329"/>
              <a:gd name="connsiteX3555" fmla="*/ 5245657 w 12191368"/>
              <a:gd name="connsiteY3555" fmla="*/ 6473097 h 6738329"/>
              <a:gd name="connsiteX3556" fmla="*/ 5194566 w 12191368"/>
              <a:gd name="connsiteY3556" fmla="*/ 6472887 h 6738329"/>
              <a:gd name="connsiteX3557" fmla="*/ 5092383 w 12191368"/>
              <a:gd name="connsiteY3557" fmla="*/ 6472677 h 6738329"/>
              <a:gd name="connsiteX3558" fmla="*/ 5094778 w 12191368"/>
              <a:gd name="connsiteY3558" fmla="*/ 6478550 h 6738329"/>
              <a:gd name="connsiteX3559" fmla="*/ 5095177 w 12191368"/>
              <a:gd name="connsiteY3559" fmla="*/ 6481068 h 6738329"/>
              <a:gd name="connsiteX3560" fmla="*/ 5095577 w 12191368"/>
              <a:gd name="connsiteY3560" fmla="*/ 6483375 h 6738329"/>
              <a:gd name="connsiteX3561" fmla="*/ 5095577 w 12191368"/>
              <a:gd name="connsiteY3561" fmla="*/ 6485263 h 6738329"/>
              <a:gd name="connsiteX3562" fmla="*/ 5095577 w 12191368"/>
              <a:gd name="connsiteY3562" fmla="*/ 6487150 h 6738329"/>
              <a:gd name="connsiteX3563" fmla="*/ 5094778 w 12191368"/>
              <a:gd name="connsiteY3563" fmla="*/ 6488829 h 6738329"/>
              <a:gd name="connsiteX3564" fmla="*/ 5093980 w 12191368"/>
              <a:gd name="connsiteY3564" fmla="*/ 6490297 h 6738329"/>
              <a:gd name="connsiteX3565" fmla="*/ 5093182 w 12191368"/>
              <a:gd name="connsiteY3565" fmla="*/ 6491346 h 6738329"/>
              <a:gd name="connsiteX3566" fmla="*/ 5091584 w 12191368"/>
              <a:gd name="connsiteY3566" fmla="*/ 6492394 h 6738329"/>
              <a:gd name="connsiteX3567" fmla="*/ 5090387 w 12191368"/>
              <a:gd name="connsiteY3567" fmla="*/ 6493234 h 6738329"/>
              <a:gd name="connsiteX3568" fmla="*/ 5088791 w 12191368"/>
              <a:gd name="connsiteY3568" fmla="*/ 6493863 h 6738329"/>
              <a:gd name="connsiteX3569" fmla="*/ 5086795 w 12191368"/>
              <a:gd name="connsiteY3569" fmla="*/ 6494282 h 6738329"/>
              <a:gd name="connsiteX3570" fmla="*/ 5084799 w 12191368"/>
              <a:gd name="connsiteY3570" fmla="*/ 6494702 h 6738329"/>
              <a:gd name="connsiteX3571" fmla="*/ 5082803 w 12191368"/>
              <a:gd name="connsiteY3571" fmla="*/ 6494911 h 6738329"/>
              <a:gd name="connsiteX3572" fmla="*/ 5080408 w 12191368"/>
              <a:gd name="connsiteY3572" fmla="*/ 6495121 h 6738329"/>
              <a:gd name="connsiteX3573" fmla="*/ 5075220 w 12191368"/>
              <a:gd name="connsiteY3573" fmla="*/ 6495121 h 6738329"/>
              <a:gd name="connsiteX3574" fmla="*/ 5069631 w 12191368"/>
              <a:gd name="connsiteY3574" fmla="*/ 6494702 h 6738329"/>
              <a:gd name="connsiteX3575" fmla="*/ 5064043 w 12191368"/>
              <a:gd name="connsiteY3575" fmla="*/ 6494073 h 6738329"/>
              <a:gd name="connsiteX3576" fmla="*/ 5058455 w 12191368"/>
              <a:gd name="connsiteY3576" fmla="*/ 6493443 h 6738329"/>
              <a:gd name="connsiteX3577" fmla="*/ 5046879 w 12191368"/>
              <a:gd name="connsiteY3577" fmla="*/ 6492184 h 6738329"/>
              <a:gd name="connsiteX3578" fmla="*/ 5041292 w 12191368"/>
              <a:gd name="connsiteY3578" fmla="*/ 6491765 h 6738329"/>
              <a:gd name="connsiteX3579" fmla="*/ 5036104 w 12191368"/>
              <a:gd name="connsiteY3579" fmla="*/ 6491555 h 6738329"/>
              <a:gd name="connsiteX3580" fmla="*/ 5022132 w 12191368"/>
              <a:gd name="connsiteY3580" fmla="*/ 6491975 h 6738329"/>
              <a:gd name="connsiteX3581" fmla="*/ 5007763 w 12191368"/>
              <a:gd name="connsiteY3581" fmla="*/ 6492814 h 6738329"/>
              <a:gd name="connsiteX3582" fmla="*/ 4993394 w 12191368"/>
              <a:gd name="connsiteY3582" fmla="*/ 6494073 h 6738329"/>
              <a:gd name="connsiteX3583" fmla="*/ 4979424 w 12191368"/>
              <a:gd name="connsiteY3583" fmla="*/ 6495541 h 6738329"/>
              <a:gd name="connsiteX3584" fmla="*/ 4950686 w 12191368"/>
              <a:gd name="connsiteY3584" fmla="*/ 6498268 h 6738329"/>
              <a:gd name="connsiteX3585" fmla="*/ 4936315 w 12191368"/>
              <a:gd name="connsiteY3585" fmla="*/ 6499316 h 6738329"/>
              <a:gd name="connsiteX3586" fmla="*/ 4921945 w 12191368"/>
              <a:gd name="connsiteY3586" fmla="*/ 6500155 h 6738329"/>
              <a:gd name="connsiteX3587" fmla="*/ 4915160 w 12191368"/>
              <a:gd name="connsiteY3587" fmla="*/ 6500365 h 6738329"/>
              <a:gd name="connsiteX3588" fmla="*/ 4907577 w 12191368"/>
              <a:gd name="connsiteY3588" fmla="*/ 6500575 h 6738329"/>
              <a:gd name="connsiteX3589" fmla="*/ 4900790 w 12191368"/>
              <a:gd name="connsiteY3589" fmla="*/ 6500575 h 6738329"/>
              <a:gd name="connsiteX3590" fmla="*/ 4894005 w 12191368"/>
              <a:gd name="connsiteY3590" fmla="*/ 6500365 h 6738329"/>
              <a:gd name="connsiteX3591" fmla="*/ 4886820 w 12191368"/>
              <a:gd name="connsiteY3591" fmla="*/ 6499946 h 6738329"/>
              <a:gd name="connsiteX3592" fmla="*/ 4879635 w 12191368"/>
              <a:gd name="connsiteY3592" fmla="*/ 6499526 h 6738329"/>
              <a:gd name="connsiteX3593" fmla="*/ 4872850 w 12191368"/>
              <a:gd name="connsiteY3593" fmla="*/ 6498687 h 6738329"/>
              <a:gd name="connsiteX3594" fmla="*/ 4866064 w 12191368"/>
              <a:gd name="connsiteY3594" fmla="*/ 6497848 h 6738329"/>
              <a:gd name="connsiteX3595" fmla="*/ 4859278 w 12191368"/>
              <a:gd name="connsiteY3595" fmla="*/ 6496589 h 6738329"/>
              <a:gd name="connsiteX3596" fmla="*/ 4852493 w 12191368"/>
              <a:gd name="connsiteY3596" fmla="*/ 6495331 h 6738329"/>
              <a:gd name="connsiteX3597" fmla="*/ 4845708 w 12191368"/>
              <a:gd name="connsiteY3597" fmla="*/ 6493653 h 6738329"/>
              <a:gd name="connsiteX3598" fmla="*/ 4838922 w 12191368"/>
              <a:gd name="connsiteY3598" fmla="*/ 6491765 h 6738329"/>
              <a:gd name="connsiteX3599" fmla="*/ 4832137 w 12191368"/>
              <a:gd name="connsiteY3599" fmla="*/ 6489458 h 6738329"/>
              <a:gd name="connsiteX3600" fmla="*/ 4825750 w 12191368"/>
              <a:gd name="connsiteY3600" fmla="*/ 6486731 h 6738329"/>
              <a:gd name="connsiteX3601" fmla="*/ 4819364 w 12191368"/>
              <a:gd name="connsiteY3601" fmla="*/ 6484004 h 6738329"/>
              <a:gd name="connsiteX3602" fmla="*/ 4812578 w 12191368"/>
              <a:gd name="connsiteY3602" fmla="*/ 6480858 h 6738329"/>
              <a:gd name="connsiteX3603" fmla="*/ 4783839 w 12191368"/>
              <a:gd name="connsiteY3603" fmla="*/ 6468692 h 6738329"/>
              <a:gd name="connsiteX3604" fmla="*/ 4775857 w 12191368"/>
              <a:gd name="connsiteY3604" fmla="*/ 6470580 h 6738329"/>
              <a:gd name="connsiteX3605" fmla="*/ 4767873 w 12191368"/>
              <a:gd name="connsiteY3605" fmla="*/ 6472048 h 6738329"/>
              <a:gd name="connsiteX3606" fmla="*/ 4760689 w 12191368"/>
              <a:gd name="connsiteY3606" fmla="*/ 6473097 h 6738329"/>
              <a:gd name="connsiteX3607" fmla="*/ 4753104 w 12191368"/>
              <a:gd name="connsiteY3607" fmla="*/ 6473936 h 6738329"/>
              <a:gd name="connsiteX3608" fmla="*/ 4745520 w 12191368"/>
              <a:gd name="connsiteY3608" fmla="*/ 6474355 h 6738329"/>
              <a:gd name="connsiteX3609" fmla="*/ 4738735 w 12191368"/>
              <a:gd name="connsiteY3609" fmla="*/ 6474775 h 6738329"/>
              <a:gd name="connsiteX3610" fmla="*/ 4731950 w 12191368"/>
              <a:gd name="connsiteY3610" fmla="*/ 6474775 h 6738329"/>
              <a:gd name="connsiteX3611" fmla="*/ 4725164 w 12191368"/>
              <a:gd name="connsiteY3611" fmla="*/ 6474565 h 6738329"/>
              <a:gd name="connsiteX3612" fmla="*/ 4718777 w 12191368"/>
              <a:gd name="connsiteY3612" fmla="*/ 6474145 h 6738329"/>
              <a:gd name="connsiteX3613" fmla="*/ 4711991 w 12191368"/>
              <a:gd name="connsiteY3613" fmla="*/ 6473516 h 6738329"/>
              <a:gd name="connsiteX3614" fmla="*/ 4706006 w 12191368"/>
              <a:gd name="connsiteY3614" fmla="*/ 6472677 h 6738329"/>
              <a:gd name="connsiteX3615" fmla="*/ 4700017 w 12191368"/>
              <a:gd name="connsiteY3615" fmla="*/ 6471419 h 6738329"/>
              <a:gd name="connsiteX3616" fmla="*/ 4694430 w 12191368"/>
              <a:gd name="connsiteY3616" fmla="*/ 6469741 h 6738329"/>
              <a:gd name="connsiteX3617" fmla="*/ 4689240 w 12191368"/>
              <a:gd name="connsiteY3617" fmla="*/ 6468063 h 6738329"/>
              <a:gd name="connsiteX3618" fmla="*/ 4683653 w 12191368"/>
              <a:gd name="connsiteY3618" fmla="*/ 6466385 h 6738329"/>
              <a:gd name="connsiteX3619" fmla="*/ 4678463 w 12191368"/>
              <a:gd name="connsiteY3619" fmla="*/ 6464287 h 6738329"/>
              <a:gd name="connsiteX3620" fmla="*/ 4674072 w 12191368"/>
              <a:gd name="connsiteY3620" fmla="*/ 6461980 h 6738329"/>
              <a:gd name="connsiteX3621" fmla="*/ 4669682 w 12191368"/>
              <a:gd name="connsiteY3621" fmla="*/ 6459463 h 6738329"/>
              <a:gd name="connsiteX3622" fmla="*/ 4665291 w 12191368"/>
              <a:gd name="connsiteY3622" fmla="*/ 6456736 h 6738329"/>
              <a:gd name="connsiteX3623" fmla="*/ 4661699 w 12191368"/>
              <a:gd name="connsiteY3623" fmla="*/ 6453590 h 6738329"/>
              <a:gd name="connsiteX3624" fmla="*/ 4658106 w 12191368"/>
              <a:gd name="connsiteY3624" fmla="*/ 6450233 h 6738329"/>
              <a:gd name="connsiteX3625" fmla="*/ 4654515 w 12191368"/>
              <a:gd name="connsiteY3625" fmla="*/ 6446878 h 6738329"/>
              <a:gd name="connsiteX3626" fmla="*/ 4651321 w 12191368"/>
              <a:gd name="connsiteY3626" fmla="*/ 6443312 h 6738329"/>
              <a:gd name="connsiteX3627" fmla="*/ 4648527 w 12191368"/>
              <a:gd name="connsiteY3627" fmla="*/ 6439536 h 6738329"/>
              <a:gd name="connsiteX3628" fmla="*/ 4646133 w 12191368"/>
              <a:gd name="connsiteY3628" fmla="*/ 6435341 h 6738329"/>
              <a:gd name="connsiteX3629" fmla="*/ 4644137 w 12191368"/>
              <a:gd name="connsiteY3629" fmla="*/ 6431146 h 6738329"/>
              <a:gd name="connsiteX3630" fmla="*/ 4642141 w 12191368"/>
              <a:gd name="connsiteY3630" fmla="*/ 6426951 h 6738329"/>
              <a:gd name="connsiteX3631" fmla="*/ 4640544 w 12191368"/>
              <a:gd name="connsiteY3631" fmla="*/ 6422336 h 6738329"/>
              <a:gd name="connsiteX3632" fmla="*/ 4639745 w 12191368"/>
              <a:gd name="connsiteY3632" fmla="*/ 6417512 h 6738329"/>
              <a:gd name="connsiteX3633" fmla="*/ 4638947 w 12191368"/>
              <a:gd name="connsiteY3633" fmla="*/ 6412478 h 6738329"/>
              <a:gd name="connsiteX3634" fmla="*/ 4638548 w 12191368"/>
              <a:gd name="connsiteY3634" fmla="*/ 6407443 h 6738329"/>
              <a:gd name="connsiteX3635" fmla="*/ 4638548 w 12191368"/>
              <a:gd name="connsiteY3635" fmla="*/ 6402200 h 6738329"/>
              <a:gd name="connsiteX3636" fmla="*/ 4636153 w 12191368"/>
              <a:gd name="connsiteY3636" fmla="*/ 6397585 h 6738329"/>
              <a:gd name="connsiteX3637" fmla="*/ 4633759 w 12191368"/>
              <a:gd name="connsiteY3637" fmla="*/ 6393180 h 6738329"/>
              <a:gd name="connsiteX3638" fmla="*/ 4632162 w 12191368"/>
              <a:gd name="connsiteY3638" fmla="*/ 6388566 h 6738329"/>
              <a:gd name="connsiteX3639" fmla="*/ 4630964 w 12191368"/>
              <a:gd name="connsiteY3639" fmla="*/ 6384161 h 6738329"/>
              <a:gd name="connsiteX3640" fmla="*/ 4630565 w 12191368"/>
              <a:gd name="connsiteY3640" fmla="*/ 6379336 h 6738329"/>
              <a:gd name="connsiteX3641" fmla="*/ 4630964 w 12191368"/>
              <a:gd name="connsiteY3641" fmla="*/ 6374931 h 6738329"/>
              <a:gd name="connsiteX3642" fmla="*/ 4631363 w 12191368"/>
              <a:gd name="connsiteY3642" fmla="*/ 6372624 h 6738329"/>
              <a:gd name="connsiteX3643" fmla="*/ 4632162 w 12191368"/>
              <a:gd name="connsiteY3643" fmla="*/ 6370317 h 6738329"/>
              <a:gd name="connsiteX3644" fmla="*/ 4633359 w 12191368"/>
              <a:gd name="connsiteY3644" fmla="*/ 6368010 h 6738329"/>
              <a:gd name="connsiteX3645" fmla="*/ 4634557 w 12191368"/>
              <a:gd name="connsiteY3645" fmla="*/ 6365492 h 6738329"/>
              <a:gd name="connsiteX3646" fmla="*/ 4631363 w 12191368"/>
              <a:gd name="connsiteY3646" fmla="*/ 6360878 h 6738329"/>
              <a:gd name="connsiteX3647" fmla="*/ 4628570 w 12191368"/>
              <a:gd name="connsiteY3647" fmla="*/ 6356263 h 6738329"/>
              <a:gd name="connsiteX3648" fmla="*/ 4626973 w 12191368"/>
              <a:gd name="connsiteY3648" fmla="*/ 6351439 h 6738329"/>
              <a:gd name="connsiteX3649" fmla="*/ 4626174 w 12191368"/>
              <a:gd name="connsiteY3649" fmla="*/ 6349132 h 6738329"/>
              <a:gd name="connsiteX3650" fmla="*/ 4625775 w 12191368"/>
              <a:gd name="connsiteY3650" fmla="*/ 6346614 h 6738329"/>
              <a:gd name="connsiteX3651" fmla="*/ 4625377 w 12191368"/>
              <a:gd name="connsiteY3651" fmla="*/ 6344307 h 6738329"/>
              <a:gd name="connsiteX3652" fmla="*/ 4625775 w 12191368"/>
              <a:gd name="connsiteY3652" fmla="*/ 6341790 h 6738329"/>
              <a:gd name="connsiteX3653" fmla="*/ 4626174 w 12191368"/>
              <a:gd name="connsiteY3653" fmla="*/ 6339483 h 6738329"/>
              <a:gd name="connsiteX3654" fmla="*/ 4626574 w 12191368"/>
              <a:gd name="connsiteY3654" fmla="*/ 6337175 h 6738329"/>
              <a:gd name="connsiteX3655" fmla="*/ 4627771 w 12191368"/>
              <a:gd name="connsiteY3655" fmla="*/ 6334868 h 6738329"/>
              <a:gd name="connsiteX3656" fmla="*/ 4629367 w 12191368"/>
              <a:gd name="connsiteY3656" fmla="*/ 6332351 h 6738329"/>
              <a:gd name="connsiteX3657" fmla="*/ 4631363 w 12191368"/>
              <a:gd name="connsiteY3657" fmla="*/ 6329834 h 6738329"/>
              <a:gd name="connsiteX3658" fmla="*/ 4633759 w 12191368"/>
              <a:gd name="connsiteY3658" fmla="*/ 6327527 h 6738329"/>
              <a:gd name="connsiteX3659" fmla="*/ 4614998 w 12191368"/>
              <a:gd name="connsiteY3659" fmla="*/ 6270473 h 6738329"/>
              <a:gd name="connsiteX3660" fmla="*/ 4606217 w 12191368"/>
              <a:gd name="connsiteY3660" fmla="*/ 6270473 h 6738329"/>
              <a:gd name="connsiteX3661" fmla="*/ 4597036 w 12191368"/>
              <a:gd name="connsiteY3661" fmla="*/ 6270054 h 6738329"/>
              <a:gd name="connsiteX3662" fmla="*/ 4524790 w 12191368"/>
              <a:gd name="connsiteY3662" fmla="*/ 6422965 h 6738329"/>
              <a:gd name="connsiteX3663" fmla="*/ 4518005 w 12191368"/>
              <a:gd name="connsiteY3663" fmla="*/ 6435341 h 6738329"/>
              <a:gd name="connsiteX3664" fmla="*/ 4512017 w 12191368"/>
              <a:gd name="connsiteY3664" fmla="*/ 6448136 h 6738329"/>
              <a:gd name="connsiteX3665" fmla="*/ 4500443 w 12191368"/>
              <a:gd name="connsiteY3665" fmla="*/ 6473516 h 6738329"/>
              <a:gd name="connsiteX3666" fmla="*/ 4489265 w 12191368"/>
              <a:gd name="connsiteY3666" fmla="*/ 6498687 h 6738329"/>
              <a:gd name="connsiteX3667" fmla="*/ 4476892 w 12191368"/>
              <a:gd name="connsiteY3667" fmla="*/ 6524067 h 6738329"/>
              <a:gd name="connsiteX3668" fmla="*/ 4470905 w 12191368"/>
              <a:gd name="connsiteY3668" fmla="*/ 6536443 h 6738329"/>
              <a:gd name="connsiteX3669" fmla="*/ 4464118 w 12191368"/>
              <a:gd name="connsiteY3669" fmla="*/ 6549028 h 6738329"/>
              <a:gd name="connsiteX3670" fmla="*/ 4456934 w 12191368"/>
              <a:gd name="connsiteY3670" fmla="*/ 6561613 h 6738329"/>
              <a:gd name="connsiteX3671" fmla="*/ 4448951 w 12191368"/>
              <a:gd name="connsiteY3671" fmla="*/ 6573779 h 6738329"/>
              <a:gd name="connsiteX3672" fmla="*/ 4440968 w 12191368"/>
              <a:gd name="connsiteY3672" fmla="*/ 6586155 h 6738329"/>
              <a:gd name="connsiteX3673" fmla="*/ 4431788 w 12191368"/>
              <a:gd name="connsiteY3673" fmla="*/ 6598321 h 6738329"/>
              <a:gd name="connsiteX3674" fmla="*/ 4421810 w 12191368"/>
              <a:gd name="connsiteY3674" fmla="*/ 6610486 h 6738329"/>
              <a:gd name="connsiteX3675" fmla="*/ 4411430 w 12191368"/>
              <a:gd name="connsiteY3675" fmla="*/ 6622233 h 6738329"/>
              <a:gd name="connsiteX3676" fmla="*/ 4409036 w 12191368"/>
              <a:gd name="connsiteY3676" fmla="*/ 6628106 h 6738329"/>
              <a:gd name="connsiteX3677" fmla="*/ 4406242 w 12191368"/>
              <a:gd name="connsiteY3677" fmla="*/ 6633559 h 6738329"/>
              <a:gd name="connsiteX3678" fmla="*/ 4403050 w 12191368"/>
              <a:gd name="connsiteY3678" fmla="*/ 6638594 h 6738329"/>
              <a:gd name="connsiteX3679" fmla="*/ 4399456 w 12191368"/>
              <a:gd name="connsiteY3679" fmla="*/ 6643628 h 6738329"/>
              <a:gd name="connsiteX3680" fmla="*/ 4395465 w 12191368"/>
              <a:gd name="connsiteY3680" fmla="*/ 6647823 h 6738329"/>
              <a:gd name="connsiteX3681" fmla="*/ 4391075 w 12191368"/>
              <a:gd name="connsiteY3681" fmla="*/ 6651808 h 6738329"/>
              <a:gd name="connsiteX3682" fmla="*/ 4387881 w 12191368"/>
              <a:gd name="connsiteY3682" fmla="*/ 6653486 h 6738329"/>
              <a:gd name="connsiteX3683" fmla="*/ 4385087 w 12191368"/>
              <a:gd name="connsiteY3683" fmla="*/ 6655164 h 6738329"/>
              <a:gd name="connsiteX3684" fmla="*/ 4382293 w 12191368"/>
              <a:gd name="connsiteY3684" fmla="*/ 6656842 h 6738329"/>
              <a:gd name="connsiteX3685" fmla="*/ 4379499 w 12191368"/>
              <a:gd name="connsiteY3685" fmla="*/ 6658311 h 6738329"/>
              <a:gd name="connsiteX3686" fmla="*/ 4376306 w 12191368"/>
              <a:gd name="connsiteY3686" fmla="*/ 6659569 h 6738329"/>
              <a:gd name="connsiteX3687" fmla="*/ 4372713 w 12191368"/>
              <a:gd name="connsiteY3687" fmla="*/ 6660828 h 6738329"/>
              <a:gd name="connsiteX3688" fmla="*/ 4369520 w 12191368"/>
              <a:gd name="connsiteY3688" fmla="*/ 6661877 h 6738329"/>
              <a:gd name="connsiteX3689" fmla="*/ 4365528 w 12191368"/>
              <a:gd name="connsiteY3689" fmla="*/ 6662925 h 6738329"/>
              <a:gd name="connsiteX3690" fmla="*/ 4361537 w 12191368"/>
              <a:gd name="connsiteY3690" fmla="*/ 6663555 h 6738329"/>
              <a:gd name="connsiteX3691" fmla="*/ 4357147 w 12191368"/>
              <a:gd name="connsiteY3691" fmla="*/ 6664184 h 6738329"/>
              <a:gd name="connsiteX3692" fmla="*/ 4352756 w 12191368"/>
              <a:gd name="connsiteY3692" fmla="*/ 6664813 h 6738329"/>
              <a:gd name="connsiteX3693" fmla="*/ 4348365 w 12191368"/>
              <a:gd name="connsiteY3693" fmla="*/ 6665023 h 6738329"/>
              <a:gd name="connsiteX3694" fmla="*/ 4343575 w 12191368"/>
              <a:gd name="connsiteY3694" fmla="*/ 6665232 h 6738329"/>
              <a:gd name="connsiteX3695" fmla="*/ 4338386 w 12191368"/>
              <a:gd name="connsiteY3695" fmla="*/ 6665232 h 6738329"/>
              <a:gd name="connsiteX3696" fmla="*/ 4333197 w 12191368"/>
              <a:gd name="connsiteY3696" fmla="*/ 6665023 h 6738329"/>
              <a:gd name="connsiteX3697" fmla="*/ 4327609 w 12191368"/>
              <a:gd name="connsiteY3697" fmla="*/ 6664813 h 6738329"/>
              <a:gd name="connsiteX3698" fmla="*/ 4321622 w 12191368"/>
              <a:gd name="connsiteY3698" fmla="*/ 6664184 h 6738329"/>
              <a:gd name="connsiteX3699" fmla="*/ 4315636 w 12191368"/>
              <a:gd name="connsiteY3699" fmla="*/ 6663555 h 6738329"/>
              <a:gd name="connsiteX3700" fmla="*/ 4309248 w 12191368"/>
              <a:gd name="connsiteY3700" fmla="*/ 6662716 h 6738329"/>
              <a:gd name="connsiteX3701" fmla="*/ 4302861 w 12191368"/>
              <a:gd name="connsiteY3701" fmla="*/ 6661666 h 6738329"/>
              <a:gd name="connsiteX3702" fmla="*/ 4297673 w 12191368"/>
              <a:gd name="connsiteY3702" fmla="*/ 6661037 h 6738329"/>
              <a:gd name="connsiteX3703" fmla="*/ 4292883 w 12191368"/>
              <a:gd name="connsiteY3703" fmla="*/ 6660198 h 6738329"/>
              <a:gd name="connsiteX3704" fmla="*/ 4287295 w 12191368"/>
              <a:gd name="connsiteY3704" fmla="*/ 6659779 h 6738329"/>
              <a:gd name="connsiteX3705" fmla="*/ 4282106 w 12191368"/>
              <a:gd name="connsiteY3705" fmla="*/ 6659569 h 6738329"/>
              <a:gd name="connsiteX3706" fmla="*/ 4271329 w 12191368"/>
              <a:gd name="connsiteY3706" fmla="*/ 6659359 h 6738329"/>
              <a:gd name="connsiteX3707" fmla="*/ 4260551 w 12191368"/>
              <a:gd name="connsiteY3707" fmla="*/ 6659359 h 6738329"/>
              <a:gd name="connsiteX3708" fmla="*/ 4238199 w 12191368"/>
              <a:gd name="connsiteY3708" fmla="*/ 6660198 h 6738329"/>
              <a:gd name="connsiteX3709" fmla="*/ 4226624 w 12191368"/>
              <a:gd name="connsiteY3709" fmla="*/ 6660408 h 6738329"/>
              <a:gd name="connsiteX3710" fmla="*/ 4216245 w 12191368"/>
              <a:gd name="connsiteY3710" fmla="*/ 6660828 h 6738329"/>
              <a:gd name="connsiteX3711" fmla="*/ 4203074 w 12191368"/>
              <a:gd name="connsiteY3711" fmla="*/ 6662086 h 6738329"/>
              <a:gd name="connsiteX3712" fmla="*/ 4189902 w 12191368"/>
              <a:gd name="connsiteY3712" fmla="*/ 6662925 h 6738329"/>
              <a:gd name="connsiteX3713" fmla="*/ 4177529 w 12191368"/>
              <a:gd name="connsiteY3713" fmla="*/ 6663135 h 6738329"/>
              <a:gd name="connsiteX3714" fmla="*/ 4165554 w 12191368"/>
              <a:gd name="connsiteY3714" fmla="*/ 6662925 h 6738329"/>
              <a:gd name="connsiteX3715" fmla="*/ 4153180 w 12191368"/>
              <a:gd name="connsiteY3715" fmla="*/ 6662296 h 6738329"/>
              <a:gd name="connsiteX3716" fmla="*/ 4142004 w 12191368"/>
              <a:gd name="connsiteY3716" fmla="*/ 6661247 h 6738329"/>
              <a:gd name="connsiteX3717" fmla="*/ 4131227 w 12191368"/>
              <a:gd name="connsiteY3717" fmla="*/ 6659359 h 6738329"/>
              <a:gd name="connsiteX3718" fmla="*/ 4120051 w 12191368"/>
              <a:gd name="connsiteY3718" fmla="*/ 6657262 h 6738329"/>
              <a:gd name="connsiteX3719" fmla="*/ 4110072 w 12191368"/>
              <a:gd name="connsiteY3719" fmla="*/ 6654745 h 6738329"/>
              <a:gd name="connsiteX3720" fmla="*/ 4100094 w 12191368"/>
              <a:gd name="connsiteY3720" fmla="*/ 6651808 h 6738329"/>
              <a:gd name="connsiteX3721" fmla="*/ 4090513 w 12191368"/>
              <a:gd name="connsiteY3721" fmla="*/ 6648452 h 6738329"/>
              <a:gd name="connsiteX3722" fmla="*/ 4081333 w 12191368"/>
              <a:gd name="connsiteY3722" fmla="*/ 6644677 h 6738329"/>
              <a:gd name="connsiteX3723" fmla="*/ 4072552 w 12191368"/>
              <a:gd name="connsiteY3723" fmla="*/ 6640062 h 6738329"/>
              <a:gd name="connsiteX3724" fmla="*/ 4064169 w 12191368"/>
              <a:gd name="connsiteY3724" fmla="*/ 6635447 h 6738329"/>
              <a:gd name="connsiteX3725" fmla="*/ 4055388 w 12191368"/>
              <a:gd name="connsiteY3725" fmla="*/ 6630204 h 6738329"/>
              <a:gd name="connsiteX3726" fmla="*/ 4047804 w 12191368"/>
              <a:gd name="connsiteY3726" fmla="*/ 6624330 h 6738329"/>
              <a:gd name="connsiteX3727" fmla="*/ 4042217 w 12191368"/>
              <a:gd name="connsiteY3727" fmla="*/ 6628525 h 6738329"/>
              <a:gd name="connsiteX3728" fmla="*/ 4035830 w 12191368"/>
              <a:gd name="connsiteY3728" fmla="*/ 6632720 h 6738329"/>
              <a:gd name="connsiteX3729" fmla="*/ 4028644 w 12191368"/>
              <a:gd name="connsiteY3729" fmla="*/ 6636706 h 6738329"/>
              <a:gd name="connsiteX3730" fmla="*/ 4025452 w 12191368"/>
              <a:gd name="connsiteY3730" fmla="*/ 6638384 h 6738329"/>
              <a:gd name="connsiteX3731" fmla="*/ 4021860 w 12191368"/>
              <a:gd name="connsiteY3731" fmla="*/ 6639852 h 6738329"/>
              <a:gd name="connsiteX3732" fmla="*/ 4018267 w 12191368"/>
              <a:gd name="connsiteY3732" fmla="*/ 6641320 h 6738329"/>
              <a:gd name="connsiteX3733" fmla="*/ 4014675 w 12191368"/>
              <a:gd name="connsiteY3733" fmla="*/ 6642159 h 6738329"/>
              <a:gd name="connsiteX3734" fmla="*/ 4011082 w 12191368"/>
              <a:gd name="connsiteY3734" fmla="*/ 6642789 h 6738329"/>
              <a:gd name="connsiteX3735" fmla="*/ 4007490 w 12191368"/>
              <a:gd name="connsiteY3735" fmla="*/ 6642789 h 6738329"/>
              <a:gd name="connsiteX3736" fmla="*/ 4005495 w 12191368"/>
              <a:gd name="connsiteY3736" fmla="*/ 6642789 h 6738329"/>
              <a:gd name="connsiteX3737" fmla="*/ 4003898 w 12191368"/>
              <a:gd name="connsiteY3737" fmla="*/ 6642579 h 6738329"/>
              <a:gd name="connsiteX3738" fmla="*/ 4002301 w 12191368"/>
              <a:gd name="connsiteY3738" fmla="*/ 6642159 h 6738329"/>
              <a:gd name="connsiteX3739" fmla="*/ 4000305 w 12191368"/>
              <a:gd name="connsiteY3739" fmla="*/ 6641530 h 6738329"/>
              <a:gd name="connsiteX3740" fmla="*/ 3998309 w 12191368"/>
              <a:gd name="connsiteY3740" fmla="*/ 6640901 h 6738329"/>
              <a:gd name="connsiteX3741" fmla="*/ 3996713 w 12191368"/>
              <a:gd name="connsiteY3741" fmla="*/ 6640062 h 6738329"/>
              <a:gd name="connsiteX3742" fmla="*/ 3993520 w 12191368"/>
              <a:gd name="connsiteY3742" fmla="*/ 6637964 h 6738329"/>
              <a:gd name="connsiteX3743" fmla="*/ 3990327 w 12191368"/>
              <a:gd name="connsiteY3743" fmla="*/ 6635867 h 6738329"/>
              <a:gd name="connsiteX3744" fmla="*/ 3987134 w 12191368"/>
              <a:gd name="connsiteY3744" fmla="*/ 6633559 h 6738329"/>
              <a:gd name="connsiteX3745" fmla="*/ 3979949 w 12191368"/>
              <a:gd name="connsiteY3745" fmla="*/ 6629365 h 6738329"/>
              <a:gd name="connsiteX3746" fmla="*/ 3971966 w 12191368"/>
              <a:gd name="connsiteY3746" fmla="*/ 6625169 h 6738329"/>
              <a:gd name="connsiteX3747" fmla="*/ 3963184 w 12191368"/>
              <a:gd name="connsiteY3747" fmla="*/ 6621184 h 6738329"/>
              <a:gd name="connsiteX3748" fmla="*/ 3946420 w 12191368"/>
              <a:gd name="connsiteY3748" fmla="*/ 6613003 h 6738329"/>
              <a:gd name="connsiteX3749" fmla="*/ 3938038 w 12191368"/>
              <a:gd name="connsiteY3749" fmla="*/ 6608599 h 6738329"/>
              <a:gd name="connsiteX3750" fmla="*/ 3930454 w 12191368"/>
              <a:gd name="connsiteY3750" fmla="*/ 6604403 h 6738329"/>
              <a:gd name="connsiteX3751" fmla="*/ 3926862 w 12191368"/>
              <a:gd name="connsiteY3751" fmla="*/ 6602096 h 6738329"/>
              <a:gd name="connsiteX3752" fmla="*/ 3923668 w 12191368"/>
              <a:gd name="connsiteY3752" fmla="*/ 6599789 h 6738329"/>
              <a:gd name="connsiteX3753" fmla="*/ 3920874 w 12191368"/>
              <a:gd name="connsiteY3753" fmla="*/ 6597482 h 6738329"/>
              <a:gd name="connsiteX3754" fmla="*/ 3918479 w 12191368"/>
              <a:gd name="connsiteY3754" fmla="*/ 6594964 h 6738329"/>
              <a:gd name="connsiteX3755" fmla="*/ 3916084 w 12191368"/>
              <a:gd name="connsiteY3755" fmla="*/ 6592448 h 6738329"/>
              <a:gd name="connsiteX3756" fmla="*/ 3914488 w 12191368"/>
              <a:gd name="connsiteY3756" fmla="*/ 6589721 h 6738329"/>
              <a:gd name="connsiteX3757" fmla="*/ 3912891 w 12191368"/>
              <a:gd name="connsiteY3757" fmla="*/ 6586994 h 6738329"/>
              <a:gd name="connsiteX3758" fmla="*/ 3911694 w 12191368"/>
              <a:gd name="connsiteY3758" fmla="*/ 6584267 h 6738329"/>
              <a:gd name="connsiteX3759" fmla="*/ 3911295 w 12191368"/>
              <a:gd name="connsiteY3759" fmla="*/ 6581330 h 6738329"/>
              <a:gd name="connsiteX3760" fmla="*/ 3911295 w 12191368"/>
              <a:gd name="connsiteY3760" fmla="*/ 6578394 h 6738329"/>
              <a:gd name="connsiteX3761" fmla="*/ 3911694 w 12191368"/>
              <a:gd name="connsiteY3761" fmla="*/ 6575248 h 6738329"/>
              <a:gd name="connsiteX3762" fmla="*/ 3912891 w 12191368"/>
              <a:gd name="connsiteY3762" fmla="*/ 6571682 h 6738329"/>
              <a:gd name="connsiteX3763" fmla="*/ 3914488 w 12191368"/>
              <a:gd name="connsiteY3763" fmla="*/ 6568326 h 6738329"/>
              <a:gd name="connsiteX3764" fmla="*/ 3916883 w 12191368"/>
              <a:gd name="connsiteY3764" fmla="*/ 6564760 h 6738329"/>
              <a:gd name="connsiteX3765" fmla="*/ 3919677 w 12191368"/>
              <a:gd name="connsiteY3765" fmla="*/ 6561194 h 6738329"/>
              <a:gd name="connsiteX3766" fmla="*/ 3923269 w 12191368"/>
              <a:gd name="connsiteY3766" fmla="*/ 6557418 h 6738329"/>
              <a:gd name="connsiteX3767" fmla="*/ 3920076 w 12191368"/>
              <a:gd name="connsiteY3767" fmla="*/ 6553643 h 6738329"/>
              <a:gd name="connsiteX3768" fmla="*/ 3917282 w 12191368"/>
              <a:gd name="connsiteY3768" fmla="*/ 6550287 h 6738329"/>
              <a:gd name="connsiteX3769" fmla="*/ 3914488 w 12191368"/>
              <a:gd name="connsiteY3769" fmla="*/ 6546931 h 6738329"/>
              <a:gd name="connsiteX3770" fmla="*/ 3912093 w 12191368"/>
              <a:gd name="connsiteY3770" fmla="*/ 6543574 h 6738329"/>
              <a:gd name="connsiteX3771" fmla="*/ 3908101 w 12191368"/>
              <a:gd name="connsiteY3771" fmla="*/ 6536233 h 6738329"/>
              <a:gd name="connsiteX3772" fmla="*/ 3904509 w 12191368"/>
              <a:gd name="connsiteY3772" fmla="*/ 6529311 h 6738329"/>
              <a:gd name="connsiteX3773" fmla="*/ 3902114 w 12191368"/>
              <a:gd name="connsiteY3773" fmla="*/ 6521970 h 6738329"/>
              <a:gd name="connsiteX3774" fmla="*/ 3899320 w 12191368"/>
              <a:gd name="connsiteY3774" fmla="*/ 6514838 h 6738329"/>
              <a:gd name="connsiteX3775" fmla="*/ 3898122 w 12191368"/>
              <a:gd name="connsiteY3775" fmla="*/ 6507707 h 6738329"/>
              <a:gd name="connsiteX3776" fmla="*/ 3896924 w 12191368"/>
              <a:gd name="connsiteY3776" fmla="*/ 6500365 h 6738329"/>
              <a:gd name="connsiteX3777" fmla="*/ 3895328 w 12191368"/>
              <a:gd name="connsiteY3777" fmla="*/ 6485682 h 6738329"/>
              <a:gd name="connsiteX3778" fmla="*/ 3893732 w 12191368"/>
              <a:gd name="connsiteY3778" fmla="*/ 6471419 h 6738329"/>
              <a:gd name="connsiteX3779" fmla="*/ 3892934 w 12191368"/>
              <a:gd name="connsiteY3779" fmla="*/ 6463868 h 6738329"/>
              <a:gd name="connsiteX3780" fmla="*/ 3892136 w 12191368"/>
              <a:gd name="connsiteY3780" fmla="*/ 6456736 h 6738329"/>
              <a:gd name="connsiteX3781" fmla="*/ 3890938 w 12191368"/>
              <a:gd name="connsiteY3781" fmla="*/ 6449394 h 6738329"/>
              <a:gd name="connsiteX3782" fmla="*/ 3888943 w 12191368"/>
              <a:gd name="connsiteY3782" fmla="*/ 6442263 h 6738329"/>
              <a:gd name="connsiteX3783" fmla="*/ 3867388 w 12191368"/>
              <a:gd name="connsiteY3783" fmla="*/ 6440585 h 6738329"/>
              <a:gd name="connsiteX3784" fmla="*/ 3852221 w 12191368"/>
              <a:gd name="connsiteY3784" fmla="*/ 6442263 h 6738329"/>
              <a:gd name="connsiteX3785" fmla="*/ 3837053 w 12191368"/>
              <a:gd name="connsiteY3785" fmla="*/ 6443941 h 6738329"/>
              <a:gd name="connsiteX3786" fmla="*/ 3821486 w 12191368"/>
              <a:gd name="connsiteY3786" fmla="*/ 6445199 h 6738329"/>
              <a:gd name="connsiteX3787" fmla="*/ 3806318 w 12191368"/>
              <a:gd name="connsiteY3787" fmla="*/ 6446038 h 6738329"/>
              <a:gd name="connsiteX3788" fmla="*/ 3798334 w 12191368"/>
              <a:gd name="connsiteY3788" fmla="*/ 6446458 h 6738329"/>
              <a:gd name="connsiteX3789" fmla="*/ 3790751 w 12191368"/>
              <a:gd name="connsiteY3789" fmla="*/ 6446458 h 6738329"/>
              <a:gd name="connsiteX3790" fmla="*/ 3783167 w 12191368"/>
              <a:gd name="connsiteY3790" fmla="*/ 6446458 h 6738329"/>
              <a:gd name="connsiteX3791" fmla="*/ 3775583 w 12191368"/>
              <a:gd name="connsiteY3791" fmla="*/ 6446038 h 6738329"/>
              <a:gd name="connsiteX3792" fmla="*/ 3767600 w 12191368"/>
              <a:gd name="connsiteY3792" fmla="*/ 6445619 h 6738329"/>
              <a:gd name="connsiteX3793" fmla="*/ 3760016 w 12191368"/>
              <a:gd name="connsiteY3793" fmla="*/ 6444990 h 6738329"/>
              <a:gd name="connsiteX3794" fmla="*/ 3752432 w 12191368"/>
              <a:gd name="connsiteY3794" fmla="*/ 6443941 h 6738329"/>
              <a:gd name="connsiteX3795" fmla="*/ 3744449 w 12191368"/>
              <a:gd name="connsiteY3795" fmla="*/ 6442683 h 6738329"/>
              <a:gd name="connsiteX3796" fmla="*/ 3740059 w 12191368"/>
              <a:gd name="connsiteY3796" fmla="*/ 6443941 h 6738329"/>
              <a:gd name="connsiteX3797" fmla="*/ 3734869 w 12191368"/>
              <a:gd name="connsiteY3797" fmla="*/ 6444990 h 6738329"/>
              <a:gd name="connsiteX3798" fmla="*/ 3730479 w 12191368"/>
              <a:gd name="connsiteY3798" fmla="*/ 6445619 h 6738329"/>
              <a:gd name="connsiteX3799" fmla="*/ 3726088 w 12191368"/>
              <a:gd name="connsiteY3799" fmla="*/ 6446248 h 6738329"/>
              <a:gd name="connsiteX3800" fmla="*/ 3721299 w 12191368"/>
              <a:gd name="connsiteY3800" fmla="*/ 6446458 h 6738329"/>
              <a:gd name="connsiteX3801" fmla="*/ 3716908 w 12191368"/>
              <a:gd name="connsiteY3801" fmla="*/ 6446668 h 6738329"/>
              <a:gd name="connsiteX3802" fmla="*/ 3712517 w 12191368"/>
              <a:gd name="connsiteY3802" fmla="*/ 6446668 h 6738329"/>
              <a:gd name="connsiteX3803" fmla="*/ 3707727 w 12191368"/>
              <a:gd name="connsiteY3803" fmla="*/ 6446458 h 6738329"/>
              <a:gd name="connsiteX3804" fmla="*/ 3698547 w 12191368"/>
              <a:gd name="connsiteY3804" fmla="*/ 6445619 h 6738329"/>
              <a:gd name="connsiteX3805" fmla="*/ 3689366 w 12191368"/>
              <a:gd name="connsiteY3805" fmla="*/ 6444570 h 6738329"/>
              <a:gd name="connsiteX3806" fmla="*/ 3671005 w 12191368"/>
              <a:gd name="connsiteY3806" fmla="*/ 6442053 h 6738329"/>
              <a:gd name="connsiteX3807" fmla="*/ 3653443 w 12191368"/>
              <a:gd name="connsiteY3807" fmla="*/ 6441004 h 6738329"/>
              <a:gd name="connsiteX3808" fmla="*/ 3635880 w 12191368"/>
              <a:gd name="connsiteY3808" fmla="*/ 6439536 h 6738329"/>
              <a:gd name="connsiteX3809" fmla="*/ 3627099 w 12191368"/>
              <a:gd name="connsiteY3809" fmla="*/ 6438487 h 6738329"/>
              <a:gd name="connsiteX3810" fmla="*/ 3618717 w 12191368"/>
              <a:gd name="connsiteY3810" fmla="*/ 6437439 h 6738329"/>
              <a:gd name="connsiteX3811" fmla="*/ 3610733 w 12191368"/>
              <a:gd name="connsiteY3811" fmla="*/ 6436180 h 6738329"/>
              <a:gd name="connsiteX3812" fmla="*/ 3601952 w 12191368"/>
              <a:gd name="connsiteY3812" fmla="*/ 6434502 h 6738329"/>
              <a:gd name="connsiteX3813" fmla="*/ 3594368 w 12191368"/>
              <a:gd name="connsiteY3813" fmla="*/ 6433034 h 6738329"/>
              <a:gd name="connsiteX3814" fmla="*/ 3586386 w 12191368"/>
              <a:gd name="connsiteY3814" fmla="*/ 6431146 h 6738329"/>
              <a:gd name="connsiteX3815" fmla="*/ 3579200 w 12191368"/>
              <a:gd name="connsiteY3815" fmla="*/ 6428839 h 6738329"/>
              <a:gd name="connsiteX3816" fmla="*/ 3571218 w 12191368"/>
              <a:gd name="connsiteY3816" fmla="*/ 6426321 h 6738329"/>
              <a:gd name="connsiteX3817" fmla="*/ 3564432 w 12191368"/>
              <a:gd name="connsiteY3817" fmla="*/ 6423595 h 6738329"/>
              <a:gd name="connsiteX3818" fmla="*/ 3557646 w 12191368"/>
              <a:gd name="connsiteY3818" fmla="*/ 6420448 h 6738329"/>
              <a:gd name="connsiteX3819" fmla="*/ 3551660 w 12191368"/>
              <a:gd name="connsiteY3819" fmla="*/ 6416673 h 6738329"/>
              <a:gd name="connsiteX3820" fmla="*/ 3545672 w 12191368"/>
              <a:gd name="connsiteY3820" fmla="*/ 6412897 h 6738329"/>
              <a:gd name="connsiteX3821" fmla="*/ 3544475 w 12191368"/>
              <a:gd name="connsiteY3821" fmla="*/ 6413107 h 6738329"/>
              <a:gd name="connsiteX3822" fmla="*/ 3543277 w 12191368"/>
              <a:gd name="connsiteY3822" fmla="*/ 6413316 h 6738329"/>
              <a:gd name="connsiteX3823" fmla="*/ 3542080 w 12191368"/>
              <a:gd name="connsiteY3823" fmla="*/ 6413316 h 6738329"/>
              <a:gd name="connsiteX3824" fmla="*/ 3540483 w 12191368"/>
              <a:gd name="connsiteY3824" fmla="*/ 6413316 h 6738329"/>
              <a:gd name="connsiteX3825" fmla="*/ 3538487 w 12191368"/>
              <a:gd name="connsiteY3825" fmla="*/ 6412687 h 6738329"/>
              <a:gd name="connsiteX3826" fmla="*/ 3536093 w 12191368"/>
              <a:gd name="connsiteY3826" fmla="*/ 6411848 h 6738329"/>
              <a:gd name="connsiteX3827" fmla="*/ 3534096 w 12191368"/>
              <a:gd name="connsiteY3827" fmla="*/ 6410800 h 6738329"/>
              <a:gd name="connsiteX3828" fmla="*/ 3532101 w 12191368"/>
              <a:gd name="connsiteY3828" fmla="*/ 6409541 h 6738329"/>
              <a:gd name="connsiteX3829" fmla="*/ 3528109 w 12191368"/>
              <a:gd name="connsiteY3829" fmla="*/ 6407024 h 6738329"/>
              <a:gd name="connsiteX3830" fmla="*/ 3526114 w 12191368"/>
              <a:gd name="connsiteY3830" fmla="*/ 6405766 h 6738329"/>
              <a:gd name="connsiteX3831" fmla="*/ 3523718 w 12191368"/>
              <a:gd name="connsiteY3831" fmla="*/ 6404927 h 6738329"/>
              <a:gd name="connsiteX3832" fmla="*/ 3521723 w 12191368"/>
              <a:gd name="connsiteY3832" fmla="*/ 6404507 h 6738329"/>
              <a:gd name="connsiteX3833" fmla="*/ 3520525 w 12191368"/>
              <a:gd name="connsiteY3833" fmla="*/ 6404507 h 6738329"/>
              <a:gd name="connsiteX3834" fmla="*/ 3519727 w 12191368"/>
              <a:gd name="connsiteY3834" fmla="*/ 6404507 h 6738329"/>
              <a:gd name="connsiteX3835" fmla="*/ 3518530 w 12191368"/>
              <a:gd name="connsiteY3835" fmla="*/ 6404717 h 6738329"/>
              <a:gd name="connsiteX3836" fmla="*/ 3517333 w 12191368"/>
              <a:gd name="connsiteY3836" fmla="*/ 6404927 h 6738329"/>
              <a:gd name="connsiteX3837" fmla="*/ 3514937 w 12191368"/>
              <a:gd name="connsiteY3837" fmla="*/ 6406185 h 6738329"/>
              <a:gd name="connsiteX3838" fmla="*/ 3512542 w 12191368"/>
              <a:gd name="connsiteY3838" fmla="*/ 6408073 h 6738329"/>
              <a:gd name="connsiteX3839" fmla="*/ 3510148 w 12191368"/>
              <a:gd name="connsiteY3839" fmla="*/ 6411009 h 6738329"/>
              <a:gd name="connsiteX3840" fmla="*/ 3507354 w 12191368"/>
              <a:gd name="connsiteY3840" fmla="*/ 6413316 h 6738329"/>
              <a:gd name="connsiteX3841" fmla="*/ 3504958 w 12191368"/>
              <a:gd name="connsiteY3841" fmla="*/ 6415414 h 6738329"/>
              <a:gd name="connsiteX3842" fmla="*/ 3501765 w 12191368"/>
              <a:gd name="connsiteY3842" fmla="*/ 6417302 h 6738329"/>
              <a:gd name="connsiteX3843" fmla="*/ 3498573 w 12191368"/>
              <a:gd name="connsiteY3843" fmla="*/ 6419190 h 6738329"/>
              <a:gd name="connsiteX3844" fmla="*/ 3495379 w 12191368"/>
              <a:gd name="connsiteY3844" fmla="*/ 6420658 h 6738329"/>
              <a:gd name="connsiteX3845" fmla="*/ 3491787 w 12191368"/>
              <a:gd name="connsiteY3845" fmla="*/ 6421917 h 6738329"/>
              <a:gd name="connsiteX3846" fmla="*/ 3488194 w 12191368"/>
              <a:gd name="connsiteY3846" fmla="*/ 6422755 h 6738329"/>
              <a:gd name="connsiteX3847" fmla="*/ 3484602 w 12191368"/>
              <a:gd name="connsiteY3847" fmla="*/ 6423385 h 6738329"/>
              <a:gd name="connsiteX3848" fmla="*/ 3481408 w 12191368"/>
              <a:gd name="connsiteY3848" fmla="*/ 6423805 h 6738329"/>
              <a:gd name="connsiteX3849" fmla="*/ 3477816 w 12191368"/>
              <a:gd name="connsiteY3849" fmla="*/ 6423805 h 6738329"/>
              <a:gd name="connsiteX3850" fmla="*/ 3474623 w 12191368"/>
              <a:gd name="connsiteY3850" fmla="*/ 6423595 h 6738329"/>
              <a:gd name="connsiteX3851" fmla="*/ 3471829 w 12191368"/>
              <a:gd name="connsiteY3851" fmla="*/ 6423175 h 6738329"/>
              <a:gd name="connsiteX3852" fmla="*/ 3469434 w 12191368"/>
              <a:gd name="connsiteY3852" fmla="*/ 6422546 h 6738329"/>
              <a:gd name="connsiteX3853" fmla="*/ 3467438 w 12191368"/>
              <a:gd name="connsiteY3853" fmla="*/ 6421497 h 6738329"/>
              <a:gd name="connsiteX3854" fmla="*/ 3466241 w 12191368"/>
              <a:gd name="connsiteY3854" fmla="*/ 6420029 h 6738329"/>
              <a:gd name="connsiteX3855" fmla="*/ 3465443 w 12191368"/>
              <a:gd name="connsiteY3855" fmla="*/ 6418351 h 6738329"/>
              <a:gd name="connsiteX3856" fmla="*/ 3464645 w 12191368"/>
              <a:gd name="connsiteY3856" fmla="*/ 6415834 h 6738329"/>
              <a:gd name="connsiteX3857" fmla="*/ 3463846 w 12191368"/>
              <a:gd name="connsiteY3857" fmla="*/ 6413526 h 6738329"/>
              <a:gd name="connsiteX3858" fmla="*/ 3462249 w 12191368"/>
              <a:gd name="connsiteY3858" fmla="*/ 6411219 h 6738329"/>
              <a:gd name="connsiteX3859" fmla="*/ 3461052 w 12191368"/>
              <a:gd name="connsiteY3859" fmla="*/ 6408912 h 6738329"/>
              <a:gd name="connsiteX3860" fmla="*/ 3457460 w 12191368"/>
              <a:gd name="connsiteY3860" fmla="*/ 6404927 h 6738329"/>
              <a:gd name="connsiteX3861" fmla="*/ 3453069 w 12191368"/>
              <a:gd name="connsiteY3861" fmla="*/ 6400731 h 6738329"/>
              <a:gd name="connsiteX3862" fmla="*/ 3448279 w 12191368"/>
              <a:gd name="connsiteY3862" fmla="*/ 6396956 h 6738329"/>
              <a:gd name="connsiteX3863" fmla="*/ 3442292 w 12191368"/>
              <a:gd name="connsiteY3863" fmla="*/ 6393390 h 6738329"/>
              <a:gd name="connsiteX3864" fmla="*/ 3431116 w 12191368"/>
              <a:gd name="connsiteY3864" fmla="*/ 6386468 h 6738329"/>
              <a:gd name="connsiteX3865" fmla="*/ 3425926 w 12191368"/>
              <a:gd name="connsiteY3865" fmla="*/ 6382902 h 6738329"/>
              <a:gd name="connsiteX3866" fmla="*/ 3420339 w 12191368"/>
              <a:gd name="connsiteY3866" fmla="*/ 6379336 h 6738329"/>
              <a:gd name="connsiteX3867" fmla="*/ 3415549 w 12191368"/>
              <a:gd name="connsiteY3867" fmla="*/ 6375770 h 6738329"/>
              <a:gd name="connsiteX3868" fmla="*/ 3411158 w 12191368"/>
              <a:gd name="connsiteY3868" fmla="*/ 6371995 h 6738329"/>
              <a:gd name="connsiteX3869" fmla="*/ 3407166 w 12191368"/>
              <a:gd name="connsiteY3869" fmla="*/ 6368010 h 6738329"/>
              <a:gd name="connsiteX3870" fmla="*/ 3405570 w 12191368"/>
              <a:gd name="connsiteY3870" fmla="*/ 6365912 h 6738329"/>
              <a:gd name="connsiteX3871" fmla="*/ 3404372 w 12191368"/>
              <a:gd name="connsiteY3871" fmla="*/ 6363815 h 6738329"/>
              <a:gd name="connsiteX3872" fmla="*/ 3403574 w 12191368"/>
              <a:gd name="connsiteY3872" fmla="*/ 6361507 h 6738329"/>
              <a:gd name="connsiteX3873" fmla="*/ 3402776 w 12191368"/>
              <a:gd name="connsiteY3873" fmla="*/ 6359410 h 6738329"/>
              <a:gd name="connsiteX3874" fmla="*/ 3402377 w 12191368"/>
              <a:gd name="connsiteY3874" fmla="*/ 6356892 h 6738329"/>
              <a:gd name="connsiteX3875" fmla="*/ 3401977 w 12191368"/>
              <a:gd name="connsiteY3875" fmla="*/ 6354585 h 6738329"/>
              <a:gd name="connsiteX3876" fmla="*/ 3398784 w 12191368"/>
              <a:gd name="connsiteY3876" fmla="*/ 6337175 h 6738329"/>
              <a:gd name="connsiteX3877" fmla="*/ 3396788 w 12191368"/>
              <a:gd name="connsiteY3877" fmla="*/ 6299210 h 6738329"/>
              <a:gd name="connsiteX3878" fmla="*/ 3380423 w 12191368"/>
              <a:gd name="connsiteY3878" fmla="*/ 6251176 h 6738329"/>
              <a:gd name="connsiteX3879" fmla="*/ 3365255 w 12191368"/>
              <a:gd name="connsiteY3879" fmla="*/ 6250546 h 6738329"/>
              <a:gd name="connsiteX3880" fmla="*/ 3350088 w 12191368"/>
              <a:gd name="connsiteY3880" fmla="*/ 6250127 h 6738329"/>
              <a:gd name="connsiteX3881" fmla="*/ 3334122 w 12191368"/>
              <a:gd name="connsiteY3881" fmla="*/ 6249917 h 6738329"/>
              <a:gd name="connsiteX3882" fmla="*/ 3318954 w 12191368"/>
              <a:gd name="connsiteY3882" fmla="*/ 6250127 h 6738329"/>
              <a:gd name="connsiteX3883" fmla="*/ 3287820 w 12191368"/>
              <a:gd name="connsiteY3883" fmla="*/ 6250337 h 6738329"/>
              <a:gd name="connsiteX3884" fmla="*/ 3271854 w 12191368"/>
              <a:gd name="connsiteY3884" fmla="*/ 6250127 h 6738329"/>
              <a:gd name="connsiteX3885" fmla="*/ 3256686 w 12191368"/>
              <a:gd name="connsiteY3885" fmla="*/ 6249917 h 6738329"/>
              <a:gd name="connsiteX3886" fmla="*/ 3241519 w 12191368"/>
              <a:gd name="connsiteY3886" fmla="*/ 6249078 h 6738329"/>
              <a:gd name="connsiteX3887" fmla="*/ 3233935 w 12191368"/>
              <a:gd name="connsiteY3887" fmla="*/ 6248449 h 6738329"/>
              <a:gd name="connsiteX3888" fmla="*/ 3226750 w 12191368"/>
              <a:gd name="connsiteY3888" fmla="*/ 6247610 h 6738329"/>
              <a:gd name="connsiteX3889" fmla="*/ 3219565 w 12191368"/>
              <a:gd name="connsiteY3889" fmla="*/ 6246771 h 6738329"/>
              <a:gd name="connsiteX3890" fmla="*/ 3211981 w 12191368"/>
              <a:gd name="connsiteY3890" fmla="*/ 6245722 h 6738329"/>
              <a:gd name="connsiteX3891" fmla="*/ 3204796 w 12191368"/>
              <a:gd name="connsiteY3891" fmla="*/ 6244254 h 6738329"/>
              <a:gd name="connsiteX3892" fmla="*/ 3197612 w 12191368"/>
              <a:gd name="connsiteY3892" fmla="*/ 6242786 h 6738329"/>
              <a:gd name="connsiteX3893" fmla="*/ 3190827 w 12191368"/>
              <a:gd name="connsiteY3893" fmla="*/ 6241107 h 6738329"/>
              <a:gd name="connsiteX3894" fmla="*/ 3184041 w 12191368"/>
              <a:gd name="connsiteY3894" fmla="*/ 6239220 h 6738329"/>
              <a:gd name="connsiteX3895" fmla="*/ 3176856 w 12191368"/>
              <a:gd name="connsiteY3895" fmla="*/ 6237122 h 6738329"/>
              <a:gd name="connsiteX3896" fmla="*/ 3170469 w 12191368"/>
              <a:gd name="connsiteY3896" fmla="*/ 6234605 h 6738329"/>
              <a:gd name="connsiteX3897" fmla="*/ 3164084 w 12191368"/>
              <a:gd name="connsiteY3897" fmla="*/ 6231878 h 6738329"/>
              <a:gd name="connsiteX3898" fmla="*/ 3157697 w 12191368"/>
              <a:gd name="connsiteY3898" fmla="*/ 6228942 h 6738329"/>
              <a:gd name="connsiteX3899" fmla="*/ 3151310 w 12191368"/>
              <a:gd name="connsiteY3899" fmla="*/ 6225376 h 6738329"/>
              <a:gd name="connsiteX3900" fmla="*/ 3144924 w 12191368"/>
              <a:gd name="connsiteY3900" fmla="*/ 6221810 h 6738329"/>
              <a:gd name="connsiteX3901" fmla="*/ 3136142 w 12191368"/>
              <a:gd name="connsiteY3901" fmla="*/ 6222859 h 6738329"/>
              <a:gd name="connsiteX3902" fmla="*/ 3128160 w 12191368"/>
              <a:gd name="connsiteY3902" fmla="*/ 6223698 h 6738329"/>
              <a:gd name="connsiteX3903" fmla="*/ 3120177 w 12191368"/>
              <a:gd name="connsiteY3903" fmla="*/ 6224327 h 6738329"/>
              <a:gd name="connsiteX3904" fmla="*/ 3112593 w 12191368"/>
              <a:gd name="connsiteY3904" fmla="*/ 6224537 h 6738329"/>
              <a:gd name="connsiteX3905" fmla="*/ 3105408 w 12191368"/>
              <a:gd name="connsiteY3905" fmla="*/ 6224537 h 6738329"/>
              <a:gd name="connsiteX3906" fmla="*/ 3098622 w 12191368"/>
              <a:gd name="connsiteY3906" fmla="*/ 6224118 h 6738329"/>
              <a:gd name="connsiteX3907" fmla="*/ 3092636 w 12191368"/>
              <a:gd name="connsiteY3907" fmla="*/ 6223698 h 6738329"/>
              <a:gd name="connsiteX3908" fmla="*/ 3086648 w 12191368"/>
              <a:gd name="connsiteY3908" fmla="*/ 6222859 h 6738329"/>
              <a:gd name="connsiteX3909" fmla="*/ 3080660 w 12191368"/>
              <a:gd name="connsiteY3909" fmla="*/ 6221810 h 6738329"/>
              <a:gd name="connsiteX3910" fmla="*/ 3075472 w 12191368"/>
              <a:gd name="connsiteY3910" fmla="*/ 6220552 h 6738329"/>
              <a:gd name="connsiteX3911" fmla="*/ 3070283 w 12191368"/>
              <a:gd name="connsiteY3911" fmla="*/ 6219083 h 6738329"/>
              <a:gd name="connsiteX3912" fmla="*/ 3065892 w 12191368"/>
              <a:gd name="connsiteY3912" fmla="*/ 6217615 h 6738329"/>
              <a:gd name="connsiteX3913" fmla="*/ 3061501 w 12191368"/>
              <a:gd name="connsiteY3913" fmla="*/ 6215727 h 6738329"/>
              <a:gd name="connsiteX3914" fmla="*/ 3057111 w 12191368"/>
              <a:gd name="connsiteY3914" fmla="*/ 6213840 h 6738329"/>
              <a:gd name="connsiteX3915" fmla="*/ 3053119 w 12191368"/>
              <a:gd name="connsiteY3915" fmla="*/ 6211742 h 6738329"/>
              <a:gd name="connsiteX3916" fmla="*/ 3049128 w 12191368"/>
              <a:gd name="connsiteY3916" fmla="*/ 6209225 h 6738329"/>
              <a:gd name="connsiteX3917" fmla="*/ 3045535 w 12191368"/>
              <a:gd name="connsiteY3917" fmla="*/ 6206917 h 6738329"/>
              <a:gd name="connsiteX3918" fmla="*/ 3041943 w 12191368"/>
              <a:gd name="connsiteY3918" fmla="*/ 6204401 h 6738329"/>
              <a:gd name="connsiteX3919" fmla="*/ 3035955 w 12191368"/>
              <a:gd name="connsiteY3919" fmla="*/ 6199156 h 6738329"/>
              <a:gd name="connsiteX3920" fmla="*/ 3029969 w 12191368"/>
              <a:gd name="connsiteY3920" fmla="*/ 6193493 h 6738329"/>
              <a:gd name="connsiteX3921" fmla="*/ 3024380 w 12191368"/>
              <a:gd name="connsiteY3921" fmla="*/ 6187410 h 6738329"/>
              <a:gd name="connsiteX3922" fmla="*/ 3013603 w 12191368"/>
              <a:gd name="connsiteY3922" fmla="*/ 6175244 h 6738329"/>
              <a:gd name="connsiteX3923" fmla="*/ 3008414 w 12191368"/>
              <a:gd name="connsiteY3923" fmla="*/ 6169162 h 6738329"/>
              <a:gd name="connsiteX3924" fmla="*/ 3002827 w 12191368"/>
              <a:gd name="connsiteY3924" fmla="*/ 6163498 h 6738329"/>
              <a:gd name="connsiteX3925" fmla="*/ 2978478 w 12191368"/>
              <a:gd name="connsiteY3925" fmla="*/ 6100572 h 6738329"/>
              <a:gd name="connsiteX3926" fmla="*/ 2944550 w 12191368"/>
              <a:gd name="connsiteY3926" fmla="*/ 6108123 h 6738329"/>
              <a:gd name="connsiteX3927" fmla="*/ 2942555 w 12191368"/>
              <a:gd name="connsiteY3927" fmla="*/ 6112318 h 6738329"/>
              <a:gd name="connsiteX3928" fmla="*/ 2941357 w 12191368"/>
              <a:gd name="connsiteY3928" fmla="*/ 6116723 h 6738329"/>
              <a:gd name="connsiteX3929" fmla="*/ 2941756 w 12191368"/>
              <a:gd name="connsiteY3929" fmla="*/ 6125952 h 6738329"/>
              <a:gd name="connsiteX3930" fmla="*/ 2940958 w 12191368"/>
              <a:gd name="connsiteY3930" fmla="*/ 6134762 h 6738329"/>
              <a:gd name="connsiteX3931" fmla="*/ 2939760 w 12191368"/>
              <a:gd name="connsiteY3931" fmla="*/ 6143781 h 6738329"/>
              <a:gd name="connsiteX3932" fmla="*/ 2937764 w 12191368"/>
              <a:gd name="connsiteY3932" fmla="*/ 6152381 h 6738329"/>
              <a:gd name="connsiteX3933" fmla="*/ 2935370 w 12191368"/>
              <a:gd name="connsiteY3933" fmla="*/ 6161191 h 6738329"/>
              <a:gd name="connsiteX3934" fmla="*/ 2932177 w 12191368"/>
              <a:gd name="connsiteY3934" fmla="*/ 6169581 h 6738329"/>
              <a:gd name="connsiteX3935" fmla="*/ 2928185 w 12191368"/>
              <a:gd name="connsiteY3935" fmla="*/ 6178181 h 6738329"/>
              <a:gd name="connsiteX3936" fmla="*/ 2923795 w 12191368"/>
              <a:gd name="connsiteY3936" fmla="*/ 6186571 h 6738329"/>
              <a:gd name="connsiteX3937" fmla="*/ 2918605 w 12191368"/>
              <a:gd name="connsiteY3937" fmla="*/ 6194961 h 6738329"/>
              <a:gd name="connsiteX3938" fmla="*/ 2913416 w 12191368"/>
              <a:gd name="connsiteY3938" fmla="*/ 6203142 h 6738329"/>
              <a:gd name="connsiteX3939" fmla="*/ 2907429 w 12191368"/>
              <a:gd name="connsiteY3939" fmla="*/ 6211322 h 6738329"/>
              <a:gd name="connsiteX3940" fmla="*/ 2901442 w 12191368"/>
              <a:gd name="connsiteY3940" fmla="*/ 6219503 h 6738329"/>
              <a:gd name="connsiteX3941" fmla="*/ 2894656 w 12191368"/>
              <a:gd name="connsiteY3941" fmla="*/ 6227473 h 6738329"/>
              <a:gd name="connsiteX3942" fmla="*/ 2887472 w 12191368"/>
              <a:gd name="connsiteY3942" fmla="*/ 6235654 h 6738329"/>
              <a:gd name="connsiteX3943" fmla="*/ 2880287 w 12191368"/>
              <a:gd name="connsiteY3943" fmla="*/ 6243415 h 6738329"/>
              <a:gd name="connsiteX3944" fmla="*/ 2872703 w 12191368"/>
              <a:gd name="connsiteY3944" fmla="*/ 6251596 h 6738329"/>
              <a:gd name="connsiteX3945" fmla="*/ 2872703 w 12191368"/>
              <a:gd name="connsiteY3945" fmla="*/ 6251805 h 6738329"/>
              <a:gd name="connsiteX3946" fmla="*/ 2869510 w 12191368"/>
              <a:gd name="connsiteY3946" fmla="*/ 6258517 h 6738329"/>
              <a:gd name="connsiteX3947" fmla="*/ 2865917 w 12191368"/>
              <a:gd name="connsiteY3947" fmla="*/ 6264810 h 6738329"/>
              <a:gd name="connsiteX3948" fmla="*/ 2861527 w 12191368"/>
              <a:gd name="connsiteY3948" fmla="*/ 6270473 h 6738329"/>
              <a:gd name="connsiteX3949" fmla="*/ 2859131 w 12191368"/>
              <a:gd name="connsiteY3949" fmla="*/ 6273200 h 6738329"/>
              <a:gd name="connsiteX3950" fmla="*/ 2856737 w 12191368"/>
              <a:gd name="connsiteY3950" fmla="*/ 6275717 h 6738329"/>
              <a:gd name="connsiteX3951" fmla="*/ 2853544 w 12191368"/>
              <a:gd name="connsiteY3951" fmla="*/ 6278234 h 6738329"/>
              <a:gd name="connsiteX3952" fmla="*/ 2850749 w 12191368"/>
              <a:gd name="connsiteY3952" fmla="*/ 6280542 h 6738329"/>
              <a:gd name="connsiteX3953" fmla="*/ 2847955 w 12191368"/>
              <a:gd name="connsiteY3953" fmla="*/ 6282849 h 6738329"/>
              <a:gd name="connsiteX3954" fmla="*/ 2844763 w 12191368"/>
              <a:gd name="connsiteY3954" fmla="*/ 6284947 h 6738329"/>
              <a:gd name="connsiteX3955" fmla="*/ 2841170 w 12191368"/>
              <a:gd name="connsiteY3955" fmla="*/ 6286834 h 6738329"/>
              <a:gd name="connsiteX3956" fmla="*/ 2837578 w 12191368"/>
              <a:gd name="connsiteY3956" fmla="*/ 6288512 h 6738329"/>
              <a:gd name="connsiteX3957" fmla="*/ 2833986 w 12191368"/>
              <a:gd name="connsiteY3957" fmla="*/ 6290190 h 6738329"/>
              <a:gd name="connsiteX3958" fmla="*/ 2829994 w 12191368"/>
              <a:gd name="connsiteY3958" fmla="*/ 6291868 h 6738329"/>
              <a:gd name="connsiteX3959" fmla="*/ 2826003 w 12191368"/>
              <a:gd name="connsiteY3959" fmla="*/ 6293337 h 6738329"/>
              <a:gd name="connsiteX3960" fmla="*/ 2821611 w 12191368"/>
              <a:gd name="connsiteY3960" fmla="*/ 6294595 h 6738329"/>
              <a:gd name="connsiteX3961" fmla="*/ 2817221 w 12191368"/>
              <a:gd name="connsiteY3961" fmla="*/ 6295854 h 6738329"/>
              <a:gd name="connsiteX3962" fmla="*/ 2812431 w 12191368"/>
              <a:gd name="connsiteY3962" fmla="*/ 6297112 h 6738329"/>
              <a:gd name="connsiteX3963" fmla="*/ 2807642 w 12191368"/>
              <a:gd name="connsiteY3963" fmla="*/ 6297951 h 6738329"/>
              <a:gd name="connsiteX3964" fmla="*/ 2802851 w 12191368"/>
              <a:gd name="connsiteY3964" fmla="*/ 6298790 h 6738329"/>
              <a:gd name="connsiteX3965" fmla="*/ 2797662 w 12191368"/>
              <a:gd name="connsiteY3965" fmla="*/ 6299629 h 6738329"/>
              <a:gd name="connsiteX3966" fmla="*/ 2792474 w 12191368"/>
              <a:gd name="connsiteY3966" fmla="*/ 6300259 h 6738329"/>
              <a:gd name="connsiteX3967" fmla="*/ 2786486 w 12191368"/>
              <a:gd name="connsiteY3967" fmla="*/ 6300678 h 6738329"/>
              <a:gd name="connsiteX3968" fmla="*/ 2780899 w 12191368"/>
              <a:gd name="connsiteY3968" fmla="*/ 6301097 h 6738329"/>
              <a:gd name="connsiteX3969" fmla="*/ 2768923 w 12191368"/>
              <a:gd name="connsiteY3969" fmla="*/ 6301307 h 6738329"/>
              <a:gd name="connsiteX3970" fmla="*/ 2755752 w 12191368"/>
              <a:gd name="connsiteY3970" fmla="*/ 6301307 h 6738329"/>
              <a:gd name="connsiteX3971" fmla="*/ 2742579 w 12191368"/>
              <a:gd name="connsiteY3971" fmla="*/ 6300678 h 6738329"/>
              <a:gd name="connsiteX3972" fmla="*/ 2731004 w 12191368"/>
              <a:gd name="connsiteY3972" fmla="*/ 6300259 h 6738329"/>
              <a:gd name="connsiteX3973" fmla="*/ 2719429 w 12191368"/>
              <a:gd name="connsiteY3973" fmla="*/ 6299839 h 6738329"/>
              <a:gd name="connsiteX3974" fmla="*/ 2708252 w 12191368"/>
              <a:gd name="connsiteY3974" fmla="*/ 6299839 h 6738329"/>
              <a:gd name="connsiteX3975" fmla="*/ 2696677 w 12191368"/>
              <a:gd name="connsiteY3975" fmla="*/ 6300049 h 6738329"/>
              <a:gd name="connsiteX3976" fmla="*/ 2673526 w 12191368"/>
              <a:gd name="connsiteY3976" fmla="*/ 6300468 h 6738329"/>
              <a:gd name="connsiteX3977" fmla="*/ 2649977 w 12191368"/>
              <a:gd name="connsiteY3977" fmla="*/ 6300678 h 6738329"/>
              <a:gd name="connsiteX3978" fmla="*/ 2638800 w 12191368"/>
              <a:gd name="connsiteY3978" fmla="*/ 6300678 h 6738329"/>
              <a:gd name="connsiteX3979" fmla="*/ 2627225 w 12191368"/>
              <a:gd name="connsiteY3979" fmla="*/ 6300468 h 6738329"/>
              <a:gd name="connsiteX3980" fmla="*/ 2615650 w 12191368"/>
              <a:gd name="connsiteY3980" fmla="*/ 6299839 h 6738329"/>
              <a:gd name="connsiteX3981" fmla="*/ 2604474 w 12191368"/>
              <a:gd name="connsiteY3981" fmla="*/ 6299000 h 6738329"/>
              <a:gd name="connsiteX3982" fmla="*/ 2592898 w 12191368"/>
              <a:gd name="connsiteY3982" fmla="*/ 6297742 h 6738329"/>
              <a:gd name="connsiteX3983" fmla="*/ 2581722 w 12191368"/>
              <a:gd name="connsiteY3983" fmla="*/ 6295644 h 6738329"/>
              <a:gd name="connsiteX3984" fmla="*/ 2576133 w 12191368"/>
              <a:gd name="connsiteY3984" fmla="*/ 6294595 h 6738329"/>
              <a:gd name="connsiteX3985" fmla="*/ 2570546 w 12191368"/>
              <a:gd name="connsiteY3985" fmla="*/ 6293547 h 6738329"/>
              <a:gd name="connsiteX3986" fmla="*/ 2565356 w 12191368"/>
              <a:gd name="connsiteY3986" fmla="*/ 6292078 h 6738329"/>
              <a:gd name="connsiteX3987" fmla="*/ 2559370 w 12191368"/>
              <a:gd name="connsiteY3987" fmla="*/ 6290610 h 6738329"/>
              <a:gd name="connsiteX3988" fmla="*/ 2553382 w 12191368"/>
              <a:gd name="connsiteY3988" fmla="*/ 6289351 h 6738329"/>
              <a:gd name="connsiteX3989" fmla="*/ 2546995 w 12191368"/>
              <a:gd name="connsiteY3989" fmla="*/ 6287883 h 6738329"/>
              <a:gd name="connsiteX3990" fmla="*/ 2541407 w 12191368"/>
              <a:gd name="connsiteY3990" fmla="*/ 6286415 h 6738329"/>
              <a:gd name="connsiteX3991" fmla="*/ 2535420 w 12191368"/>
              <a:gd name="connsiteY3991" fmla="*/ 6284737 h 6738329"/>
              <a:gd name="connsiteX3992" fmla="*/ 2524244 w 12191368"/>
              <a:gd name="connsiteY3992" fmla="*/ 6281171 h 6738329"/>
              <a:gd name="connsiteX3993" fmla="*/ 2513466 w 12191368"/>
              <a:gd name="connsiteY3993" fmla="*/ 6277185 h 6738329"/>
              <a:gd name="connsiteX3994" fmla="*/ 2503488 w 12191368"/>
              <a:gd name="connsiteY3994" fmla="*/ 6272990 h 6738329"/>
              <a:gd name="connsiteX3995" fmla="*/ 2493509 w 12191368"/>
              <a:gd name="connsiteY3995" fmla="*/ 6268585 h 6738329"/>
              <a:gd name="connsiteX3996" fmla="*/ 2483930 w 12191368"/>
              <a:gd name="connsiteY3996" fmla="*/ 6263971 h 6738329"/>
              <a:gd name="connsiteX3997" fmla="*/ 2474749 w 12191368"/>
              <a:gd name="connsiteY3997" fmla="*/ 6259146 h 6738329"/>
              <a:gd name="connsiteX3998" fmla="*/ 2456388 w 12191368"/>
              <a:gd name="connsiteY3998" fmla="*/ 6249498 h 6738329"/>
              <a:gd name="connsiteX3999" fmla="*/ 2438426 w 12191368"/>
              <a:gd name="connsiteY3999" fmla="*/ 6239639 h 6738329"/>
              <a:gd name="connsiteX4000" fmla="*/ 2428448 w 12191368"/>
              <a:gd name="connsiteY4000" fmla="*/ 6234815 h 6738329"/>
              <a:gd name="connsiteX4001" fmla="*/ 2418868 w 12191368"/>
              <a:gd name="connsiteY4001" fmla="*/ 6230410 h 6738329"/>
              <a:gd name="connsiteX4002" fmla="*/ 2408890 w 12191368"/>
              <a:gd name="connsiteY4002" fmla="*/ 6225795 h 6738329"/>
              <a:gd name="connsiteX4003" fmla="*/ 2398112 w 12191368"/>
              <a:gd name="connsiteY4003" fmla="*/ 6221810 h 6738329"/>
              <a:gd name="connsiteX4004" fmla="*/ 2389730 w 12191368"/>
              <a:gd name="connsiteY4004" fmla="*/ 6218454 h 6738329"/>
              <a:gd name="connsiteX4005" fmla="*/ 2381746 w 12191368"/>
              <a:gd name="connsiteY4005" fmla="*/ 6214679 h 6738329"/>
              <a:gd name="connsiteX4006" fmla="*/ 2374962 w 12191368"/>
              <a:gd name="connsiteY4006" fmla="*/ 6210903 h 6738329"/>
              <a:gd name="connsiteX4007" fmla="*/ 2368974 w 12191368"/>
              <a:gd name="connsiteY4007" fmla="*/ 6206498 h 6738329"/>
              <a:gd name="connsiteX4008" fmla="*/ 2363386 w 12191368"/>
              <a:gd name="connsiteY4008" fmla="*/ 6202093 h 6738329"/>
              <a:gd name="connsiteX4009" fmla="*/ 2358596 w 12191368"/>
              <a:gd name="connsiteY4009" fmla="*/ 6197688 h 6738329"/>
              <a:gd name="connsiteX4010" fmla="*/ 2355003 w 12191368"/>
              <a:gd name="connsiteY4010" fmla="*/ 6192864 h 6738329"/>
              <a:gd name="connsiteX4011" fmla="*/ 2351810 w 12191368"/>
              <a:gd name="connsiteY4011" fmla="*/ 6188040 h 6738329"/>
              <a:gd name="connsiteX4012" fmla="*/ 2349416 w 12191368"/>
              <a:gd name="connsiteY4012" fmla="*/ 6183215 h 6738329"/>
              <a:gd name="connsiteX4013" fmla="*/ 2347819 w 12191368"/>
              <a:gd name="connsiteY4013" fmla="*/ 6177971 h 6738329"/>
              <a:gd name="connsiteX4014" fmla="*/ 2346622 w 12191368"/>
              <a:gd name="connsiteY4014" fmla="*/ 6172728 h 6738329"/>
              <a:gd name="connsiteX4015" fmla="*/ 2346222 w 12191368"/>
              <a:gd name="connsiteY4015" fmla="*/ 6167484 h 6738329"/>
              <a:gd name="connsiteX4016" fmla="*/ 2346222 w 12191368"/>
              <a:gd name="connsiteY4016" fmla="*/ 6162030 h 6738329"/>
              <a:gd name="connsiteX4017" fmla="*/ 2346622 w 12191368"/>
              <a:gd name="connsiteY4017" fmla="*/ 6156366 h 6738329"/>
              <a:gd name="connsiteX4018" fmla="*/ 2347420 w 12191368"/>
              <a:gd name="connsiteY4018" fmla="*/ 6150913 h 6738329"/>
              <a:gd name="connsiteX4019" fmla="*/ 2349017 w 12191368"/>
              <a:gd name="connsiteY4019" fmla="*/ 6145250 h 6738329"/>
              <a:gd name="connsiteX4020" fmla="*/ 2347021 w 12191368"/>
              <a:gd name="connsiteY4020" fmla="*/ 6117562 h 6738329"/>
              <a:gd name="connsiteX4021" fmla="*/ 2346622 w 12191368"/>
              <a:gd name="connsiteY4021" fmla="*/ 6108123 h 6738329"/>
              <a:gd name="connsiteX4022" fmla="*/ 2343428 w 12191368"/>
              <a:gd name="connsiteY4022" fmla="*/ 6093230 h 6738329"/>
              <a:gd name="connsiteX4023" fmla="*/ 2340634 w 12191368"/>
              <a:gd name="connsiteY4023" fmla="*/ 6078547 h 6738329"/>
              <a:gd name="connsiteX4024" fmla="*/ 2338240 w 12191368"/>
              <a:gd name="connsiteY4024" fmla="*/ 6063655 h 6738329"/>
              <a:gd name="connsiteX4025" fmla="*/ 2336642 w 12191368"/>
              <a:gd name="connsiteY4025" fmla="*/ 6048972 h 6738329"/>
              <a:gd name="connsiteX4026" fmla="*/ 2335046 w 12191368"/>
              <a:gd name="connsiteY4026" fmla="*/ 6034079 h 6738329"/>
              <a:gd name="connsiteX4027" fmla="*/ 2333849 w 12191368"/>
              <a:gd name="connsiteY4027" fmla="*/ 6019396 h 6738329"/>
              <a:gd name="connsiteX4028" fmla="*/ 2331853 w 12191368"/>
              <a:gd name="connsiteY4028" fmla="*/ 5990030 h 6738329"/>
              <a:gd name="connsiteX4029" fmla="*/ 2331853 w 12191368"/>
              <a:gd name="connsiteY4029" fmla="*/ 5988143 h 6738329"/>
              <a:gd name="connsiteX4030" fmla="*/ 2331853 w 12191368"/>
              <a:gd name="connsiteY4030" fmla="*/ 5986465 h 6738329"/>
              <a:gd name="connsiteX4031" fmla="*/ 2331055 w 12191368"/>
              <a:gd name="connsiteY4031" fmla="*/ 5959616 h 6738329"/>
              <a:gd name="connsiteX4032" fmla="*/ 2330656 w 12191368"/>
              <a:gd name="connsiteY4032" fmla="*/ 5932558 h 6738329"/>
              <a:gd name="connsiteX4033" fmla="*/ 2330257 w 12191368"/>
              <a:gd name="connsiteY4033" fmla="*/ 5905919 h 6738329"/>
              <a:gd name="connsiteX4034" fmla="*/ 2329458 w 12191368"/>
              <a:gd name="connsiteY4034" fmla="*/ 5878860 h 6738329"/>
              <a:gd name="connsiteX4035" fmla="*/ 2324269 w 12191368"/>
              <a:gd name="connsiteY4035" fmla="*/ 5687773 h 6738329"/>
              <a:gd name="connsiteX4036" fmla="*/ 2324269 w 12191368"/>
              <a:gd name="connsiteY4036" fmla="*/ 5668685 h 6738329"/>
              <a:gd name="connsiteX4037" fmla="*/ 2311097 w 12191368"/>
              <a:gd name="connsiteY4037" fmla="*/ 5574086 h 6738329"/>
              <a:gd name="connsiteX4038" fmla="*/ 2309101 w 12191368"/>
              <a:gd name="connsiteY4038" fmla="*/ 5571150 h 6738329"/>
              <a:gd name="connsiteX4039" fmla="*/ 2307505 w 12191368"/>
              <a:gd name="connsiteY4039" fmla="*/ 5568003 h 6738329"/>
              <a:gd name="connsiteX4040" fmla="*/ 2306307 w 12191368"/>
              <a:gd name="connsiteY4040" fmla="*/ 5565066 h 6738329"/>
              <a:gd name="connsiteX4041" fmla="*/ 2305509 w 12191368"/>
              <a:gd name="connsiteY4041" fmla="*/ 5562130 h 6738329"/>
              <a:gd name="connsiteX4042" fmla="*/ 2304711 w 12191368"/>
              <a:gd name="connsiteY4042" fmla="*/ 5559193 h 6738329"/>
              <a:gd name="connsiteX4043" fmla="*/ 2304312 w 12191368"/>
              <a:gd name="connsiteY4043" fmla="*/ 5556257 h 6738329"/>
              <a:gd name="connsiteX4044" fmla="*/ 2304312 w 12191368"/>
              <a:gd name="connsiteY4044" fmla="*/ 5550174 h 6738329"/>
              <a:gd name="connsiteX4045" fmla="*/ 2304711 w 12191368"/>
              <a:gd name="connsiteY4045" fmla="*/ 5544301 h 6738329"/>
              <a:gd name="connsiteX4046" fmla="*/ 2305509 w 12191368"/>
              <a:gd name="connsiteY4046" fmla="*/ 5538218 h 6738329"/>
              <a:gd name="connsiteX4047" fmla="*/ 2308303 w 12191368"/>
              <a:gd name="connsiteY4047" fmla="*/ 5526262 h 6738329"/>
              <a:gd name="connsiteX4048" fmla="*/ 2303513 w 12191368"/>
              <a:gd name="connsiteY4048" fmla="*/ 5530038 h 6738329"/>
              <a:gd name="connsiteX4049" fmla="*/ 2298723 w 12191368"/>
              <a:gd name="connsiteY4049" fmla="*/ 5534023 h 6738329"/>
              <a:gd name="connsiteX4050" fmla="*/ 2294732 w 12191368"/>
              <a:gd name="connsiteY4050" fmla="*/ 5538218 h 6738329"/>
              <a:gd name="connsiteX4051" fmla="*/ 2291538 w 12191368"/>
              <a:gd name="connsiteY4051" fmla="*/ 5542203 h 6738329"/>
              <a:gd name="connsiteX4052" fmla="*/ 2288345 w 12191368"/>
              <a:gd name="connsiteY4052" fmla="*/ 5546398 h 6738329"/>
              <a:gd name="connsiteX4053" fmla="*/ 2285552 w 12191368"/>
              <a:gd name="connsiteY4053" fmla="*/ 5550384 h 6738329"/>
              <a:gd name="connsiteX4054" fmla="*/ 2282757 w 12191368"/>
              <a:gd name="connsiteY4054" fmla="*/ 5554788 h 6738329"/>
              <a:gd name="connsiteX4055" fmla="*/ 2280761 w 12191368"/>
              <a:gd name="connsiteY4055" fmla="*/ 5558984 h 6738329"/>
              <a:gd name="connsiteX4056" fmla="*/ 2278766 w 12191368"/>
              <a:gd name="connsiteY4056" fmla="*/ 5563179 h 6738329"/>
              <a:gd name="connsiteX4057" fmla="*/ 2277169 w 12191368"/>
              <a:gd name="connsiteY4057" fmla="*/ 5567374 h 6738329"/>
              <a:gd name="connsiteX4058" fmla="*/ 2274774 w 12191368"/>
              <a:gd name="connsiteY4058" fmla="*/ 5575974 h 6738329"/>
              <a:gd name="connsiteX4059" fmla="*/ 2273177 w 12191368"/>
              <a:gd name="connsiteY4059" fmla="*/ 5584574 h 6738329"/>
              <a:gd name="connsiteX4060" fmla="*/ 2271980 w 12191368"/>
              <a:gd name="connsiteY4060" fmla="*/ 5593383 h 6738329"/>
              <a:gd name="connsiteX4061" fmla="*/ 2271182 w 12191368"/>
              <a:gd name="connsiteY4061" fmla="*/ 5602193 h 6738329"/>
              <a:gd name="connsiteX4062" fmla="*/ 2270783 w 12191368"/>
              <a:gd name="connsiteY4062" fmla="*/ 5611003 h 6738329"/>
              <a:gd name="connsiteX4063" fmla="*/ 2269985 w 12191368"/>
              <a:gd name="connsiteY4063" fmla="*/ 5628622 h 6738329"/>
              <a:gd name="connsiteX4064" fmla="*/ 2269585 w 12191368"/>
              <a:gd name="connsiteY4064" fmla="*/ 5637432 h 6738329"/>
              <a:gd name="connsiteX4065" fmla="*/ 2268388 w 12191368"/>
              <a:gd name="connsiteY4065" fmla="*/ 5646242 h 6738329"/>
              <a:gd name="connsiteX4066" fmla="*/ 2265993 w 12191368"/>
              <a:gd name="connsiteY4066" fmla="*/ 5654841 h 6738329"/>
              <a:gd name="connsiteX4067" fmla="*/ 2263598 w 12191368"/>
              <a:gd name="connsiteY4067" fmla="*/ 5663442 h 6738329"/>
              <a:gd name="connsiteX4068" fmla="*/ 2258409 w 12191368"/>
              <a:gd name="connsiteY4068" fmla="*/ 5678754 h 6738329"/>
              <a:gd name="connsiteX4069" fmla="*/ 2254417 w 12191368"/>
              <a:gd name="connsiteY4069" fmla="*/ 5693856 h 6738329"/>
              <a:gd name="connsiteX4070" fmla="*/ 2250426 w 12191368"/>
              <a:gd name="connsiteY4070" fmla="*/ 5709168 h 6738329"/>
              <a:gd name="connsiteX4071" fmla="*/ 2246833 w 12191368"/>
              <a:gd name="connsiteY4071" fmla="*/ 5724271 h 6738329"/>
              <a:gd name="connsiteX4072" fmla="*/ 2244040 w 12191368"/>
              <a:gd name="connsiteY4072" fmla="*/ 5739583 h 6738329"/>
              <a:gd name="connsiteX4073" fmla="*/ 2240847 w 12191368"/>
              <a:gd name="connsiteY4073" fmla="*/ 5754895 h 6738329"/>
              <a:gd name="connsiteX4074" fmla="*/ 2234859 w 12191368"/>
              <a:gd name="connsiteY4074" fmla="*/ 5785729 h 6738329"/>
              <a:gd name="connsiteX4075" fmla="*/ 2232065 w 12191368"/>
              <a:gd name="connsiteY4075" fmla="*/ 5801041 h 6738329"/>
              <a:gd name="connsiteX4076" fmla="*/ 2228872 w 12191368"/>
              <a:gd name="connsiteY4076" fmla="*/ 5816353 h 6738329"/>
              <a:gd name="connsiteX4077" fmla="*/ 2225679 w 12191368"/>
              <a:gd name="connsiteY4077" fmla="*/ 5831665 h 6738329"/>
              <a:gd name="connsiteX4078" fmla="*/ 2221687 w 12191368"/>
              <a:gd name="connsiteY4078" fmla="*/ 5846978 h 6738329"/>
              <a:gd name="connsiteX4079" fmla="*/ 2217297 w 12191368"/>
              <a:gd name="connsiteY4079" fmla="*/ 5862080 h 6738329"/>
              <a:gd name="connsiteX4080" fmla="*/ 2212107 w 12191368"/>
              <a:gd name="connsiteY4080" fmla="*/ 5877182 h 6738329"/>
              <a:gd name="connsiteX4081" fmla="*/ 2206520 w 12191368"/>
              <a:gd name="connsiteY4081" fmla="*/ 5892495 h 6738329"/>
              <a:gd name="connsiteX4082" fmla="*/ 2199335 w 12191368"/>
              <a:gd name="connsiteY4082" fmla="*/ 5907597 h 6738329"/>
              <a:gd name="connsiteX4083" fmla="*/ 2085976 w 12191368"/>
              <a:gd name="connsiteY4083" fmla="*/ 6316620 h 6738329"/>
              <a:gd name="connsiteX4084" fmla="*/ 2083581 w 12191368"/>
              <a:gd name="connsiteY4084" fmla="*/ 6325219 h 6738329"/>
              <a:gd name="connsiteX4085" fmla="*/ 2080787 w 12191368"/>
              <a:gd name="connsiteY4085" fmla="*/ 6334029 h 6738329"/>
              <a:gd name="connsiteX4086" fmla="*/ 2077194 w 12191368"/>
              <a:gd name="connsiteY4086" fmla="*/ 6342629 h 6738329"/>
              <a:gd name="connsiteX4087" fmla="*/ 2072804 w 12191368"/>
              <a:gd name="connsiteY4087" fmla="*/ 6351229 h 6738329"/>
              <a:gd name="connsiteX4088" fmla="*/ 2067615 w 12191368"/>
              <a:gd name="connsiteY4088" fmla="*/ 6359410 h 6738329"/>
              <a:gd name="connsiteX4089" fmla="*/ 2062825 w 12191368"/>
              <a:gd name="connsiteY4089" fmla="*/ 6367800 h 6738329"/>
              <a:gd name="connsiteX4090" fmla="*/ 2057237 w 12191368"/>
              <a:gd name="connsiteY4090" fmla="*/ 6375980 h 6738329"/>
              <a:gd name="connsiteX4091" fmla="*/ 2051649 w 12191368"/>
              <a:gd name="connsiteY4091" fmla="*/ 6384370 h 6738329"/>
              <a:gd name="connsiteX4092" fmla="*/ 2040073 w 12191368"/>
              <a:gd name="connsiteY4092" fmla="*/ 6400731 h 6738329"/>
              <a:gd name="connsiteX4093" fmla="*/ 2028099 w 12191368"/>
              <a:gd name="connsiteY4093" fmla="*/ 6417092 h 6738329"/>
              <a:gd name="connsiteX4094" fmla="*/ 2022910 w 12191368"/>
              <a:gd name="connsiteY4094" fmla="*/ 6425482 h 6738329"/>
              <a:gd name="connsiteX4095" fmla="*/ 2017721 w 12191368"/>
              <a:gd name="connsiteY4095" fmla="*/ 6433663 h 6738329"/>
              <a:gd name="connsiteX4096" fmla="*/ 2012931 w 12191368"/>
              <a:gd name="connsiteY4096" fmla="*/ 6442263 h 6738329"/>
              <a:gd name="connsiteX4097" fmla="*/ 2008540 w 12191368"/>
              <a:gd name="connsiteY4097" fmla="*/ 6450653 h 6738329"/>
              <a:gd name="connsiteX4098" fmla="*/ 2006145 w 12191368"/>
              <a:gd name="connsiteY4098" fmla="*/ 6454219 h 6738329"/>
              <a:gd name="connsiteX4099" fmla="*/ 2003751 w 12191368"/>
              <a:gd name="connsiteY4099" fmla="*/ 6457575 h 6738329"/>
              <a:gd name="connsiteX4100" fmla="*/ 2000158 w 12191368"/>
              <a:gd name="connsiteY4100" fmla="*/ 6460722 h 6738329"/>
              <a:gd name="connsiteX4101" fmla="*/ 1998162 w 12191368"/>
              <a:gd name="connsiteY4101" fmla="*/ 6462190 h 6738329"/>
              <a:gd name="connsiteX4102" fmla="*/ 1996167 w 12191368"/>
              <a:gd name="connsiteY4102" fmla="*/ 6463448 h 6738329"/>
              <a:gd name="connsiteX4103" fmla="*/ 1993772 w 12191368"/>
              <a:gd name="connsiteY4103" fmla="*/ 6464706 h 6738329"/>
              <a:gd name="connsiteX4104" fmla="*/ 1991377 w 12191368"/>
              <a:gd name="connsiteY4104" fmla="*/ 6465756 h 6738329"/>
              <a:gd name="connsiteX4105" fmla="*/ 1988583 w 12191368"/>
              <a:gd name="connsiteY4105" fmla="*/ 6466595 h 6738329"/>
              <a:gd name="connsiteX4106" fmla="*/ 1985789 w 12191368"/>
              <a:gd name="connsiteY4106" fmla="*/ 6467433 h 6738329"/>
              <a:gd name="connsiteX4107" fmla="*/ 1982595 w 12191368"/>
              <a:gd name="connsiteY4107" fmla="*/ 6468063 h 6738329"/>
              <a:gd name="connsiteX4108" fmla="*/ 1979402 w 12191368"/>
              <a:gd name="connsiteY4108" fmla="*/ 6468482 h 6738329"/>
              <a:gd name="connsiteX4109" fmla="*/ 1975810 w 12191368"/>
              <a:gd name="connsiteY4109" fmla="*/ 6468692 h 6738329"/>
              <a:gd name="connsiteX4110" fmla="*/ 1971419 w 12191368"/>
              <a:gd name="connsiteY4110" fmla="*/ 6468692 h 6738329"/>
              <a:gd name="connsiteX4111" fmla="*/ 1953457 w 12191368"/>
              <a:gd name="connsiteY4111" fmla="*/ 6468482 h 6738329"/>
              <a:gd name="connsiteX4112" fmla="*/ 1935096 w 12191368"/>
              <a:gd name="connsiteY4112" fmla="*/ 6468482 h 6738329"/>
              <a:gd name="connsiteX4113" fmla="*/ 1916736 w 12191368"/>
              <a:gd name="connsiteY4113" fmla="*/ 6468692 h 6738329"/>
              <a:gd name="connsiteX4114" fmla="*/ 1897976 w 12191368"/>
              <a:gd name="connsiteY4114" fmla="*/ 6469111 h 6738329"/>
              <a:gd name="connsiteX4115" fmla="*/ 1879615 w 12191368"/>
              <a:gd name="connsiteY4115" fmla="*/ 6469531 h 6738329"/>
              <a:gd name="connsiteX4116" fmla="*/ 1860855 w 12191368"/>
              <a:gd name="connsiteY4116" fmla="*/ 6469951 h 6738329"/>
              <a:gd name="connsiteX4117" fmla="*/ 1842494 w 12191368"/>
              <a:gd name="connsiteY4117" fmla="*/ 6469951 h 6738329"/>
              <a:gd name="connsiteX4118" fmla="*/ 1824133 w 12191368"/>
              <a:gd name="connsiteY4118" fmla="*/ 6469741 h 6738329"/>
              <a:gd name="connsiteX4119" fmla="*/ 1805771 w 12191368"/>
              <a:gd name="connsiteY4119" fmla="*/ 6469111 h 6738329"/>
              <a:gd name="connsiteX4120" fmla="*/ 1796990 w 12191368"/>
              <a:gd name="connsiteY4120" fmla="*/ 6468692 h 6738329"/>
              <a:gd name="connsiteX4121" fmla="*/ 1788208 w 12191368"/>
              <a:gd name="connsiteY4121" fmla="*/ 6468063 h 6738329"/>
              <a:gd name="connsiteX4122" fmla="*/ 1779427 w 12191368"/>
              <a:gd name="connsiteY4122" fmla="*/ 6467224 h 6738329"/>
              <a:gd name="connsiteX4123" fmla="*/ 1770247 w 12191368"/>
              <a:gd name="connsiteY4123" fmla="*/ 6466175 h 6738329"/>
              <a:gd name="connsiteX4124" fmla="*/ 1761465 w 12191368"/>
              <a:gd name="connsiteY4124" fmla="*/ 6465126 h 6738329"/>
              <a:gd name="connsiteX4125" fmla="*/ 1752684 w 12191368"/>
              <a:gd name="connsiteY4125" fmla="*/ 6463658 h 6738329"/>
              <a:gd name="connsiteX4126" fmla="*/ 1743903 w 12191368"/>
              <a:gd name="connsiteY4126" fmla="*/ 6462190 h 6738329"/>
              <a:gd name="connsiteX4127" fmla="*/ 1735121 w 12191368"/>
              <a:gd name="connsiteY4127" fmla="*/ 6460302 h 6738329"/>
              <a:gd name="connsiteX4128" fmla="*/ 1726740 w 12191368"/>
              <a:gd name="connsiteY4128" fmla="*/ 6458414 h 6738329"/>
              <a:gd name="connsiteX4129" fmla="*/ 1718358 w 12191368"/>
              <a:gd name="connsiteY4129" fmla="*/ 6456107 h 6738329"/>
              <a:gd name="connsiteX4130" fmla="*/ 1709576 w 12191368"/>
              <a:gd name="connsiteY4130" fmla="*/ 6453590 h 6738329"/>
              <a:gd name="connsiteX4131" fmla="*/ 1701593 w 12191368"/>
              <a:gd name="connsiteY4131" fmla="*/ 6450653 h 6738329"/>
              <a:gd name="connsiteX4132" fmla="*/ 1693610 w 12191368"/>
              <a:gd name="connsiteY4132" fmla="*/ 6447507 h 6738329"/>
              <a:gd name="connsiteX4133" fmla="*/ 1685627 w 12191368"/>
              <a:gd name="connsiteY4133" fmla="*/ 6444151 h 6738329"/>
              <a:gd name="connsiteX4134" fmla="*/ 1670459 w 12191368"/>
              <a:gd name="connsiteY4134" fmla="*/ 6436599 h 6738329"/>
              <a:gd name="connsiteX4135" fmla="*/ 1664072 w 12191368"/>
              <a:gd name="connsiteY4135" fmla="*/ 6433453 h 6738329"/>
              <a:gd name="connsiteX4136" fmla="*/ 1661279 w 12191368"/>
              <a:gd name="connsiteY4136" fmla="*/ 6432404 h 6738329"/>
              <a:gd name="connsiteX4137" fmla="*/ 1650502 w 12191368"/>
              <a:gd name="connsiteY4137" fmla="*/ 6437858 h 6738329"/>
              <a:gd name="connsiteX4138" fmla="*/ 1645312 w 12191368"/>
              <a:gd name="connsiteY4138" fmla="*/ 6439956 h 6738329"/>
              <a:gd name="connsiteX4139" fmla="*/ 1640523 w 12191368"/>
              <a:gd name="connsiteY4139" fmla="*/ 6441633 h 6738329"/>
              <a:gd name="connsiteX4140" fmla="*/ 1636531 w 12191368"/>
              <a:gd name="connsiteY4140" fmla="*/ 6443312 h 6738329"/>
              <a:gd name="connsiteX4141" fmla="*/ 1632540 w 12191368"/>
              <a:gd name="connsiteY4141" fmla="*/ 6444360 h 6738329"/>
              <a:gd name="connsiteX4142" fmla="*/ 1628948 w 12191368"/>
              <a:gd name="connsiteY4142" fmla="*/ 6445409 h 6738329"/>
              <a:gd name="connsiteX4143" fmla="*/ 1625355 w 12191368"/>
              <a:gd name="connsiteY4143" fmla="*/ 6446038 h 6738329"/>
              <a:gd name="connsiteX4144" fmla="*/ 1622561 w 12191368"/>
              <a:gd name="connsiteY4144" fmla="*/ 6446458 h 6738329"/>
              <a:gd name="connsiteX4145" fmla="*/ 1619767 w 12191368"/>
              <a:gd name="connsiteY4145" fmla="*/ 6446668 h 6738329"/>
              <a:gd name="connsiteX4146" fmla="*/ 1616973 w 12191368"/>
              <a:gd name="connsiteY4146" fmla="*/ 6446668 h 6738329"/>
              <a:gd name="connsiteX4147" fmla="*/ 1614977 w 12191368"/>
              <a:gd name="connsiteY4147" fmla="*/ 6446458 h 6738329"/>
              <a:gd name="connsiteX4148" fmla="*/ 1612583 w 12191368"/>
              <a:gd name="connsiteY4148" fmla="*/ 6445829 h 6738329"/>
              <a:gd name="connsiteX4149" fmla="*/ 1610586 w 12191368"/>
              <a:gd name="connsiteY4149" fmla="*/ 6445199 h 6738329"/>
              <a:gd name="connsiteX4150" fmla="*/ 1608990 w 12191368"/>
              <a:gd name="connsiteY4150" fmla="*/ 6444360 h 6738329"/>
              <a:gd name="connsiteX4151" fmla="*/ 1607393 w 12191368"/>
              <a:gd name="connsiteY4151" fmla="*/ 6443312 h 6738329"/>
              <a:gd name="connsiteX4152" fmla="*/ 1606196 w 12191368"/>
              <a:gd name="connsiteY4152" fmla="*/ 6442263 h 6738329"/>
              <a:gd name="connsiteX4153" fmla="*/ 1604999 w 12191368"/>
              <a:gd name="connsiteY4153" fmla="*/ 6440794 h 6738329"/>
              <a:gd name="connsiteX4154" fmla="*/ 1603402 w 12191368"/>
              <a:gd name="connsiteY4154" fmla="*/ 6437858 h 6738329"/>
              <a:gd name="connsiteX4155" fmla="*/ 1601805 w 12191368"/>
              <a:gd name="connsiteY4155" fmla="*/ 6434292 h 6738329"/>
              <a:gd name="connsiteX4156" fmla="*/ 1601007 w 12191368"/>
              <a:gd name="connsiteY4156" fmla="*/ 6430517 h 6738329"/>
              <a:gd name="connsiteX4157" fmla="*/ 1599809 w 12191368"/>
              <a:gd name="connsiteY4157" fmla="*/ 6422126 h 6738329"/>
              <a:gd name="connsiteX4158" fmla="*/ 1599011 w 12191368"/>
              <a:gd name="connsiteY4158" fmla="*/ 6413526 h 6738329"/>
              <a:gd name="connsiteX4159" fmla="*/ 1583045 w 12191368"/>
              <a:gd name="connsiteY4159" fmla="*/ 6407234 h 6738329"/>
              <a:gd name="connsiteX4160" fmla="*/ 1575062 w 12191368"/>
              <a:gd name="connsiteY4160" fmla="*/ 6404087 h 6738329"/>
              <a:gd name="connsiteX4161" fmla="*/ 1567479 w 12191368"/>
              <a:gd name="connsiteY4161" fmla="*/ 6400731 h 6738329"/>
              <a:gd name="connsiteX4162" fmla="*/ 1559895 w 12191368"/>
              <a:gd name="connsiteY4162" fmla="*/ 6397375 h 6738329"/>
              <a:gd name="connsiteX4163" fmla="*/ 1553109 w 12191368"/>
              <a:gd name="connsiteY4163" fmla="*/ 6393809 h 6738329"/>
              <a:gd name="connsiteX4164" fmla="*/ 1546323 w 12191368"/>
              <a:gd name="connsiteY4164" fmla="*/ 6390243 h 6738329"/>
              <a:gd name="connsiteX4165" fmla="*/ 1540735 w 12191368"/>
              <a:gd name="connsiteY4165" fmla="*/ 6386468 h 6738329"/>
              <a:gd name="connsiteX4166" fmla="*/ 1535945 w 12191368"/>
              <a:gd name="connsiteY4166" fmla="*/ 6382273 h 6738329"/>
              <a:gd name="connsiteX4167" fmla="*/ 1533551 w 12191368"/>
              <a:gd name="connsiteY4167" fmla="*/ 6380175 h 6738329"/>
              <a:gd name="connsiteX4168" fmla="*/ 1531555 w 12191368"/>
              <a:gd name="connsiteY4168" fmla="*/ 6378078 h 6738329"/>
              <a:gd name="connsiteX4169" fmla="*/ 1529958 w 12191368"/>
              <a:gd name="connsiteY4169" fmla="*/ 6375980 h 6738329"/>
              <a:gd name="connsiteX4170" fmla="*/ 1528361 w 12191368"/>
              <a:gd name="connsiteY4170" fmla="*/ 6373673 h 6738329"/>
              <a:gd name="connsiteX4171" fmla="*/ 1527164 w 12191368"/>
              <a:gd name="connsiteY4171" fmla="*/ 6371365 h 6738329"/>
              <a:gd name="connsiteX4172" fmla="*/ 1525967 w 12191368"/>
              <a:gd name="connsiteY4172" fmla="*/ 6368849 h 6738329"/>
              <a:gd name="connsiteX4173" fmla="*/ 1525567 w 12191368"/>
              <a:gd name="connsiteY4173" fmla="*/ 6366331 h 6738329"/>
              <a:gd name="connsiteX4174" fmla="*/ 1525168 w 12191368"/>
              <a:gd name="connsiteY4174" fmla="*/ 6363605 h 6738329"/>
              <a:gd name="connsiteX4175" fmla="*/ 1524769 w 12191368"/>
              <a:gd name="connsiteY4175" fmla="*/ 6360878 h 6738329"/>
              <a:gd name="connsiteX4176" fmla="*/ 1525168 w 12191368"/>
              <a:gd name="connsiteY4176" fmla="*/ 6358151 h 6738329"/>
              <a:gd name="connsiteX4177" fmla="*/ 1525567 w 12191368"/>
              <a:gd name="connsiteY4177" fmla="*/ 6355424 h 6738329"/>
              <a:gd name="connsiteX4178" fmla="*/ 1526366 w 12191368"/>
              <a:gd name="connsiteY4178" fmla="*/ 6352487 h 6738329"/>
              <a:gd name="connsiteX4179" fmla="*/ 1527563 w 12191368"/>
              <a:gd name="connsiteY4179" fmla="*/ 6349341 h 6738329"/>
              <a:gd name="connsiteX4180" fmla="*/ 1529159 w 12191368"/>
              <a:gd name="connsiteY4180" fmla="*/ 6345985 h 6738329"/>
              <a:gd name="connsiteX4181" fmla="*/ 1523971 w 12191368"/>
              <a:gd name="connsiteY4181" fmla="*/ 6311795 h 6738329"/>
              <a:gd name="connsiteX4182" fmla="*/ 1517983 w 12191368"/>
              <a:gd name="connsiteY4182" fmla="*/ 6285156 h 6738329"/>
              <a:gd name="connsiteX4183" fmla="*/ 1514791 w 12191368"/>
              <a:gd name="connsiteY4183" fmla="*/ 6271732 h 6738329"/>
              <a:gd name="connsiteX4184" fmla="*/ 1512395 w 12191368"/>
              <a:gd name="connsiteY4184" fmla="*/ 6258308 h 6738329"/>
              <a:gd name="connsiteX4185" fmla="*/ 1510000 w 12191368"/>
              <a:gd name="connsiteY4185" fmla="*/ 6245093 h 6738329"/>
              <a:gd name="connsiteX4186" fmla="*/ 1508404 w 12191368"/>
              <a:gd name="connsiteY4186" fmla="*/ 6231668 h 6738329"/>
              <a:gd name="connsiteX4187" fmla="*/ 1506807 w 12191368"/>
              <a:gd name="connsiteY4187" fmla="*/ 6218244 h 6738329"/>
              <a:gd name="connsiteX4188" fmla="*/ 1505610 w 12191368"/>
              <a:gd name="connsiteY4188" fmla="*/ 6204820 h 6738329"/>
              <a:gd name="connsiteX4189" fmla="*/ 1505211 w 12191368"/>
              <a:gd name="connsiteY4189" fmla="*/ 6191396 h 6738329"/>
              <a:gd name="connsiteX4190" fmla="*/ 1504812 w 12191368"/>
              <a:gd name="connsiteY4190" fmla="*/ 6178181 h 6738329"/>
              <a:gd name="connsiteX4191" fmla="*/ 1505211 w 12191368"/>
              <a:gd name="connsiteY4191" fmla="*/ 6164757 h 6738329"/>
              <a:gd name="connsiteX4192" fmla="*/ 1506408 w 12191368"/>
              <a:gd name="connsiteY4192" fmla="*/ 6151332 h 6738329"/>
              <a:gd name="connsiteX4193" fmla="*/ 1508005 w 12191368"/>
              <a:gd name="connsiteY4193" fmla="*/ 6137908 h 6738329"/>
              <a:gd name="connsiteX4194" fmla="*/ 1510399 w 12191368"/>
              <a:gd name="connsiteY4194" fmla="*/ 6124694 h 6738329"/>
              <a:gd name="connsiteX4195" fmla="*/ 1513592 w 12191368"/>
              <a:gd name="connsiteY4195" fmla="*/ 6111269 h 6738329"/>
              <a:gd name="connsiteX4196" fmla="*/ 1517983 w 12191368"/>
              <a:gd name="connsiteY4196" fmla="*/ 6097845 h 6738329"/>
              <a:gd name="connsiteX4197" fmla="*/ 1518383 w 12191368"/>
              <a:gd name="connsiteY4197" fmla="*/ 6096167 h 6738329"/>
              <a:gd name="connsiteX4198" fmla="*/ 1518383 w 12191368"/>
              <a:gd name="connsiteY4198" fmla="*/ 6094698 h 6738329"/>
              <a:gd name="connsiteX4199" fmla="*/ 1518383 w 12191368"/>
              <a:gd name="connsiteY4199" fmla="*/ 6093021 h 6738329"/>
              <a:gd name="connsiteX4200" fmla="*/ 1517983 w 12191368"/>
              <a:gd name="connsiteY4200" fmla="*/ 6091552 h 6738329"/>
              <a:gd name="connsiteX4201" fmla="*/ 1515988 w 12191368"/>
              <a:gd name="connsiteY4201" fmla="*/ 6088406 h 6738329"/>
              <a:gd name="connsiteX4202" fmla="*/ 1513992 w 12191368"/>
              <a:gd name="connsiteY4202" fmla="*/ 6085469 h 6738329"/>
              <a:gd name="connsiteX4203" fmla="*/ 1511597 w 12191368"/>
              <a:gd name="connsiteY4203" fmla="*/ 6082742 h 6738329"/>
              <a:gd name="connsiteX4204" fmla="*/ 1508803 w 12191368"/>
              <a:gd name="connsiteY4204" fmla="*/ 6080016 h 6738329"/>
              <a:gd name="connsiteX4205" fmla="*/ 1503215 w 12191368"/>
              <a:gd name="connsiteY4205" fmla="*/ 6074562 h 6738329"/>
              <a:gd name="connsiteX4206" fmla="*/ 1500820 w 12191368"/>
              <a:gd name="connsiteY4206" fmla="*/ 6071835 h 6738329"/>
              <a:gd name="connsiteX4207" fmla="*/ 1498824 w 12191368"/>
              <a:gd name="connsiteY4207" fmla="*/ 6068899 h 6738329"/>
              <a:gd name="connsiteX4208" fmla="*/ 1497228 w 12191368"/>
              <a:gd name="connsiteY4208" fmla="*/ 6066172 h 6738329"/>
              <a:gd name="connsiteX4209" fmla="*/ 1496829 w 12191368"/>
              <a:gd name="connsiteY4209" fmla="*/ 6063445 h 6738329"/>
              <a:gd name="connsiteX4210" fmla="*/ 1496829 w 12191368"/>
              <a:gd name="connsiteY4210" fmla="*/ 6061977 h 6738329"/>
              <a:gd name="connsiteX4211" fmla="*/ 1497228 w 12191368"/>
              <a:gd name="connsiteY4211" fmla="*/ 6060508 h 6738329"/>
              <a:gd name="connsiteX4212" fmla="*/ 1498026 w 12191368"/>
              <a:gd name="connsiteY4212" fmla="*/ 6059040 h 6738329"/>
              <a:gd name="connsiteX4213" fmla="*/ 1498824 w 12191368"/>
              <a:gd name="connsiteY4213" fmla="*/ 6057572 h 6738329"/>
              <a:gd name="connsiteX4214" fmla="*/ 1500022 w 12191368"/>
              <a:gd name="connsiteY4214" fmla="*/ 6056104 h 6738329"/>
              <a:gd name="connsiteX4215" fmla="*/ 1501618 w 12191368"/>
              <a:gd name="connsiteY4215" fmla="*/ 6054635 h 6738329"/>
              <a:gd name="connsiteX4216" fmla="*/ 1504013 w 12191368"/>
              <a:gd name="connsiteY4216" fmla="*/ 6052747 h 6738329"/>
              <a:gd name="connsiteX4217" fmla="*/ 1506408 w 12191368"/>
              <a:gd name="connsiteY4217" fmla="*/ 6051279 h 6738329"/>
              <a:gd name="connsiteX4218" fmla="*/ 1504812 w 12191368"/>
              <a:gd name="connsiteY4218" fmla="*/ 6049601 h 6738329"/>
              <a:gd name="connsiteX4219" fmla="*/ 1503614 w 12191368"/>
              <a:gd name="connsiteY4219" fmla="*/ 6047923 h 6738329"/>
              <a:gd name="connsiteX4220" fmla="*/ 1502815 w 12191368"/>
              <a:gd name="connsiteY4220" fmla="*/ 6046245 h 6738329"/>
              <a:gd name="connsiteX4221" fmla="*/ 1502416 w 12191368"/>
              <a:gd name="connsiteY4221" fmla="*/ 6044567 h 6738329"/>
              <a:gd name="connsiteX4222" fmla="*/ 1502017 w 12191368"/>
              <a:gd name="connsiteY4222" fmla="*/ 6041421 h 6738329"/>
              <a:gd name="connsiteX4223" fmla="*/ 1502416 w 12191368"/>
              <a:gd name="connsiteY4223" fmla="*/ 6038274 h 6738329"/>
              <a:gd name="connsiteX4224" fmla="*/ 1500022 w 12191368"/>
              <a:gd name="connsiteY4224" fmla="*/ 6029465 h 6738329"/>
              <a:gd name="connsiteX4225" fmla="*/ 1498425 w 12191368"/>
              <a:gd name="connsiteY4225" fmla="*/ 6020865 h 6738329"/>
              <a:gd name="connsiteX4226" fmla="*/ 1496829 w 12191368"/>
              <a:gd name="connsiteY4226" fmla="*/ 6012055 h 6738329"/>
              <a:gd name="connsiteX4227" fmla="*/ 1496031 w 12191368"/>
              <a:gd name="connsiteY4227" fmla="*/ 6003245 h 6738329"/>
              <a:gd name="connsiteX4228" fmla="*/ 1495231 w 12191368"/>
              <a:gd name="connsiteY4228" fmla="*/ 5994436 h 6738329"/>
              <a:gd name="connsiteX4229" fmla="*/ 1494832 w 12191368"/>
              <a:gd name="connsiteY4229" fmla="*/ 5985836 h 6738329"/>
              <a:gd name="connsiteX4230" fmla="*/ 1494832 w 12191368"/>
              <a:gd name="connsiteY4230" fmla="*/ 5968216 h 6738329"/>
              <a:gd name="connsiteX4231" fmla="*/ 1495231 w 12191368"/>
              <a:gd name="connsiteY4231" fmla="*/ 5932977 h 6738329"/>
              <a:gd name="connsiteX4232" fmla="*/ 1494832 w 12191368"/>
              <a:gd name="connsiteY4232" fmla="*/ 5915357 h 6738329"/>
              <a:gd name="connsiteX4233" fmla="*/ 1494433 w 12191368"/>
              <a:gd name="connsiteY4233" fmla="*/ 5906758 h 6738329"/>
              <a:gd name="connsiteX4234" fmla="*/ 1494034 w 12191368"/>
              <a:gd name="connsiteY4234" fmla="*/ 5897948 h 6738329"/>
              <a:gd name="connsiteX4235" fmla="*/ 1494034 w 12191368"/>
              <a:gd name="connsiteY4235" fmla="*/ 5888299 h 6738329"/>
              <a:gd name="connsiteX4236" fmla="*/ 1492837 w 12191368"/>
              <a:gd name="connsiteY4236" fmla="*/ 5845299 h 6738329"/>
              <a:gd name="connsiteX4237" fmla="*/ 1491639 w 12191368"/>
              <a:gd name="connsiteY4237" fmla="*/ 5823905 h 6738329"/>
              <a:gd name="connsiteX4238" fmla="*/ 1490841 w 12191368"/>
              <a:gd name="connsiteY4238" fmla="*/ 5813417 h 6738329"/>
              <a:gd name="connsiteX4239" fmla="*/ 1490043 w 12191368"/>
              <a:gd name="connsiteY4239" fmla="*/ 5802719 h 6738329"/>
              <a:gd name="connsiteX4240" fmla="*/ 1489644 w 12191368"/>
              <a:gd name="connsiteY4240" fmla="*/ 5798943 h 6738329"/>
              <a:gd name="connsiteX4241" fmla="*/ 1489644 w 12191368"/>
              <a:gd name="connsiteY4241" fmla="*/ 5795378 h 6738329"/>
              <a:gd name="connsiteX4242" fmla="*/ 1490043 w 12191368"/>
              <a:gd name="connsiteY4242" fmla="*/ 5791602 h 6738329"/>
              <a:gd name="connsiteX4243" fmla="*/ 1490841 w 12191368"/>
              <a:gd name="connsiteY4243" fmla="*/ 5788456 h 6738329"/>
              <a:gd name="connsiteX4244" fmla="*/ 1492039 w 12191368"/>
              <a:gd name="connsiteY4244" fmla="*/ 5785519 h 6738329"/>
              <a:gd name="connsiteX4245" fmla="*/ 1493635 w 12191368"/>
              <a:gd name="connsiteY4245" fmla="*/ 5782792 h 6738329"/>
              <a:gd name="connsiteX4246" fmla="*/ 1496031 w 12191368"/>
              <a:gd name="connsiteY4246" fmla="*/ 5780275 h 6738329"/>
              <a:gd name="connsiteX4247" fmla="*/ 1498425 w 12191368"/>
              <a:gd name="connsiteY4247" fmla="*/ 5778178 h 6738329"/>
              <a:gd name="connsiteX4248" fmla="*/ 1502017 w 12191368"/>
              <a:gd name="connsiteY4248" fmla="*/ 5775870 h 6738329"/>
              <a:gd name="connsiteX4249" fmla="*/ 1505610 w 12191368"/>
              <a:gd name="connsiteY4249" fmla="*/ 5774192 h 6738329"/>
              <a:gd name="connsiteX4250" fmla="*/ 1510000 w 12191368"/>
              <a:gd name="connsiteY4250" fmla="*/ 5772724 h 6738329"/>
              <a:gd name="connsiteX4251" fmla="*/ 1515190 w 12191368"/>
              <a:gd name="connsiteY4251" fmla="*/ 5771676 h 6738329"/>
              <a:gd name="connsiteX4252" fmla="*/ 1521176 w 12191368"/>
              <a:gd name="connsiteY4252" fmla="*/ 5770836 h 6738329"/>
              <a:gd name="connsiteX4253" fmla="*/ 1527962 w 12191368"/>
              <a:gd name="connsiteY4253" fmla="*/ 5770207 h 6738329"/>
              <a:gd name="connsiteX4254" fmla="*/ 1535147 w 12191368"/>
              <a:gd name="connsiteY4254" fmla="*/ 5769997 h 6738329"/>
              <a:gd name="connsiteX4255" fmla="*/ 1543130 w 12191368"/>
              <a:gd name="connsiteY4255" fmla="*/ 5770207 h 6738329"/>
              <a:gd name="connsiteX4256" fmla="*/ 1527164 w 12191368"/>
              <a:gd name="connsiteY4256" fmla="*/ 5764963 h 6738329"/>
              <a:gd name="connsiteX4257" fmla="*/ 1521575 w 12191368"/>
              <a:gd name="connsiteY4257" fmla="*/ 5764753 h 6738329"/>
              <a:gd name="connsiteX4258" fmla="*/ 1516387 w 12191368"/>
              <a:gd name="connsiteY4258" fmla="*/ 5764544 h 6738329"/>
              <a:gd name="connsiteX4259" fmla="*/ 1511996 w 12191368"/>
              <a:gd name="connsiteY4259" fmla="*/ 5764124 h 6738329"/>
              <a:gd name="connsiteX4260" fmla="*/ 1508005 w 12191368"/>
              <a:gd name="connsiteY4260" fmla="*/ 5763705 h 6738329"/>
              <a:gd name="connsiteX4261" fmla="*/ 1504412 w 12191368"/>
              <a:gd name="connsiteY4261" fmla="*/ 5763076 h 6738329"/>
              <a:gd name="connsiteX4262" fmla="*/ 1501219 w 12191368"/>
              <a:gd name="connsiteY4262" fmla="*/ 5762446 h 6738329"/>
              <a:gd name="connsiteX4263" fmla="*/ 1498824 w 12191368"/>
              <a:gd name="connsiteY4263" fmla="*/ 5761607 h 6738329"/>
              <a:gd name="connsiteX4264" fmla="*/ 1496430 w 12191368"/>
              <a:gd name="connsiteY4264" fmla="*/ 5760558 h 6738329"/>
              <a:gd name="connsiteX4265" fmla="*/ 1494832 w 12191368"/>
              <a:gd name="connsiteY4265" fmla="*/ 5759510 h 6738329"/>
              <a:gd name="connsiteX4266" fmla="*/ 1493236 w 12191368"/>
              <a:gd name="connsiteY4266" fmla="*/ 5758251 h 6738329"/>
              <a:gd name="connsiteX4267" fmla="*/ 1492039 w 12191368"/>
              <a:gd name="connsiteY4267" fmla="*/ 5757202 h 6738329"/>
              <a:gd name="connsiteX4268" fmla="*/ 1490841 w 12191368"/>
              <a:gd name="connsiteY4268" fmla="*/ 5755944 h 6738329"/>
              <a:gd name="connsiteX4269" fmla="*/ 1490442 w 12191368"/>
              <a:gd name="connsiteY4269" fmla="*/ 5754685 h 6738329"/>
              <a:gd name="connsiteX4270" fmla="*/ 1490043 w 12191368"/>
              <a:gd name="connsiteY4270" fmla="*/ 5753217 h 6738329"/>
              <a:gd name="connsiteX4271" fmla="*/ 1489644 w 12191368"/>
              <a:gd name="connsiteY4271" fmla="*/ 5750490 h 6738329"/>
              <a:gd name="connsiteX4272" fmla="*/ 1490043 w 12191368"/>
              <a:gd name="connsiteY4272" fmla="*/ 5747344 h 6738329"/>
              <a:gd name="connsiteX4273" fmla="*/ 1490841 w 12191368"/>
              <a:gd name="connsiteY4273" fmla="*/ 5744407 h 6738329"/>
              <a:gd name="connsiteX4274" fmla="*/ 1492837 w 12191368"/>
              <a:gd name="connsiteY4274" fmla="*/ 5737695 h 6738329"/>
              <a:gd name="connsiteX4275" fmla="*/ 1493635 w 12191368"/>
              <a:gd name="connsiteY4275" fmla="*/ 5734759 h 6738329"/>
              <a:gd name="connsiteX4276" fmla="*/ 1494034 w 12191368"/>
              <a:gd name="connsiteY4276" fmla="*/ 5731612 h 6738329"/>
              <a:gd name="connsiteX4277" fmla="*/ 1493635 w 12191368"/>
              <a:gd name="connsiteY4277" fmla="*/ 5728885 h 6738329"/>
              <a:gd name="connsiteX4278" fmla="*/ 1493236 w 12191368"/>
              <a:gd name="connsiteY4278" fmla="*/ 5727417 h 6738329"/>
              <a:gd name="connsiteX4279" fmla="*/ 1492837 w 12191368"/>
              <a:gd name="connsiteY4279" fmla="*/ 5726159 h 6738329"/>
              <a:gd name="connsiteX4280" fmla="*/ 1489644 w 12191368"/>
              <a:gd name="connsiteY4280" fmla="*/ 5707071 h 6738329"/>
              <a:gd name="connsiteX4281" fmla="*/ 1484854 w 12191368"/>
              <a:gd name="connsiteY4281" fmla="*/ 5710007 h 6738329"/>
              <a:gd name="connsiteX4282" fmla="*/ 1479665 w 12191368"/>
              <a:gd name="connsiteY4282" fmla="*/ 5712734 h 6738329"/>
              <a:gd name="connsiteX4283" fmla="*/ 1475673 w 12191368"/>
              <a:gd name="connsiteY4283" fmla="*/ 5715671 h 6738329"/>
              <a:gd name="connsiteX4284" fmla="*/ 1472081 w 12191368"/>
              <a:gd name="connsiteY4284" fmla="*/ 5718607 h 6738329"/>
              <a:gd name="connsiteX4285" fmla="*/ 1468488 w 12191368"/>
              <a:gd name="connsiteY4285" fmla="*/ 5721544 h 6738329"/>
              <a:gd name="connsiteX4286" fmla="*/ 1465295 w 12191368"/>
              <a:gd name="connsiteY4286" fmla="*/ 5724690 h 6738329"/>
              <a:gd name="connsiteX4287" fmla="*/ 1462502 w 12191368"/>
              <a:gd name="connsiteY4287" fmla="*/ 5728046 h 6738329"/>
              <a:gd name="connsiteX4288" fmla="*/ 1460106 w 12191368"/>
              <a:gd name="connsiteY4288" fmla="*/ 5731193 h 6738329"/>
              <a:gd name="connsiteX4289" fmla="*/ 1457711 w 12191368"/>
              <a:gd name="connsiteY4289" fmla="*/ 5734339 h 6738329"/>
              <a:gd name="connsiteX4290" fmla="*/ 1455716 w 12191368"/>
              <a:gd name="connsiteY4290" fmla="*/ 5737695 h 6738329"/>
              <a:gd name="connsiteX4291" fmla="*/ 1452124 w 12191368"/>
              <a:gd name="connsiteY4291" fmla="*/ 5744407 h 6738329"/>
              <a:gd name="connsiteX4292" fmla="*/ 1448930 w 12191368"/>
              <a:gd name="connsiteY4292" fmla="*/ 5751329 h 6738329"/>
              <a:gd name="connsiteX4293" fmla="*/ 1446136 w 12191368"/>
              <a:gd name="connsiteY4293" fmla="*/ 5758041 h 6738329"/>
              <a:gd name="connsiteX4294" fmla="*/ 1441745 w 12191368"/>
              <a:gd name="connsiteY4294" fmla="*/ 5772095 h 6738329"/>
              <a:gd name="connsiteX4295" fmla="*/ 1439351 w 12191368"/>
              <a:gd name="connsiteY4295" fmla="*/ 5779017 h 6738329"/>
              <a:gd name="connsiteX4296" fmla="*/ 1436557 w 12191368"/>
              <a:gd name="connsiteY4296" fmla="*/ 5785939 h 6738329"/>
              <a:gd name="connsiteX4297" fmla="*/ 1433363 w 12191368"/>
              <a:gd name="connsiteY4297" fmla="*/ 5792651 h 6738329"/>
              <a:gd name="connsiteX4298" fmla="*/ 1429372 w 12191368"/>
              <a:gd name="connsiteY4298" fmla="*/ 5799363 h 6738329"/>
              <a:gd name="connsiteX4299" fmla="*/ 1426977 w 12191368"/>
              <a:gd name="connsiteY4299" fmla="*/ 5802509 h 6738329"/>
              <a:gd name="connsiteX4300" fmla="*/ 1424183 w 12191368"/>
              <a:gd name="connsiteY4300" fmla="*/ 5805656 h 6738329"/>
              <a:gd name="connsiteX4301" fmla="*/ 1421389 w 12191368"/>
              <a:gd name="connsiteY4301" fmla="*/ 5808802 h 6738329"/>
              <a:gd name="connsiteX4302" fmla="*/ 1417797 w 12191368"/>
              <a:gd name="connsiteY4302" fmla="*/ 5812158 h 6738329"/>
              <a:gd name="connsiteX4303" fmla="*/ 1416599 w 12191368"/>
              <a:gd name="connsiteY4303" fmla="*/ 5816143 h 6738329"/>
              <a:gd name="connsiteX4304" fmla="*/ 1415002 w 12191368"/>
              <a:gd name="connsiteY4304" fmla="*/ 5820129 h 6738329"/>
              <a:gd name="connsiteX4305" fmla="*/ 1413007 w 12191368"/>
              <a:gd name="connsiteY4305" fmla="*/ 5824114 h 6738329"/>
              <a:gd name="connsiteX4306" fmla="*/ 1410612 w 12191368"/>
              <a:gd name="connsiteY4306" fmla="*/ 5827890 h 6738329"/>
              <a:gd name="connsiteX4307" fmla="*/ 1408217 w 12191368"/>
              <a:gd name="connsiteY4307" fmla="*/ 5831875 h 6738329"/>
              <a:gd name="connsiteX4308" fmla="*/ 1405423 w 12191368"/>
              <a:gd name="connsiteY4308" fmla="*/ 5835441 h 6738329"/>
              <a:gd name="connsiteX4309" fmla="*/ 1402230 w 12191368"/>
              <a:gd name="connsiteY4309" fmla="*/ 5839007 h 6738329"/>
              <a:gd name="connsiteX4310" fmla="*/ 1399037 w 12191368"/>
              <a:gd name="connsiteY4310" fmla="*/ 5842573 h 6738329"/>
              <a:gd name="connsiteX4311" fmla="*/ 1395444 w 12191368"/>
              <a:gd name="connsiteY4311" fmla="*/ 5846139 h 6738329"/>
              <a:gd name="connsiteX4312" fmla="*/ 1391852 w 12191368"/>
              <a:gd name="connsiteY4312" fmla="*/ 5849704 h 6738329"/>
              <a:gd name="connsiteX4313" fmla="*/ 1383071 w 12191368"/>
              <a:gd name="connsiteY4313" fmla="*/ 5856417 h 6738329"/>
              <a:gd name="connsiteX4314" fmla="*/ 1374289 w 12191368"/>
              <a:gd name="connsiteY4314" fmla="*/ 5862919 h 6738329"/>
              <a:gd name="connsiteX4315" fmla="*/ 1364710 w 12191368"/>
              <a:gd name="connsiteY4315" fmla="*/ 5869422 h 6738329"/>
              <a:gd name="connsiteX4316" fmla="*/ 1359520 w 12191368"/>
              <a:gd name="connsiteY4316" fmla="*/ 5870890 h 6738329"/>
              <a:gd name="connsiteX4317" fmla="*/ 1354731 w 12191368"/>
              <a:gd name="connsiteY4317" fmla="*/ 5872148 h 6738329"/>
              <a:gd name="connsiteX4318" fmla="*/ 1349143 w 12191368"/>
              <a:gd name="connsiteY4318" fmla="*/ 5873197 h 6738329"/>
              <a:gd name="connsiteX4319" fmla="*/ 1343953 w 12191368"/>
              <a:gd name="connsiteY4319" fmla="*/ 5874036 h 6738329"/>
              <a:gd name="connsiteX4320" fmla="*/ 1338765 w 12191368"/>
              <a:gd name="connsiteY4320" fmla="*/ 5874665 h 6738329"/>
              <a:gd name="connsiteX4321" fmla="*/ 1333975 w 12191368"/>
              <a:gd name="connsiteY4321" fmla="*/ 5875295 h 6738329"/>
              <a:gd name="connsiteX4322" fmla="*/ 1328786 w 12191368"/>
              <a:gd name="connsiteY4322" fmla="*/ 5875714 h 6738329"/>
              <a:gd name="connsiteX4323" fmla="*/ 1323597 w 12191368"/>
              <a:gd name="connsiteY4323" fmla="*/ 5875924 h 6738329"/>
              <a:gd name="connsiteX4324" fmla="*/ 1313219 w 12191368"/>
              <a:gd name="connsiteY4324" fmla="*/ 5876133 h 6738329"/>
              <a:gd name="connsiteX4325" fmla="*/ 1303240 w 12191368"/>
              <a:gd name="connsiteY4325" fmla="*/ 5875924 h 6738329"/>
              <a:gd name="connsiteX4326" fmla="*/ 1293262 w 12191368"/>
              <a:gd name="connsiteY4326" fmla="*/ 5875295 h 6738329"/>
              <a:gd name="connsiteX4327" fmla="*/ 1282883 w 12191368"/>
              <a:gd name="connsiteY4327" fmla="*/ 5874665 h 6738329"/>
              <a:gd name="connsiteX4328" fmla="*/ 1272904 w 12191368"/>
              <a:gd name="connsiteY4328" fmla="*/ 5873616 h 6738329"/>
              <a:gd name="connsiteX4329" fmla="*/ 1262527 w 12191368"/>
              <a:gd name="connsiteY4329" fmla="*/ 5872358 h 6738329"/>
              <a:gd name="connsiteX4330" fmla="*/ 1242170 w 12191368"/>
              <a:gd name="connsiteY4330" fmla="*/ 5870051 h 6738329"/>
              <a:gd name="connsiteX4331" fmla="*/ 1232191 w 12191368"/>
              <a:gd name="connsiteY4331" fmla="*/ 5869002 h 6738329"/>
              <a:gd name="connsiteX4332" fmla="*/ 1221814 w 12191368"/>
              <a:gd name="connsiteY4332" fmla="*/ 5868163 h 6738329"/>
              <a:gd name="connsiteX4333" fmla="*/ 1211834 w 12191368"/>
              <a:gd name="connsiteY4333" fmla="*/ 5867533 h 6738329"/>
              <a:gd name="connsiteX4334" fmla="*/ 1201456 w 12191368"/>
              <a:gd name="connsiteY4334" fmla="*/ 5867324 h 6738329"/>
              <a:gd name="connsiteX4335" fmla="*/ 1191078 w 12191368"/>
              <a:gd name="connsiteY4335" fmla="*/ 5867953 h 6738329"/>
              <a:gd name="connsiteX4336" fmla="*/ 1180302 w 12191368"/>
              <a:gd name="connsiteY4336" fmla="*/ 5868372 h 6738329"/>
              <a:gd name="connsiteX4337" fmla="*/ 1169525 w 12191368"/>
              <a:gd name="connsiteY4337" fmla="*/ 5868372 h 6738329"/>
              <a:gd name="connsiteX4338" fmla="*/ 1158747 w 12191368"/>
              <a:gd name="connsiteY4338" fmla="*/ 5868163 h 6738329"/>
              <a:gd name="connsiteX4339" fmla="*/ 1147172 w 12191368"/>
              <a:gd name="connsiteY4339" fmla="*/ 5867533 h 6738329"/>
              <a:gd name="connsiteX4340" fmla="*/ 1135996 w 12191368"/>
              <a:gd name="connsiteY4340" fmla="*/ 5866694 h 6738329"/>
              <a:gd name="connsiteX4341" fmla="*/ 1125219 w 12191368"/>
              <a:gd name="connsiteY4341" fmla="*/ 5865646 h 6738329"/>
              <a:gd name="connsiteX4342" fmla="*/ 1113643 w 12191368"/>
              <a:gd name="connsiteY4342" fmla="*/ 5864177 h 6738329"/>
              <a:gd name="connsiteX4343" fmla="*/ 1102467 w 12191368"/>
              <a:gd name="connsiteY4343" fmla="*/ 5862290 h 6738329"/>
              <a:gd name="connsiteX4344" fmla="*/ 1090892 w 12191368"/>
              <a:gd name="connsiteY4344" fmla="*/ 5860402 h 6738329"/>
              <a:gd name="connsiteX4345" fmla="*/ 1080115 w 12191368"/>
              <a:gd name="connsiteY4345" fmla="*/ 5858304 h 6738329"/>
              <a:gd name="connsiteX4346" fmla="*/ 1069337 w 12191368"/>
              <a:gd name="connsiteY4346" fmla="*/ 5855997 h 6738329"/>
              <a:gd name="connsiteX4347" fmla="*/ 1058161 w 12191368"/>
              <a:gd name="connsiteY4347" fmla="*/ 5853480 h 6738329"/>
              <a:gd name="connsiteX4348" fmla="*/ 1047384 w 12191368"/>
              <a:gd name="connsiteY4348" fmla="*/ 5850753 h 6738329"/>
              <a:gd name="connsiteX4349" fmla="*/ 1037006 w 12191368"/>
              <a:gd name="connsiteY4349" fmla="*/ 5847817 h 6738329"/>
              <a:gd name="connsiteX4350" fmla="*/ 1027028 w 12191368"/>
              <a:gd name="connsiteY4350" fmla="*/ 5844251 h 6738329"/>
              <a:gd name="connsiteX4351" fmla="*/ 1016649 w 12191368"/>
              <a:gd name="connsiteY4351" fmla="*/ 5840894 h 6738329"/>
              <a:gd name="connsiteX4352" fmla="*/ 1006670 w 12191368"/>
              <a:gd name="connsiteY4352" fmla="*/ 5837539 h 6738329"/>
              <a:gd name="connsiteX4353" fmla="*/ 997091 w 12191368"/>
              <a:gd name="connsiteY4353" fmla="*/ 5833763 h 6738329"/>
              <a:gd name="connsiteX4354" fmla="*/ 987910 w 12191368"/>
              <a:gd name="connsiteY4354" fmla="*/ 5829987 h 6738329"/>
              <a:gd name="connsiteX4355" fmla="*/ 978730 w 12191368"/>
              <a:gd name="connsiteY4355" fmla="*/ 5825792 h 6738329"/>
              <a:gd name="connsiteX4356" fmla="*/ 970348 w 12191368"/>
              <a:gd name="connsiteY4356" fmla="*/ 5821597 h 6738329"/>
              <a:gd name="connsiteX4357" fmla="*/ 962365 w 12191368"/>
              <a:gd name="connsiteY4357" fmla="*/ 5817402 h 6738329"/>
              <a:gd name="connsiteX4358" fmla="*/ 954382 w 12191368"/>
              <a:gd name="connsiteY4358" fmla="*/ 5812997 h 6738329"/>
              <a:gd name="connsiteX4359" fmla="*/ 947198 w 12191368"/>
              <a:gd name="connsiteY4359" fmla="*/ 5808173 h 6738329"/>
              <a:gd name="connsiteX4360" fmla="*/ 940412 w 12191368"/>
              <a:gd name="connsiteY4360" fmla="*/ 5803558 h 6738329"/>
              <a:gd name="connsiteX4361" fmla="*/ 934025 w 12191368"/>
              <a:gd name="connsiteY4361" fmla="*/ 5798943 h 6738329"/>
              <a:gd name="connsiteX4362" fmla="*/ 928038 w 12191368"/>
              <a:gd name="connsiteY4362" fmla="*/ 5793909 h 6738329"/>
              <a:gd name="connsiteX4363" fmla="*/ 922849 w 12191368"/>
              <a:gd name="connsiteY4363" fmla="*/ 5789085 h 6738329"/>
              <a:gd name="connsiteX4364" fmla="*/ 918458 w 12191368"/>
              <a:gd name="connsiteY4364" fmla="*/ 5784051 h 6738329"/>
              <a:gd name="connsiteX4365" fmla="*/ 914467 w 12191368"/>
              <a:gd name="connsiteY4365" fmla="*/ 5779017 h 6738329"/>
              <a:gd name="connsiteX4366" fmla="*/ 910874 w 12191368"/>
              <a:gd name="connsiteY4366" fmla="*/ 5773773 h 6738329"/>
              <a:gd name="connsiteX4367" fmla="*/ 908479 w 12191368"/>
              <a:gd name="connsiteY4367" fmla="*/ 5772095 h 6738329"/>
              <a:gd name="connsiteX4368" fmla="*/ 906883 w 12191368"/>
              <a:gd name="connsiteY4368" fmla="*/ 5770207 h 6738329"/>
              <a:gd name="connsiteX4369" fmla="*/ 906484 w 12191368"/>
              <a:gd name="connsiteY4369" fmla="*/ 5768319 h 6738329"/>
              <a:gd name="connsiteX4370" fmla="*/ 906883 w 12191368"/>
              <a:gd name="connsiteY4370" fmla="*/ 5766222 h 6738329"/>
              <a:gd name="connsiteX4371" fmla="*/ 903291 w 12191368"/>
              <a:gd name="connsiteY4371" fmla="*/ 5763495 h 6738329"/>
              <a:gd name="connsiteX4372" fmla="*/ 900097 w 12191368"/>
              <a:gd name="connsiteY4372" fmla="*/ 5760349 h 6738329"/>
              <a:gd name="connsiteX4373" fmla="*/ 897702 w 12191368"/>
              <a:gd name="connsiteY4373" fmla="*/ 5757202 h 6738329"/>
              <a:gd name="connsiteX4374" fmla="*/ 895707 w 12191368"/>
              <a:gd name="connsiteY4374" fmla="*/ 5753846 h 6738329"/>
              <a:gd name="connsiteX4375" fmla="*/ 894110 w 12191368"/>
              <a:gd name="connsiteY4375" fmla="*/ 5750490 h 6738329"/>
              <a:gd name="connsiteX4376" fmla="*/ 893311 w 12191368"/>
              <a:gd name="connsiteY4376" fmla="*/ 5747134 h 6738329"/>
              <a:gd name="connsiteX4377" fmla="*/ 891715 w 12191368"/>
              <a:gd name="connsiteY4377" fmla="*/ 5739583 h 6738329"/>
              <a:gd name="connsiteX4378" fmla="*/ 890118 w 12191368"/>
              <a:gd name="connsiteY4378" fmla="*/ 5732032 h 6738329"/>
              <a:gd name="connsiteX4379" fmla="*/ 889320 w 12191368"/>
              <a:gd name="connsiteY4379" fmla="*/ 5727836 h 6738329"/>
              <a:gd name="connsiteX4380" fmla="*/ 888123 w 12191368"/>
              <a:gd name="connsiteY4380" fmla="*/ 5723432 h 6738329"/>
              <a:gd name="connsiteX4381" fmla="*/ 886526 w 12191368"/>
              <a:gd name="connsiteY4381" fmla="*/ 5719236 h 6738329"/>
              <a:gd name="connsiteX4382" fmla="*/ 884531 w 12191368"/>
              <a:gd name="connsiteY4382" fmla="*/ 5714832 h 6738329"/>
              <a:gd name="connsiteX4383" fmla="*/ 881736 w 12191368"/>
              <a:gd name="connsiteY4383" fmla="*/ 5710427 h 6738329"/>
              <a:gd name="connsiteX4384" fmla="*/ 878543 w 12191368"/>
              <a:gd name="connsiteY4384" fmla="*/ 5705393 h 6738329"/>
              <a:gd name="connsiteX4385" fmla="*/ 873753 w 12191368"/>
              <a:gd name="connsiteY4385" fmla="*/ 5716300 h 6738329"/>
              <a:gd name="connsiteX4386" fmla="*/ 869363 w 12191368"/>
              <a:gd name="connsiteY4386" fmla="*/ 5726998 h 6738329"/>
              <a:gd name="connsiteX4387" fmla="*/ 860581 w 12191368"/>
              <a:gd name="connsiteY4387" fmla="*/ 5747763 h 6738329"/>
              <a:gd name="connsiteX4388" fmla="*/ 852598 w 12191368"/>
              <a:gd name="connsiteY4388" fmla="*/ 5767900 h 6738329"/>
              <a:gd name="connsiteX4389" fmla="*/ 845014 w 12191368"/>
              <a:gd name="connsiteY4389" fmla="*/ 5787407 h 6738329"/>
              <a:gd name="connsiteX4390" fmla="*/ 841023 w 12191368"/>
              <a:gd name="connsiteY4390" fmla="*/ 5797056 h 6738329"/>
              <a:gd name="connsiteX4391" fmla="*/ 836632 w 12191368"/>
              <a:gd name="connsiteY4391" fmla="*/ 5806495 h 6738329"/>
              <a:gd name="connsiteX4392" fmla="*/ 831843 w 12191368"/>
              <a:gd name="connsiteY4392" fmla="*/ 5815934 h 6738329"/>
              <a:gd name="connsiteX4393" fmla="*/ 826653 w 12191368"/>
              <a:gd name="connsiteY4393" fmla="*/ 5825163 h 6738329"/>
              <a:gd name="connsiteX4394" fmla="*/ 821464 w 12191368"/>
              <a:gd name="connsiteY4394" fmla="*/ 5834182 h 6738329"/>
              <a:gd name="connsiteX4395" fmla="*/ 815877 w 12191368"/>
              <a:gd name="connsiteY4395" fmla="*/ 5843202 h 6738329"/>
              <a:gd name="connsiteX4396" fmla="*/ 809490 w 12191368"/>
              <a:gd name="connsiteY4396" fmla="*/ 5852221 h 6738329"/>
              <a:gd name="connsiteX4397" fmla="*/ 802704 w 12191368"/>
              <a:gd name="connsiteY4397" fmla="*/ 5860821 h 6738329"/>
              <a:gd name="connsiteX4398" fmla="*/ 711698 w 12191368"/>
              <a:gd name="connsiteY4398" fmla="*/ 6051489 h 6738329"/>
              <a:gd name="connsiteX4399" fmla="*/ 712097 w 12191368"/>
              <a:gd name="connsiteY4399" fmla="*/ 6051489 h 6738329"/>
              <a:gd name="connsiteX4400" fmla="*/ 710501 w 12191368"/>
              <a:gd name="connsiteY4400" fmla="*/ 6058411 h 6738329"/>
              <a:gd name="connsiteX4401" fmla="*/ 708904 w 12191368"/>
              <a:gd name="connsiteY4401" fmla="*/ 6065333 h 6738329"/>
              <a:gd name="connsiteX4402" fmla="*/ 704513 w 12191368"/>
              <a:gd name="connsiteY4402" fmla="*/ 6078967 h 6738329"/>
              <a:gd name="connsiteX4403" fmla="*/ 699325 w 12191368"/>
              <a:gd name="connsiteY4403" fmla="*/ 6092601 h 6738329"/>
              <a:gd name="connsiteX4404" fmla="*/ 693337 w 12191368"/>
              <a:gd name="connsiteY4404" fmla="*/ 6105816 h 6738329"/>
              <a:gd name="connsiteX4405" fmla="*/ 686950 w 12191368"/>
              <a:gd name="connsiteY4405" fmla="*/ 6119030 h 6738329"/>
              <a:gd name="connsiteX4406" fmla="*/ 679765 w 12191368"/>
              <a:gd name="connsiteY4406" fmla="*/ 6132245 h 6738329"/>
              <a:gd name="connsiteX4407" fmla="*/ 671782 w 12191368"/>
              <a:gd name="connsiteY4407" fmla="*/ 6145250 h 6738329"/>
              <a:gd name="connsiteX4408" fmla="*/ 663002 w 12191368"/>
              <a:gd name="connsiteY4408" fmla="*/ 6158045 h 6738329"/>
              <a:gd name="connsiteX4409" fmla="*/ 654221 w 12191368"/>
              <a:gd name="connsiteY4409" fmla="*/ 6170839 h 6738329"/>
              <a:gd name="connsiteX4410" fmla="*/ 645039 w 12191368"/>
              <a:gd name="connsiteY4410" fmla="*/ 6183635 h 6738329"/>
              <a:gd name="connsiteX4411" fmla="*/ 635061 w 12191368"/>
              <a:gd name="connsiteY4411" fmla="*/ 6196430 h 6738329"/>
              <a:gd name="connsiteX4412" fmla="*/ 625082 w 12191368"/>
              <a:gd name="connsiteY4412" fmla="*/ 6209015 h 6738329"/>
              <a:gd name="connsiteX4413" fmla="*/ 604326 w 12191368"/>
              <a:gd name="connsiteY4413" fmla="*/ 6234395 h 6738329"/>
              <a:gd name="connsiteX4414" fmla="*/ 582772 w 12191368"/>
              <a:gd name="connsiteY4414" fmla="*/ 6259356 h 6738329"/>
              <a:gd name="connsiteX4415" fmla="*/ 580776 w 12191368"/>
              <a:gd name="connsiteY4415" fmla="*/ 6261664 h 6738329"/>
              <a:gd name="connsiteX4416" fmla="*/ 578381 w 12191368"/>
              <a:gd name="connsiteY4416" fmla="*/ 6263971 h 6738329"/>
              <a:gd name="connsiteX4417" fmla="*/ 575987 w 12191368"/>
              <a:gd name="connsiteY4417" fmla="*/ 6265439 h 6738329"/>
              <a:gd name="connsiteX4418" fmla="*/ 573990 w 12191368"/>
              <a:gd name="connsiteY4418" fmla="*/ 6266698 h 6738329"/>
              <a:gd name="connsiteX4419" fmla="*/ 571596 w 12191368"/>
              <a:gd name="connsiteY4419" fmla="*/ 6267746 h 6738329"/>
              <a:gd name="connsiteX4420" fmla="*/ 568403 w 12191368"/>
              <a:gd name="connsiteY4420" fmla="*/ 6268376 h 6738329"/>
              <a:gd name="connsiteX4421" fmla="*/ 566008 w 12191368"/>
              <a:gd name="connsiteY4421" fmla="*/ 6268795 h 6738329"/>
              <a:gd name="connsiteX4422" fmla="*/ 563613 w 12191368"/>
              <a:gd name="connsiteY4422" fmla="*/ 6269005 h 6738329"/>
              <a:gd name="connsiteX4423" fmla="*/ 561218 w 12191368"/>
              <a:gd name="connsiteY4423" fmla="*/ 6269215 h 6738329"/>
              <a:gd name="connsiteX4424" fmla="*/ 558424 w 12191368"/>
              <a:gd name="connsiteY4424" fmla="*/ 6269215 h 6738329"/>
              <a:gd name="connsiteX4425" fmla="*/ 553235 w 12191368"/>
              <a:gd name="connsiteY4425" fmla="*/ 6268795 h 6738329"/>
              <a:gd name="connsiteX4426" fmla="*/ 547247 w 12191368"/>
              <a:gd name="connsiteY4426" fmla="*/ 6268376 h 6738329"/>
              <a:gd name="connsiteX4427" fmla="*/ 541660 w 12191368"/>
              <a:gd name="connsiteY4427" fmla="*/ 6268166 h 6738329"/>
              <a:gd name="connsiteX4428" fmla="*/ 515316 w 12191368"/>
              <a:gd name="connsiteY4428" fmla="*/ 6268376 h 6738329"/>
              <a:gd name="connsiteX4429" fmla="*/ 489371 w 12191368"/>
              <a:gd name="connsiteY4429" fmla="*/ 6268795 h 6738329"/>
              <a:gd name="connsiteX4430" fmla="*/ 437481 w 12191368"/>
              <a:gd name="connsiteY4430" fmla="*/ 6269635 h 6738329"/>
              <a:gd name="connsiteX4431" fmla="*/ 414330 w 12191368"/>
              <a:gd name="connsiteY4431" fmla="*/ 6270683 h 6738329"/>
              <a:gd name="connsiteX4432" fmla="*/ 402356 w 12191368"/>
              <a:gd name="connsiteY4432" fmla="*/ 6271312 h 6738329"/>
              <a:gd name="connsiteX4433" fmla="*/ 390780 w 12191368"/>
              <a:gd name="connsiteY4433" fmla="*/ 6271942 h 6738329"/>
              <a:gd name="connsiteX4434" fmla="*/ 379204 w 12191368"/>
              <a:gd name="connsiteY4434" fmla="*/ 6272151 h 6738329"/>
              <a:gd name="connsiteX4435" fmla="*/ 367629 w 12191368"/>
              <a:gd name="connsiteY4435" fmla="*/ 6272151 h 6738329"/>
              <a:gd name="connsiteX4436" fmla="*/ 356852 w 12191368"/>
              <a:gd name="connsiteY4436" fmla="*/ 6271942 h 6738329"/>
              <a:gd name="connsiteX4437" fmla="*/ 346076 w 12191368"/>
              <a:gd name="connsiteY4437" fmla="*/ 6271103 h 6738329"/>
              <a:gd name="connsiteX4438" fmla="*/ 340487 w 12191368"/>
              <a:gd name="connsiteY4438" fmla="*/ 6270683 h 6738329"/>
              <a:gd name="connsiteX4439" fmla="*/ 335299 w 12191368"/>
              <a:gd name="connsiteY4439" fmla="*/ 6269844 h 6738329"/>
              <a:gd name="connsiteX4440" fmla="*/ 330109 w 12191368"/>
              <a:gd name="connsiteY4440" fmla="*/ 6269005 h 6738329"/>
              <a:gd name="connsiteX4441" fmla="*/ 325319 w 12191368"/>
              <a:gd name="connsiteY4441" fmla="*/ 6268166 h 6738329"/>
              <a:gd name="connsiteX4442" fmla="*/ 320131 w 12191368"/>
              <a:gd name="connsiteY4442" fmla="*/ 6266908 h 6738329"/>
              <a:gd name="connsiteX4443" fmla="*/ 315340 w 12191368"/>
              <a:gd name="connsiteY4443" fmla="*/ 6265649 h 6738329"/>
              <a:gd name="connsiteX4444" fmla="*/ 310950 w 12191368"/>
              <a:gd name="connsiteY4444" fmla="*/ 6264181 h 6738329"/>
              <a:gd name="connsiteX4445" fmla="*/ 306160 w 12191368"/>
              <a:gd name="connsiteY4445" fmla="*/ 6262503 h 6738329"/>
              <a:gd name="connsiteX4446" fmla="*/ 301770 w 12191368"/>
              <a:gd name="connsiteY4446" fmla="*/ 6260405 h 6738329"/>
              <a:gd name="connsiteX4447" fmla="*/ 297379 w 12191368"/>
              <a:gd name="connsiteY4447" fmla="*/ 6258308 h 6738329"/>
              <a:gd name="connsiteX4448" fmla="*/ 293388 w 12191368"/>
              <a:gd name="connsiteY4448" fmla="*/ 6256000 h 6738329"/>
              <a:gd name="connsiteX4449" fmla="*/ 289396 w 12191368"/>
              <a:gd name="connsiteY4449" fmla="*/ 6253483 h 6738329"/>
              <a:gd name="connsiteX4450" fmla="*/ 285404 w 12191368"/>
              <a:gd name="connsiteY4450" fmla="*/ 6250756 h 6738329"/>
              <a:gd name="connsiteX4451" fmla="*/ 281812 w 12191368"/>
              <a:gd name="connsiteY4451" fmla="*/ 6247610 h 6738329"/>
              <a:gd name="connsiteX4452" fmla="*/ 278220 w 12191368"/>
              <a:gd name="connsiteY4452" fmla="*/ 6244044 h 6738329"/>
              <a:gd name="connsiteX4453" fmla="*/ 274628 w 12191368"/>
              <a:gd name="connsiteY4453" fmla="*/ 6240688 h 6738329"/>
              <a:gd name="connsiteX4454" fmla="*/ 271434 w 12191368"/>
              <a:gd name="connsiteY4454" fmla="*/ 6240688 h 6738329"/>
              <a:gd name="connsiteX4455" fmla="*/ 267842 w 12191368"/>
              <a:gd name="connsiteY4455" fmla="*/ 6241107 h 6738329"/>
              <a:gd name="connsiteX4456" fmla="*/ 264649 w 12191368"/>
              <a:gd name="connsiteY4456" fmla="*/ 6241527 h 6738329"/>
              <a:gd name="connsiteX4457" fmla="*/ 261056 w 12191368"/>
              <a:gd name="connsiteY4457" fmla="*/ 6242157 h 6738329"/>
              <a:gd name="connsiteX4458" fmla="*/ 254669 w 12191368"/>
              <a:gd name="connsiteY4458" fmla="*/ 6243625 h 6738329"/>
              <a:gd name="connsiteX4459" fmla="*/ 248284 w 12191368"/>
              <a:gd name="connsiteY4459" fmla="*/ 6245512 h 6738329"/>
              <a:gd name="connsiteX4460" fmla="*/ 241498 w 12191368"/>
              <a:gd name="connsiteY4460" fmla="*/ 6247610 h 6738329"/>
              <a:gd name="connsiteX4461" fmla="*/ 235510 w 12191368"/>
              <a:gd name="connsiteY4461" fmla="*/ 6249707 h 6738329"/>
              <a:gd name="connsiteX4462" fmla="*/ 229124 w 12191368"/>
              <a:gd name="connsiteY4462" fmla="*/ 6251805 h 6738329"/>
              <a:gd name="connsiteX4463" fmla="*/ 222738 w 12191368"/>
              <a:gd name="connsiteY4463" fmla="*/ 6253693 h 6738329"/>
              <a:gd name="connsiteX4464" fmla="*/ 216351 w 12191368"/>
              <a:gd name="connsiteY4464" fmla="*/ 6255371 h 6738329"/>
              <a:gd name="connsiteX4465" fmla="*/ 209565 w 12191368"/>
              <a:gd name="connsiteY4465" fmla="*/ 6256839 h 6738329"/>
              <a:gd name="connsiteX4466" fmla="*/ 205973 w 12191368"/>
              <a:gd name="connsiteY4466" fmla="*/ 6257259 h 6738329"/>
              <a:gd name="connsiteX4467" fmla="*/ 202780 w 12191368"/>
              <a:gd name="connsiteY4467" fmla="*/ 6257678 h 6738329"/>
              <a:gd name="connsiteX4468" fmla="*/ 199188 w 12191368"/>
              <a:gd name="connsiteY4468" fmla="*/ 6257888 h 6738329"/>
              <a:gd name="connsiteX4469" fmla="*/ 195995 w 12191368"/>
              <a:gd name="connsiteY4469" fmla="*/ 6258098 h 6738329"/>
              <a:gd name="connsiteX4470" fmla="*/ 192402 w 12191368"/>
              <a:gd name="connsiteY4470" fmla="*/ 6257888 h 6738329"/>
              <a:gd name="connsiteX4471" fmla="*/ 188810 w 12191368"/>
              <a:gd name="connsiteY4471" fmla="*/ 6257678 h 6738329"/>
              <a:gd name="connsiteX4472" fmla="*/ 185218 w 12191368"/>
              <a:gd name="connsiteY4472" fmla="*/ 6257259 h 6738329"/>
              <a:gd name="connsiteX4473" fmla="*/ 181226 w 12191368"/>
              <a:gd name="connsiteY4473" fmla="*/ 6256630 h 6738329"/>
              <a:gd name="connsiteX4474" fmla="*/ 177235 w 12191368"/>
              <a:gd name="connsiteY4474" fmla="*/ 6255791 h 6738329"/>
              <a:gd name="connsiteX4475" fmla="*/ 173243 w 12191368"/>
              <a:gd name="connsiteY4475" fmla="*/ 6254532 h 6738329"/>
              <a:gd name="connsiteX4476" fmla="*/ 169251 w 12191368"/>
              <a:gd name="connsiteY4476" fmla="*/ 6253273 h 6738329"/>
              <a:gd name="connsiteX4477" fmla="*/ 165259 w 12191368"/>
              <a:gd name="connsiteY4477" fmla="*/ 6251596 h 6738329"/>
              <a:gd name="connsiteX4478" fmla="*/ 159672 w 12191368"/>
              <a:gd name="connsiteY4478" fmla="*/ 6253693 h 6738329"/>
              <a:gd name="connsiteX4479" fmla="*/ 153684 w 12191368"/>
              <a:gd name="connsiteY4479" fmla="*/ 6255791 h 6738329"/>
              <a:gd name="connsiteX4480" fmla="*/ 150891 w 12191368"/>
              <a:gd name="connsiteY4480" fmla="*/ 6256839 h 6738329"/>
              <a:gd name="connsiteX4481" fmla="*/ 148495 w 12191368"/>
              <a:gd name="connsiteY4481" fmla="*/ 6258098 h 6738329"/>
              <a:gd name="connsiteX4482" fmla="*/ 146499 w 12191368"/>
              <a:gd name="connsiteY4482" fmla="*/ 6259356 h 6738329"/>
              <a:gd name="connsiteX4483" fmla="*/ 145302 w 12191368"/>
              <a:gd name="connsiteY4483" fmla="*/ 6260615 h 6738329"/>
              <a:gd name="connsiteX4484" fmla="*/ 134126 w 12191368"/>
              <a:gd name="connsiteY4484" fmla="*/ 6274669 h 6738329"/>
              <a:gd name="connsiteX4485" fmla="*/ 124147 w 12191368"/>
              <a:gd name="connsiteY4485" fmla="*/ 6286834 h 6738329"/>
              <a:gd name="connsiteX4486" fmla="*/ 115366 w 12191368"/>
              <a:gd name="connsiteY4486" fmla="*/ 6297532 h 6738329"/>
              <a:gd name="connsiteX4487" fmla="*/ 106585 w 12191368"/>
              <a:gd name="connsiteY4487" fmla="*/ 6306341 h 6738329"/>
              <a:gd name="connsiteX4488" fmla="*/ 102593 w 12191368"/>
              <a:gd name="connsiteY4488" fmla="*/ 6310327 h 6738329"/>
              <a:gd name="connsiteX4489" fmla="*/ 98602 w 12191368"/>
              <a:gd name="connsiteY4489" fmla="*/ 6313893 h 6738329"/>
              <a:gd name="connsiteX4490" fmla="*/ 94610 w 12191368"/>
              <a:gd name="connsiteY4490" fmla="*/ 6317459 h 6738329"/>
              <a:gd name="connsiteX4491" fmla="*/ 90219 w 12191368"/>
              <a:gd name="connsiteY4491" fmla="*/ 6320395 h 6738329"/>
              <a:gd name="connsiteX4492" fmla="*/ 85828 w 12191368"/>
              <a:gd name="connsiteY4492" fmla="*/ 6323122 h 6738329"/>
              <a:gd name="connsiteX4493" fmla="*/ 81438 w 12191368"/>
              <a:gd name="connsiteY4493" fmla="*/ 6325429 h 6738329"/>
              <a:gd name="connsiteX4494" fmla="*/ 76249 w 12191368"/>
              <a:gd name="connsiteY4494" fmla="*/ 6327527 h 6738329"/>
              <a:gd name="connsiteX4495" fmla="*/ 71459 w 12191368"/>
              <a:gd name="connsiteY4495" fmla="*/ 6329414 h 6738329"/>
              <a:gd name="connsiteX4496" fmla="*/ 66270 w 12191368"/>
              <a:gd name="connsiteY4496" fmla="*/ 6331093 h 6738329"/>
              <a:gd name="connsiteX4497" fmla="*/ 61082 w 12191368"/>
              <a:gd name="connsiteY4497" fmla="*/ 6332771 h 6738329"/>
              <a:gd name="connsiteX4498" fmla="*/ 55094 w 12191368"/>
              <a:gd name="connsiteY4498" fmla="*/ 6334029 h 6738329"/>
              <a:gd name="connsiteX4499" fmla="*/ 49107 w 12191368"/>
              <a:gd name="connsiteY4499" fmla="*/ 6334868 h 6738329"/>
              <a:gd name="connsiteX4500" fmla="*/ 41922 w 12191368"/>
              <a:gd name="connsiteY4500" fmla="*/ 6335707 h 6738329"/>
              <a:gd name="connsiteX4501" fmla="*/ 34738 w 12191368"/>
              <a:gd name="connsiteY4501" fmla="*/ 6336337 h 6738329"/>
              <a:gd name="connsiteX4502" fmla="*/ 27154 w 12191368"/>
              <a:gd name="connsiteY4502" fmla="*/ 6336966 h 6738329"/>
              <a:gd name="connsiteX4503" fmla="*/ 19171 w 12191368"/>
              <a:gd name="connsiteY4503" fmla="*/ 6337175 h 6738329"/>
              <a:gd name="connsiteX4504" fmla="*/ 9990 w 12191368"/>
              <a:gd name="connsiteY4504" fmla="*/ 6337385 h 6738329"/>
              <a:gd name="connsiteX4505" fmla="*/ 810 w 12191368"/>
              <a:gd name="connsiteY4505" fmla="*/ 6337595 h 6738329"/>
              <a:gd name="connsiteX4506" fmla="*/ 0 w 12191368"/>
              <a:gd name="connsiteY4506" fmla="*/ 6337587 h 6738329"/>
              <a:gd name="connsiteX4507" fmla="*/ 0 w 12191368"/>
              <a:gd name="connsiteY4507" fmla="*/ 111564 h 6738329"/>
              <a:gd name="connsiteX4508" fmla="*/ 83 w 12191368"/>
              <a:gd name="connsiteY4508" fmla="*/ 111364 h 6738329"/>
              <a:gd name="connsiteX4509" fmla="*/ 6869 w 12191368"/>
              <a:gd name="connsiteY4509" fmla="*/ 96196 h 6738329"/>
              <a:gd name="connsiteX4510" fmla="*/ 12457 w 12191368"/>
              <a:gd name="connsiteY4510" fmla="*/ 80629 h 6738329"/>
              <a:gd name="connsiteX4511" fmla="*/ 17645 w 12191368"/>
              <a:gd name="connsiteY4511" fmla="*/ 65062 h 6738329"/>
              <a:gd name="connsiteX4512" fmla="*/ 20041 w 12191368"/>
              <a:gd name="connsiteY4512" fmla="*/ 57478 h 6738329"/>
              <a:gd name="connsiteX4513" fmla="*/ 22037 w 12191368"/>
              <a:gd name="connsiteY4513" fmla="*/ 49096 h 6738329"/>
              <a:gd name="connsiteX4514" fmla="*/ 23633 w 12191368"/>
              <a:gd name="connsiteY4514" fmla="*/ 41512 h 6738329"/>
              <a:gd name="connsiteX4515" fmla="*/ 24830 w 12191368"/>
              <a:gd name="connsiteY4515" fmla="*/ 33529 h 6738329"/>
              <a:gd name="connsiteX4516" fmla="*/ 26028 w 12191368"/>
              <a:gd name="connsiteY4516" fmla="*/ 25147 h 6738329"/>
              <a:gd name="connsiteX4517" fmla="*/ 26826 w 12191368"/>
              <a:gd name="connsiteY4517" fmla="*/ 17164 h 6738329"/>
              <a:gd name="connsiteX4518" fmla="*/ 26826 w 12191368"/>
              <a:gd name="connsiteY4518" fmla="*/ 15168 h 6738329"/>
              <a:gd name="connsiteX4519" fmla="*/ 27625 w 12191368"/>
              <a:gd name="connsiteY4519" fmla="*/ 13172 h 6738329"/>
              <a:gd name="connsiteX4520" fmla="*/ 28822 w 12191368"/>
              <a:gd name="connsiteY4520" fmla="*/ 11575 h 6738329"/>
              <a:gd name="connsiteX4521" fmla="*/ 30020 w 12191368"/>
              <a:gd name="connsiteY4521" fmla="*/ 9580 h 6738329"/>
              <a:gd name="connsiteX4522" fmla="*/ 33213 w 12191368"/>
              <a:gd name="connsiteY4522" fmla="*/ 6387 h 6738329"/>
              <a:gd name="connsiteX4523" fmla="*/ 36805 w 12191368"/>
              <a:gd name="connsiteY4523" fmla="*/ 3991 h 6738329"/>
              <a:gd name="connsiteX4524" fmla="*/ 39599 w 12191368"/>
              <a:gd name="connsiteY4524" fmla="*/ 2794 h 6738329"/>
              <a:gd name="connsiteX4525" fmla="*/ 43590 w 12191368"/>
              <a:gd name="connsiteY4525" fmla="*/ 1597 h 6738329"/>
              <a:gd name="connsiteX4526" fmla="*/ 48780 w 12191368"/>
              <a:gd name="connsiteY4526" fmla="*/ 798 h 6738329"/>
              <a:gd name="connsiteX4527" fmla="*/ 54368 w 12191368"/>
              <a:gd name="connsiteY4527" fmla="*/ 399 h 6738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 ang="0">
                <a:pos x="connsiteX2796" y="connsiteY2796"/>
              </a:cxn>
              <a:cxn ang="0">
                <a:pos x="connsiteX2797" y="connsiteY2797"/>
              </a:cxn>
              <a:cxn ang="0">
                <a:pos x="connsiteX2798" y="connsiteY2798"/>
              </a:cxn>
              <a:cxn ang="0">
                <a:pos x="connsiteX2799" y="connsiteY2799"/>
              </a:cxn>
              <a:cxn ang="0">
                <a:pos x="connsiteX2800" y="connsiteY2800"/>
              </a:cxn>
              <a:cxn ang="0">
                <a:pos x="connsiteX2801" y="connsiteY2801"/>
              </a:cxn>
              <a:cxn ang="0">
                <a:pos x="connsiteX2802" y="connsiteY2802"/>
              </a:cxn>
              <a:cxn ang="0">
                <a:pos x="connsiteX2803" y="connsiteY2803"/>
              </a:cxn>
              <a:cxn ang="0">
                <a:pos x="connsiteX2804" y="connsiteY2804"/>
              </a:cxn>
              <a:cxn ang="0">
                <a:pos x="connsiteX2805" y="connsiteY2805"/>
              </a:cxn>
              <a:cxn ang="0">
                <a:pos x="connsiteX2806" y="connsiteY2806"/>
              </a:cxn>
              <a:cxn ang="0">
                <a:pos x="connsiteX2807" y="connsiteY2807"/>
              </a:cxn>
              <a:cxn ang="0">
                <a:pos x="connsiteX2808" y="connsiteY2808"/>
              </a:cxn>
              <a:cxn ang="0">
                <a:pos x="connsiteX2809" y="connsiteY2809"/>
              </a:cxn>
              <a:cxn ang="0">
                <a:pos x="connsiteX2810" y="connsiteY2810"/>
              </a:cxn>
              <a:cxn ang="0">
                <a:pos x="connsiteX2811" y="connsiteY2811"/>
              </a:cxn>
              <a:cxn ang="0">
                <a:pos x="connsiteX2812" y="connsiteY2812"/>
              </a:cxn>
              <a:cxn ang="0">
                <a:pos x="connsiteX2813" y="connsiteY2813"/>
              </a:cxn>
              <a:cxn ang="0">
                <a:pos x="connsiteX2814" y="connsiteY2814"/>
              </a:cxn>
              <a:cxn ang="0">
                <a:pos x="connsiteX2815" y="connsiteY2815"/>
              </a:cxn>
              <a:cxn ang="0">
                <a:pos x="connsiteX2816" y="connsiteY2816"/>
              </a:cxn>
              <a:cxn ang="0">
                <a:pos x="connsiteX2817" y="connsiteY2817"/>
              </a:cxn>
              <a:cxn ang="0">
                <a:pos x="connsiteX2818" y="connsiteY2818"/>
              </a:cxn>
              <a:cxn ang="0">
                <a:pos x="connsiteX2819" y="connsiteY2819"/>
              </a:cxn>
              <a:cxn ang="0">
                <a:pos x="connsiteX2820" y="connsiteY2820"/>
              </a:cxn>
              <a:cxn ang="0">
                <a:pos x="connsiteX2821" y="connsiteY2821"/>
              </a:cxn>
              <a:cxn ang="0">
                <a:pos x="connsiteX2822" y="connsiteY2822"/>
              </a:cxn>
              <a:cxn ang="0">
                <a:pos x="connsiteX2823" y="connsiteY2823"/>
              </a:cxn>
              <a:cxn ang="0">
                <a:pos x="connsiteX2824" y="connsiteY2824"/>
              </a:cxn>
              <a:cxn ang="0">
                <a:pos x="connsiteX2825" y="connsiteY2825"/>
              </a:cxn>
              <a:cxn ang="0">
                <a:pos x="connsiteX2826" y="connsiteY2826"/>
              </a:cxn>
              <a:cxn ang="0">
                <a:pos x="connsiteX2827" y="connsiteY2827"/>
              </a:cxn>
              <a:cxn ang="0">
                <a:pos x="connsiteX2828" y="connsiteY2828"/>
              </a:cxn>
              <a:cxn ang="0">
                <a:pos x="connsiteX2829" y="connsiteY2829"/>
              </a:cxn>
              <a:cxn ang="0">
                <a:pos x="connsiteX2830" y="connsiteY2830"/>
              </a:cxn>
              <a:cxn ang="0">
                <a:pos x="connsiteX2831" y="connsiteY2831"/>
              </a:cxn>
              <a:cxn ang="0">
                <a:pos x="connsiteX2832" y="connsiteY2832"/>
              </a:cxn>
              <a:cxn ang="0">
                <a:pos x="connsiteX2833" y="connsiteY2833"/>
              </a:cxn>
              <a:cxn ang="0">
                <a:pos x="connsiteX2834" y="connsiteY2834"/>
              </a:cxn>
              <a:cxn ang="0">
                <a:pos x="connsiteX2835" y="connsiteY2835"/>
              </a:cxn>
              <a:cxn ang="0">
                <a:pos x="connsiteX2836" y="connsiteY2836"/>
              </a:cxn>
              <a:cxn ang="0">
                <a:pos x="connsiteX2837" y="connsiteY2837"/>
              </a:cxn>
              <a:cxn ang="0">
                <a:pos x="connsiteX2838" y="connsiteY2838"/>
              </a:cxn>
              <a:cxn ang="0">
                <a:pos x="connsiteX2839" y="connsiteY2839"/>
              </a:cxn>
              <a:cxn ang="0">
                <a:pos x="connsiteX2840" y="connsiteY2840"/>
              </a:cxn>
              <a:cxn ang="0">
                <a:pos x="connsiteX2841" y="connsiteY2841"/>
              </a:cxn>
              <a:cxn ang="0">
                <a:pos x="connsiteX2842" y="connsiteY2842"/>
              </a:cxn>
              <a:cxn ang="0">
                <a:pos x="connsiteX2843" y="connsiteY2843"/>
              </a:cxn>
              <a:cxn ang="0">
                <a:pos x="connsiteX2844" y="connsiteY2844"/>
              </a:cxn>
              <a:cxn ang="0">
                <a:pos x="connsiteX2845" y="connsiteY2845"/>
              </a:cxn>
              <a:cxn ang="0">
                <a:pos x="connsiteX2846" y="connsiteY2846"/>
              </a:cxn>
              <a:cxn ang="0">
                <a:pos x="connsiteX2847" y="connsiteY2847"/>
              </a:cxn>
              <a:cxn ang="0">
                <a:pos x="connsiteX2848" y="connsiteY2848"/>
              </a:cxn>
              <a:cxn ang="0">
                <a:pos x="connsiteX2849" y="connsiteY2849"/>
              </a:cxn>
              <a:cxn ang="0">
                <a:pos x="connsiteX2850" y="connsiteY2850"/>
              </a:cxn>
              <a:cxn ang="0">
                <a:pos x="connsiteX2851" y="connsiteY2851"/>
              </a:cxn>
              <a:cxn ang="0">
                <a:pos x="connsiteX2852" y="connsiteY2852"/>
              </a:cxn>
              <a:cxn ang="0">
                <a:pos x="connsiteX2853" y="connsiteY2853"/>
              </a:cxn>
              <a:cxn ang="0">
                <a:pos x="connsiteX2854" y="connsiteY2854"/>
              </a:cxn>
              <a:cxn ang="0">
                <a:pos x="connsiteX2855" y="connsiteY2855"/>
              </a:cxn>
              <a:cxn ang="0">
                <a:pos x="connsiteX2856" y="connsiteY2856"/>
              </a:cxn>
              <a:cxn ang="0">
                <a:pos x="connsiteX2857" y="connsiteY2857"/>
              </a:cxn>
              <a:cxn ang="0">
                <a:pos x="connsiteX2858" y="connsiteY2858"/>
              </a:cxn>
              <a:cxn ang="0">
                <a:pos x="connsiteX2859" y="connsiteY2859"/>
              </a:cxn>
              <a:cxn ang="0">
                <a:pos x="connsiteX2860" y="connsiteY2860"/>
              </a:cxn>
              <a:cxn ang="0">
                <a:pos x="connsiteX2861" y="connsiteY2861"/>
              </a:cxn>
              <a:cxn ang="0">
                <a:pos x="connsiteX2862" y="connsiteY2862"/>
              </a:cxn>
              <a:cxn ang="0">
                <a:pos x="connsiteX2863" y="connsiteY2863"/>
              </a:cxn>
              <a:cxn ang="0">
                <a:pos x="connsiteX2864" y="connsiteY2864"/>
              </a:cxn>
              <a:cxn ang="0">
                <a:pos x="connsiteX2865" y="connsiteY2865"/>
              </a:cxn>
              <a:cxn ang="0">
                <a:pos x="connsiteX2866" y="connsiteY2866"/>
              </a:cxn>
              <a:cxn ang="0">
                <a:pos x="connsiteX2867" y="connsiteY2867"/>
              </a:cxn>
              <a:cxn ang="0">
                <a:pos x="connsiteX2868" y="connsiteY2868"/>
              </a:cxn>
              <a:cxn ang="0">
                <a:pos x="connsiteX2869" y="connsiteY2869"/>
              </a:cxn>
              <a:cxn ang="0">
                <a:pos x="connsiteX2870" y="connsiteY2870"/>
              </a:cxn>
              <a:cxn ang="0">
                <a:pos x="connsiteX2871" y="connsiteY2871"/>
              </a:cxn>
              <a:cxn ang="0">
                <a:pos x="connsiteX2872" y="connsiteY2872"/>
              </a:cxn>
              <a:cxn ang="0">
                <a:pos x="connsiteX2873" y="connsiteY2873"/>
              </a:cxn>
              <a:cxn ang="0">
                <a:pos x="connsiteX2874" y="connsiteY2874"/>
              </a:cxn>
              <a:cxn ang="0">
                <a:pos x="connsiteX2875" y="connsiteY2875"/>
              </a:cxn>
              <a:cxn ang="0">
                <a:pos x="connsiteX2876" y="connsiteY2876"/>
              </a:cxn>
              <a:cxn ang="0">
                <a:pos x="connsiteX2877" y="connsiteY2877"/>
              </a:cxn>
              <a:cxn ang="0">
                <a:pos x="connsiteX2878" y="connsiteY2878"/>
              </a:cxn>
              <a:cxn ang="0">
                <a:pos x="connsiteX2879" y="connsiteY2879"/>
              </a:cxn>
              <a:cxn ang="0">
                <a:pos x="connsiteX2880" y="connsiteY2880"/>
              </a:cxn>
              <a:cxn ang="0">
                <a:pos x="connsiteX2881" y="connsiteY2881"/>
              </a:cxn>
              <a:cxn ang="0">
                <a:pos x="connsiteX2882" y="connsiteY2882"/>
              </a:cxn>
              <a:cxn ang="0">
                <a:pos x="connsiteX2883" y="connsiteY2883"/>
              </a:cxn>
              <a:cxn ang="0">
                <a:pos x="connsiteX2884" y="connsiteY2884"/>
              </a:cxn>
              <a:cxn ang="0">
                <a:pos x="connsiteX2885" y="connsiteY2885"/>
              </a:cxn>
              <a:cxn ang="0">
                <a:pos x="connsiteX2886" y="connsiteY2886"/>
              </a:cxn>
              <a:cxn ang="0">
                <a:pos x="connsiteX2887" y="connsiteY2887"/>
              </a:cxn>
              <a:cxn ang="0">
                <a:pos x="connsiteX2888" y="connsiteY2888"/>
              </a:cxn>
              <a:cxn ang="0">
                <a:pos x="connsiteX2889" y="connsiteY2889"/>
              </a:cxn>
              <a:cxn ang="0">
                <a:pos x="connsiteX2890" y="connsiteY2890"/>
              </a:cxn>
              <a:cxn ang="0">
                <a:pos x="connsiteX2891" y="connsiteY2891"/>
              </a:cxn>
              <a:cxn ang="0">
                <a:pos x="connsiteX2892" y="connsiteY2892"/>
              </a:cxn>
              <a:cxn ang="0">
                <a:pos x="connsiteX2893" y="connsiteY2893"/>
              </a:cxn>
              <a:cxn ang="0">
                <a:pos x="connsiteX2894" y="connsiteY2894"/>
              </a:cxn>
              <a:cxn ang="0">
                <a:pos x="connsiteX2895" y="connsiteY2895"/>
              </a:cxn>
              <a:cxn ang="0">
                <a:pos x="connsiteX2896" y="connsiteY2896"/>
              </a:cxn>
              <a:cxn ang="0">
                <a:pos x="connsiteX2897" y="connsiteY2897"/>
              </a:cxn>
              <a:cxn ang="0">
                <a:pos x="connsiteX2898" y="connsiteY2898"/>
              </a:cxn>
              <a:cxn ang="0">
                <a:pos x="connsiteX2899" y="connsiteY2899"/>
              </a:cxn>
              <a:cxn ang="0">
                <a:pos x="connsiteX2900" y="connsiteY2900"/>
              </a:cxn>
              <a:cxn ang="0">
                <a:pos x="connsiteX2901" y="connsiteY2901"/>
              </a:cxn>
              <a:cxn ang="0">
                <a:pos x="connsiteX2902" y="connsiteY2902"/>
              </a:cxn>
              <a:cxn ang="0">
                <a:pos x="connsiteX2903" y="connsiteY2903"/>
              </a:cxn>
              <a:cxn ang="0">
                <a:pos x="connsiteX2904" y="connsiteY2904"/>
              </a:cxn>
              <a:cxn ang="0">
                <a:pos x="connsiteX2905" y="connsiteY2905"/>
              </a:cxn>
              <a:cxn ang="0">
                <a:pos x="connsiteX2906" y="connsiteY2906"/>
              </a:cxn>
              <a:cxn ang="0">
                <a:pos x="connsiteX2907" y="connsiteY2907"/>
              </a:cxn>
              <a:cxn ang="0">
                <a:pos x="connsiteX2908" y="connsiteY2908"/>
              </a:cxn>
              <a:cxn ang="0">
                <a:pos x="connsiteX2909" y="connsiteY2909"/>
              </a:cxn>
              <a:cxn ang="0">
                <a:pos x="connsiteX2910" y="connsiteY2910"/>
              </a:cxn>
              <a:cxn ang="0">
                <a:pos x="connsiteX2911" y="connsiteY2911"/>
              </a:cxn>
              <a:cxn ang="0">
                <a:pos x="connsiteX2912" y="connsiteY2912"/>
              </a:cxn>
              <a:cxn ang="0">
                <a:pos x="connsiteX2913" y="connsiteY2913"/>
              </a:cxn>
              <a:cxn ang="0">
                <a:pos x="connsiteX2914" y="connsiteY2914"/>
              </a:cxn>
              <a:cxn ang="0">
                <a:pos x="connsiteX2915" y="connsiteY2915"/>
              </a:cxn>
              <a:cxn ang="0">
                <a:pos x="connsiteX2916" y="connsiteY2916"/>
              </a:cxn>
              <a:cxn ang="0">
                <a:pos x="connsiteX2917" y="connsiteY2917"/>
              </a:cxn>
              <a:cxn ang="0">
                <a:pos x="connsiteX2918" y="connsiteY2918"/>
              </a:cxn>
              <a:cxn ang="0">
                <a:pos x="connsiteX2919" y="connsiteY2919"/>
              </a:cxn>
              <a:cxn ang="0">
                <a:pos x="connsiteX2920" y="connsiteY2920"/>
              </a:cxn>
              <a:cxn ang="0">
                <a:pos x="connsiteX2921" y="connsiteY2921"/>
              </a:cxn>
              <a:cxn ang="0">
                <a:pos x="connsiteX2922" y="connsiteY2922"/>
              </a:cxn>
              <a:cxn ang="0">
                <a:pos x="connsiteX2923" y="connsiteY2923"/>
              </a:cxn>
              <a:cxn ang="0">
                <a:pos x="connsiteX2924" y="connsiteY2924"/>
              </a:cxn>
              <a:cxn ang="0">
                <a:pos x="connsiteX2925" y="connsiteY2925"/>
              </a:cxn>
              <a:cxn ang="0">
                <a:pos x="connsiteX2926" y="connsiteY2926"/>
              </a:cxn>
              <a:cxn ang="0">
                <a:pos x="connsiteX2927" y="connsiteY2927"/>
              </a:cxn>
              <a:cxn ang="0">
                <a:pos x="connsiteX2928" y="connsiteY2928"/>
              </a:cxn>
              <a:cxn ang="0">
                <a:pos x="connsiteX2929" y="connsiteY2929"/>
              </a:cxn>
              <a:cxn ang="0">
                <a:pos x="connsiteX2930" y="connsiteY2930"/>
              </a:cxn>
              <a:cxn ang="0">
                <a:pos x="connsiteX2931" y="connsiteY2931"/>
              </a:cxn>
              <a:cxn ang="0">
                <a:pos x="connsiteX2932" y="connsiteY2932"/>
              </a:cxn>
              <a:cxn ang="0">
                <a:pos x="connsiteX2933" y="connsiteY2933"/>
              </a:cxn>
              <a:cxn ang="0">
                <a:pos x="connsiteX2934" y="connsiteY2934"/>
              </a:cxn>
              <a:cxn ang="0">
                <a:pos x="connsiteX2935" y="connsiteY2935"/>
              </a:cxn>
              <a:cxn ang="0">
                <a:pos x="connsiteX2936" y="connsiteY2936"/>
              </a:cxn>
              <a:cxn ang="0">
                <a:pos x="connsiteX2937" y="connsiteY2937"/>
              </a:cxn>
              <a:cxn ang="0">
                <a:pos x="connsiteX2938" y="connsiteY2938"/>
              </a:cxn>
              <a:cxn ang="0">
                <a:pos x="connsiteX2939" y="connsiteY2939"/>
              </a:cxn>
              <a:cxn ang="0">
                <a:pos x="connsiteX2940" y="connsiteY2940"/>
              </a:cxn>
              <a:cxn ang="0">
                <a:pos x="connsiteX2941" y="connsiteY2941"/>
              </a:cxn>
              <a:cxn ang="0">
                <a:pos x="connsiteX2942" y="connsiteY2942"/>
              </a:cxn>
              <a:cxn ang="0">
                <a:pos x="connsiteX2943" y="connsiteY2943"/>
              </a:cxn>
              <a:cxn ang="0">
                <a:pos x="connsiteX2944" y="connsiteY2944"/>
              </a:cxn>
              <a:cxn ang="0">
                <a:pos x="connsiteX2945" y="connsiteY2945"/>
              </a:cxn>
              <a:cxn ang="0">
                <a:pos x="connsiteX2946" y="connsiteY2946"/>
              </a:cxn>
              <a:cxn ang="0">
                <a:pos x="connsiteX2947" y="connsiteY2947"/>
              </a:cxn>
              <a:cxn ang="0">
                <a:pos x="connsiteX2948" y="connsiteY2948"/>
              </a:cxn>
              <a:cxn ang="0">
                <a:pos x="connsiteX2949" y="connsiteY2949"/>
              </a:cxn>
              <a:cxn ang="0">
                <a:pos x="connsiteX2950" y="connsiteY2950"/>
              </a:cxn>
              <a:cxn ang="0">
                <a:pos x="connsiteX2951" y="connsiteY2951"/>
              </a:cxn>
              <a:cxn ang="0">
                <a:pos x="connsiteX2952" y="connsiteY2952"/>
              </a:cxn>
              <a:cxn ang="0">
                <a:pos x="connsiteX2953" y="connsiteY2953"/>
              </a:cxn>
              <a:cxn ang="0">
                <a:pos x="connsiteX2954" y="connsiteY2954"/>
              </a:cxn>
              <a:cxn ang="0">
                <a:pos x="connsiteX2955" y="connsiteY2955"/>
              </a:cxn>
              <a:cxn ang="0">
                <a:pos x="connsiteX2956" y="connsiteY2956"/>
              </a:cxn>
              <a:cxn ang="0">
                <a:pos x="connsiteX2957" y="connsiteY2957"/>
              </a:cxn>
              <a:cxn ang="0">
                <a:pos x="connsiteX2958" y="connsiteY2958"/>
              </a:cxn>
              <a:cxn ang="0">
                <a:pos x="connsiteX2959" y="connsiteY2959"/>
              </a:cxn>
              <a:cxn ang="0">
                <a:pos x="connsiteX2960" y="connsiteY2960"/>
              </a:cxn>
              <a:cxn ang="0">
                <a:pos x="connsiteX2961" y="connsiteY2961"/>
              </a:cxn>
              <a:cxn ang="0">
                <a:pos x="connsiteX2962" y="connsiteY2962"/>
              </a:cxn>
              <a:cxn ang="0">
                <a:pos x="connsiteX2963" y="connsiteY2963"/>
              </a:cxn>
              <a:cxn ang="0">
                <a:pos x="connsiteX2964" y="connsiteY2964"/>
              </a:cxn>
              <a:cxn ang="0">
                <a:pos x="connsiteX2965" y="connsiteY2965"/>
              </a:cxn>
              <a:cxn ang="0">
                <a:pos x="connsiteX2966" y="connsiteY2966"/>
              </a:cxn>
              <a:cxn ang="0">
                <a:pos x="connsiteX2967" y="connsiteY2967"/>
              </a:cxn>
              <a:cxn ang="0">
                <a:pos x="connsiteX2968" y="connsiteY2968"/>
              </a:cxn>
              <a:cxn ang="0">
                <a:pos x="connsiteX2969" y="connsiteY2969"/>
              </a:cxn>
              <a:cxn ang="0">
                <a:pos x="connsiteX2970" y="connsiteY2970"/>
              </a:cxn>
              <a:cxn ang="0">
                <a:pos x="connsiteX2971" y="connsiteY2971"/>
              </a:cxn>
              <a:cxn ang="0">
                <a:pos x="connsiteX2972" y="connsiteY2972"/>
              </a:cxn>
              <a:cxn ang="0">
                <a:pos x="connsiteX2973" y="connsiteY2973"/>
              </a:cxn>
              <a:cxn ang="0">
                <a:pos x="connsiteX2974" y="connsiteY2974"/>
              </a:cxn>
              <a:cxn ang="0">
                <a:pos x="connsiteX2975" y="connsiteY2975"/>
              </a:cxn>
              <a:cxn ang="0">
                <a:pos x="connsiteX2976" y="connsiteY2976"/>
              </a:cxn>
              <a:cxn ang="0">
                <a:pos x="connsiteX2977" y="connsiteY2977"/>
              </a:cxn>
              <a:cxn ang="0">
                <a:pos x="connsiteX2978" y="connsiteY2978"/>
              </a:cxn>
              <a:cxn ang="0">
                <a:pos x="connsiteX2979" y="connsiteY2979"/>
              </a:cxn>
              <a:cxn ang="0">
                <a:pos x="connsiteX2980" y="connsiteY2980"/>
              </a:cxn>
              <a:cxn ang="0">
                <a:pos x="connsiteX2981" y="connsiteY2981"/>
              </a:cxn>
              <a:cxn ang="0">
                <a:pos x="connsiteX2982" y="connsiteY2982"/>
              </a:cxn>
              <a:cxn ang="0">
                <a:pos x="connsiteX2983" y="connsiteY2983"/>
              </a:cxn>
              <a:cxn ang="0">
                <a:pos x="connsiteX2984" y="connsiteY2984"/>
              </a:cxn>
              <a:cxn ang="0">
                <a:pos x="connsiteX2985" y="connsiteY2985"/>
              </a:cxn>
              <a:cxn ang="0">
                <a:pos x="connsiteX2986" y="connsiteY2986"/>
              </a:cxn>
              <a:cxn ang="0">
                <a:pos x="connsiteX2987" y="connsiteY2987"/>
              </a:cxn>
              <a:cxn ang="0">
                <a:pos x="connsiteX2988" y="connsiteY2988"/>
              </a:cxn>
              <a:cxn ang="0">
                <a:pos x="connsiteX2989" y="connsiteY2989"/>
              </a:cxn>
              <a:cxn ang="0">
                <a:pos x="connsiteX2990" y="connsiteY2990"/>
              </a:cxn>
              <a:cxn ang="0">
                <a:pos x="connsiteX2991" y="connsiteY2991"/>
              </a:cxn>
              <a:cxn ang="0">
                <a:pos x="connsiteX2992" y="connsiteY2992"/>
              </a:cxn>
              <a:cxn ang="0">
                <a:pos x="connsiteX2993" y="connsiteY2993"/>
              </a:cxn>
              <a:cxn ang="0">
                <a:pos x="connsiteX2994" y="connsiteY2994"/>
              </a:cxn>
              <a:cxn ang="0">
                <a:pos x="connsiteX2995" y="connsiteY2995"/>
              </a:cxn>
              <a:cxn ang="0">
                <a:pos x="connsiteX2996" y="connsiteY2996"/>
              </a:cxn>
              <a:cxn ang="0">
                <a:pos x="connsiteX2997" y="connsiteY2997"/>
              </a:cxn>
              <a:cxn ang="0">
                <a:pos x="connsiteX2998" y="connsiteY2998"/>
              </a:cxn>
              <a:cxn ang="0">
                <a:pos x="connsiteX2999" y="connsiteY2999"/>
              </a:cxn>
              <a:cxn ang="0">
                <a:pos x="connsiteX3000" y="connsiteY3000"/>
              </a:cxn>
              <a:cxn ang="0">
                <a:pos x="connsiteX3001" y="connsiteY3001"/>
              </a:cxn>
              <a:cxn ang="0">
                <a:pos x="connsiteX3002" y="connsiteY3002"/>
              </a:cxn>
              <a:cxn ang="0">
                <a:pos x="connsiteX3003" y="connsiteY3003"/>
              </a:cxn>
              <a:cxn ang="0">
                <a:pos x="connsiteX3004" y="connsiteY3004"/>
              </a:cxn>
              <a:cxn ang="0">
                <a:pos x="connsiteX3005" y="connsiteY3005"/>
              </a:cxn>
              <a:cxn ang="0">
                <a:pos x="connsiteX3006" y="connsiteY3006"/>
              </a:cxn>
              <a:cxn ang="0">
                <a:pos x="connsiteX3007" y="connsiteY3007"/>
              </a:cxn>
              <a:cxn ang="0">
                <a:pos x="connsiteX3008" y="connsiteY3008"/>
              </a:cxn>
              <a:cxn ang="0">
                <a:pos x="connsiteX3009" y="connsiteY3009"/>
              </a:cxn>
              <a:cxn ang="0">
                <a:pos x="connsiteX3010" y="connsiteY3010"/>
              </a:cxn>
              <a:cxn ang="0">
                <a:pos x="connsiteX3011" y="connsiteY3011"/>
              </a:cxn>
              <a:cxn ang="0">
                <a:pos x="connsiteX3012" y="connsiteY3012"/>
              </a:cxn>
              <a:cxn ang="0">
                <a:pos x="connsiteX3013" y="connsiteY3013"/>
              </a:cxn>
              <a:cxn ang="0">
                <a:pos x="connsiteX3014" y="connsiteY3014"/>
              </a:cxn>
              <a:cxn ang="0">
                <a:pos x="connsiteX3015" y="connsiteY3015"/>
              </a:cxn>
              <a:cxn ang="0">
                <a:pos x="connsiteX3016" y="connsiteY3016"/>
              </a:cxn>
              <a:cxn ang="0">
                <a:pos x="connsiteX3017" y="connsiteY3017"/>
              </a:cxn>
              <a:cxn ang="0">
                <a:pos x="connsiteX3018" y="connsiteY3018"/>
              </a:cxn>
              <a:cxn ang="0">
                <a:pos x="connsiteX3019" y="connsiteY3019"/>
              </a:cxn>
              <a:cxn ang="0">
                <a:pos x="connsiteX3020" y="connsiteY3020"/>
              </a:cxn>
              <a:cxn ang="0">
                <a:pos x="connsiteX3021" y="connsiteY3021"/>
              </a:cxn>
              <a:cxn ang="0">
                <a:pos x="connsiteX3022" y="connsiteY3022"/>
              </a:cxn>
              <a:cxn ang="0">
                <a:pos x="connsiteX3023" y="connsiteY3023"/>
              </a:cxn>
              <a:cxn ang="0">
                <a:pos x="connsiteX3024" y="connsiteY3024"/>
              </a:cxn>
              <a:cxn ang="0">
                <a:pos x="connsiteX3025" y="connsiteY3025"/>
              </a:cxn>
              <a:cxn ang="0">
                <a:pos x="connsiteX3026" y="connsiteY3026"/>
              </a:cxn>
              <a:cxn ang="0">
                <a:pos x="connsiteX3027" y="connsiteY3027"/>
              </a:cxn>
              <a:cxn ang="0">
                <a:pos x="connsiteX3028" y="connsiteY3028"/>
              </a:cxn>
              <a:cxn ang="0">
                <a:pos x="connsiteX3029" y="connsiteY3029"/>
              </a:cxn>
              <a:cxn ang="0">
                <a:pos x="connsiteX3030" y="connsiteY3030"/>
              </a:cxn>
              <a:cxn ang="0">
                <a:pos x="connsiteX3031" y="connsiteY3031"/>
              </a:cxn>
              <a:cxn ang="0">
                <a:pos x="connsiteX3032" y="connsiteY3032"/>
              </a:cxn>
              <a:cxn ang="0">
                <a:pos x="connsiteX3033" y="connsiteY3033"/>
              </a:cxn>
              <a:cxn ang="0">
                <a:pos x="connsiteX3034" y="connsiteY3034"/>
              </a:cxn>
              <a:cxn ang="0">
                <a:pos x="connsiteX3035" y="connsiteY3035"/>
              </a:cxn>
              <a:cxn ang="0">
                <a:pos x="connsiteX3036" y="connsiteY3036"/>
              </a:cxn>
              <a:cxn ang="0">
                <a:pos x="connsiteX3037" y="connsiteY3037"/>
              </a:cxn>
              <a:cxn ang="0">
                <a:pos x="connsiteX3038" y="connsiteY3038"/>
              </a:cxn>
              <a:cxn ang="0">
                <a:pos x="connsiteX3039" y="connsiteY3039"/>
              </a:cxn>
              <a:cxn ang="0">
                <a:pos x="connsiteX3040" y="connsiteY3040"/>
              </a:cxn>
              <a:cxn ang="0">
                <a:pos x="connsiteX3041" y="connsiteY3041"/>
              </a:cxn>
              <a:cxn ang="0">
                <a:pos x="connsiteX3042" y="connsiteY3042"/>
              </a:cxn>
              <a:cxn ang="0">
                <a:pos x="connsiteX3043" y="connsiteY3043"/>
              </a:cxn>
              <a:cxn ang="0">
                <a:pos x="connsiteX3044" y="connsiteY3044"/>
              </a:cxn>
              <a:cxn ang="0">
                <a:pos x="connsiteX3045" y="connsiteY3045"/>
              </a:cxn>
              <a:cxn ang="0">
                <a:pos x="connsiteX3046" y="connsiteY3046"/>
              </a:cxn>
              <a:cxn ang="0">
                <a:pos x="connsiteX3047" y="connsiteY3047"/>
              </a:cxn>
              <a:cxn ang="0">
                <a:pos x="connsiteX3048" y="connsiteY3048"/>
              </a:cxn>
              <a:cxn ang="0">
                <a:pos x="connsiteX3049" y="connsiteY3049"/>
              </a:cxn>
              <a:cxn ang="0">
                <a:pos x="connsiteX3050" y="connsiteY3050"/>
              </a:cxn>
              <a:cxn ang="0">
                <a:pos x="connsiteX3051" y="connsiteY3051"/>
              </a:cxn>
              <a:cxn ang="0">
                <a:pos x="connsiteX3052" y="connsiteY3052"/>
              </a:cxn>
              <a:cxn ang="0">
                <a:pos x="connsiteX3053" y="connsiteY3053"/>
              </a:cxn>
              <a:cxn ang="0">
                <a:pos x="connsiteX3054" y="connsiteY3054"/>
              </a:cxn>
              <a:cxn ang="0">
                <a:pos x="connsiteX3055" y="connsiteY3055"/>
              </a:cxn>
              <a:cxn ang="0">
                <a:pos x="connsiteX3056" y="connsiteY3056"/>
              </a:cxn>
              <a:cxn ang="0">
                <a:pos x="connsiteX3057" y="connsiteY3057"/>
              </a:cxn>
              <a:cxn ang="0">
                <a:pos x="connsiteX3058" y="connsiteY3058"/>
              </a:cxn>
              <a:cxn ang="0">
                <a:pos x="connsiteX3059" y="connsiteY3059"/>
              </a:cxn>
              <a:cxn ang="0">
                <a:pos x="connsiteX3060" y="connsiteY3060"/>
              </a:cxn>
              <a:cxn ang="0">
                <a:pos x="connsiteX3061" y="connsiteY3061"/>
              </a:cxn>
              <a:cxn ang="0">
                <a:pos x="connsiteX3062" y="connsiteY3062"/>
              </a:cxn>
              <a:cxn ang="0">
                <a:pos x="connsiteX3063" y="connsiteY3063"/>
              </a:cxn>
              <a:cxn ang="0">
                <a:pos x="connsiteX3064" y="connsiteY3064"/>
              </a:cxn>
              <a:cxn ang="0">
                <a:pos x="connsiteX3065" y="connsiteY3065"/>
              </a:cxn>
              <a:cxn ang="0">
                <a:pos x="connsiteX3066" y="connsiteY3066"/>
              </a:cxn>
              <a:cxn ang="0">
                <a:pos x="connsiteX3067" y="connsiteY3067"/>
              </a:cxn>
              <a:cxn ang="0">
                <a:pos x="connsiteX3068" y="connsiteY3068"/>
              </a:cxn>
              <a:cxn ang="0">
                <a:pos x="connsiteX3069" y="connsiteY3069"/>
              </a:cxn>
              <a:cxn ang="0">
                <a:pos x="connsiteX3070" y="connsiteY3070"/>
              </a:cxn>
              <a:cxn ang="0">
                <a:pos x="connsiteX3071" y="connsiteY3071"/>
              </a:cxn>
              <a:cxn ang="0">
                <a:pos x="connsiteX3072" y="connsiteY3072"/>
              </a:cxn>
              <a:cxn ang="0">
                <a:pos x="connsiteX3073" y="connsiteY3073"/>
              </a:cxn>
              <a:cxn ang="0">
                <a:pos x="connsiteX3074" y="connsiteY3074"/>
              </a:cxn>
              <a:cxn ang="0">
                <a:pos x="connsiteX3075" y="connsiteY3075"/>
              </a:cxn>
              <a:cxn ang="0">
                <a:pos x="connsiteX3076" y="connsiteY3076"/>
              </a:cxn>
              <a:cxn ang="0">
                <a:pos x="connsiteX3077" y="connsiteY3077"/>
              </a:cxn>
              <a:cxn ang="0">
                <a:pos x="connsiteX3078" y="connsiteY3078"/>
              </a:cxn>
              <a:cxn ang="0">
                <a:pos x="connsiteX3079" y="connsiteY3079"/>
              </a:cxn>
              <a:cxn ang="0">
                <a:pos x="connsiteX3080" y="connsiteY3080"/>
              </a:cxn>
              <a:cxn ang="0">
                <a:pos x="connsiteX3081" y="connsiteY3081"/>
              </a:cxn>
              <a:cxn ang="0">
                <a:pos x="connsiteX3082" y="connsiteY3082"/>
              </a:cxn>
              <a:cxn ang="0">
                <a:pos x="connsiteX3083" y="connsiteY3083"/>
              </a:cxn>
              <a:cxn ang="0">
                <a:pos x="connsiteX3084" y="connsiteY3084"/>
              </a:cxn>
              <a:cxn ang="0">
                <a:pos x="connsiteX3085" y="connsiteY3085"/>
              </a:cxn>
              <a:cxn ang="0">
                <a:pos x="connsiteX3086" y="connsiteY3086"/>
              </a:cxn>
              <a:cxn ang="0">
                <a:pos x="connsiteX3087" y="connsiteY3087"/>
              </a:cxn>
              <a:cxn ang="0">
                <a:pos x="connsiteX3088" y="connsiteY3088"/>
              </a:cxn>
              <a:cxn ang="0">
                <a:pos x="connsiteX3089" y="connsiteY3089"/>
              </a:cxn>
              <a:cxn ang="0">
                <a:pos x="connsiteX3090" y="connsiteY3090"/>
              </a:cxn>
              <a:cxn ang="0">
                <a:pos x="connsiteX3091" y="connsiteY3091"/>
              </a:cxn>
              <a:cxn ang="0">
                <a:pos x="connsiteX3092" y="connsiteY3092"/>
              </a:cxn>
              <a:cxn ang="0">
                <a:pos x="connsiteX3093" y="connsiteY3093"/>
              </a:cxn>
              <a:cxn ang="0">
                <a:pos x="connsiteX3094" y="connsiteY3094"/>
              </a:cxn>
              <a:cxn ang="0">
                <a:pos x="connsiteX3095" y="connsiteY3095"/>
              </a:cxn>
              <a:cxn ang="0">
                <a:pos x="connsiteX3096" y="connsiteY3096"/>
              </a:cxn>
              <a:cxn ang="0">
                <a:pos x="connsiteX3097" y="connsiteY3097"/>
              </a:cxn>
              <a:cxn ang="0">
                <a:pos x="connsiteX3098" y="connsiteY3098"/>
              </a:cxn>
              <a:cxn ang="0">
                <a:pos x="connsiteX3099" y="connsiteY3099"/>
              </a:cxn>
              <a:cxn ang="0">
                <a:pos x="connsiteX3100" y="connsiteY3100"/>
              </a:cxn>
              <a:cxn ang="0">
                <a:pos x="connsiteX3101" y="connsiteY3101"/>
              </a:cxn>
              <a:cxn ang="0">
                <a:pos x="connsiteX3102" y="connsiteY3102"/>
              </a:cxn>
              <a:cxn ang="0">
                <a:pos x="connsiteX3103" y="connsiteY3103"/>
              </a:cxn>
              <a:cxn ang="0">
                <a:pos x="connsiteX3104" y="connsiteY3104"/>
              </a:cxn>
              <a:cxn ang="0">
                <a:pos x="connsiteX3105" y="connsiteY3105"/>
              </a:cxn>
              <a:cxn ang="0">
                <a:pos x="connsiteX3106" y="connsiteY3106"/>
              </a:cxn>
              <a:cxn ang="0">
                <a:pos x="connsiteX3107" y="connsiteY3107"/>
              </a:cxn>
              <a:cxn ang="0">
                <a:pos x="connsiteX3108" y="connsiteY3108"/>
              </a:cxn>
              <a:cxn ang="0">
                <a:pos x="connsiteX3109" y="connsiteY3109"/>
              </a:cxn>
              <a:cxn ang="0">
                <a:pos x="connsiteX3110" y="connsiteY3110"/>
              </a:cxn>
              <a:cxn ang="0">
                <a:pos x="connsiteX3111" y="connsiteY3111"/>
              </a:cxn>
              <a:cxn ang="0">
                <a:pos x="connsiteX3112" y="connsiteY3112"/>
              </a:cxn>
              <a:cxn ang="0">
                <a:pos x="connsiteX3113" y="connsiteY3113"/>
              </a:cxn>
              <a:cxn ang="0">
                <a:pos x="connsiteX3114" y="connsiteY3114"/>
              </a:cxn>
              <a:cxn ang="0">
                <a:pos x="connsiteX3115" y="connsiteY3115"/>
              </a:cxn>
              <a:cxn ang="0">
                <a:pos x="connsiteX3116" y="connsiteY3116"/>
              </a:cxn>
              <a:cxn ang="0">
                <a:pos x="connsiteX3117" y="connsiteY3117"/>
              </a:cxn>
              <a:cxn ang="0">
                <a:pos x="connsiteX3118" y="connsiteY3118"/>
              </a:cxn>
              <a:cxn ang="0">
                <a:pos x="connsiteX3119" y="connsiteY3119"/>
              </a:cxn>
              <a:cxn ang="0">
                <a:pos x="connsiteX3120" y="connsiteY3120"/>
              </a:cxn>
              <a:cxn ang="0">
                <a:pos x="connsiteX3121" y="connsiteY3121"/>
              </a:cxn>
              <a:cxn ang="0">
                <a:pos x="connsiteX3122" y="connsiteY3122"/>
              </a:cxn>
              <a:cxn ang="0">
                <a:pos x="connsiteX3123" y="connsiteY3123"/>
              </a:cxn>
              <a:cxn ang="0">
                <a:pos x="connsiteX3124" y="connsiteY3124"/>
              </a:cxn>
              <a:cxn ang="0">
                <a:pos x="connsiteX3125" y="connsiteY3125"/>
              </a:cxn>
              <a:cxn ang="0">
                <a:pos x="connsiteX3126" y="connsiteY3126"/>
              </a:cxn>
              <a:cxn ang="0">
                <a:pos x="connsiteX3127" y="connsiteY3127"/>
              </a:cxn>
              <a:cxn ang="0">
                <a:pos x="connsiteX3128" y="connsiteY3128"/>
              </a:cxn>
              <a:cxn ang="0">
                <a:pos x="connsiteX3129" y="connsiteY3129"/>
              </a:cxn>
              <a:cxn ang="0">
                <a:pos x="connsiteX3130" y="connsiteY3130"/>
              </a:cxn>
              <a:cxn ang="0">
                <a:pos x="connsiteX3131" y="connsiteY3131"/>
              </a:cxn>
              <a:cxn ang="0">
                <a:pos x="connsiteX3132" y="connsiteY3132"/>
              </a:cxn>
              <a:cxn ang="0">
                <a:pos x="connsiteX3133" y="connsiteY3133"/>
              </a:cxn>
              <a:cxn ang="0">
                <a:pos x="connsiteX3134" y="connsiteY3134"/>
              </a:cxn>
              <a:cxn ang="0">
                <a:pos x="connsiteX3135" y="connsiteY3135"/>
              </a:cxn>
              <a:cxn ang="0">
                <a:pos x="connsiteX3136" y="connsiteY3136"/>
              </a:cxn>
              <a:cxn ang="0">
                <a:pos x="connsiteX3137" y="connsiteY3137"/>
              </a:cxn>
              <a:cxn ang="0">
                <a:pos x="connsiteX3138" y="connsiteY3138"/>
              </a:cxn>
              <a:cxn ang="0">
                <a:pos x="connsiteX3139" y="connsiteY3139"/>
              </a:cxn>
              <a:cxn ang="0">
                <a:pos x="connsiteX3140" y="connsiteY3140"/>
              </a:cxn>
              <a:cxn ang="0">
                <a:pos x="connsiteX3141" y="connsiteY3141"/>
              </a:cxn>
              <a:cxn ang="0">
                <a:pos x="connsiteX3142" y="connsiteY3142"/>
              </a:cxn>
              <a:cxn ang="0">
                <a:pos x="connsiteX3143" y="connsiteY3143"/>
              </a:cxn>
              <a:cxn ang="0">
                <a:pos x="connsiteX3144" y="connsiteY3144"/>
              </a:cxn>
              <a:cxn ang="0">
                <a:pos x="connsiteX3145" y="connsiteY3145"/>
              </a:cxn>
              <a:cxn ang="0">
                <a:pos x="connsiteX3146" y="connsiteY3146"/>
              </a:cxn>
              <a:cxn ang="0">
                <a:pos x="connsiteX3147" y="connsiteY3147"/>
              </a:cxn>
              <a:cxn ang="0">
                <a:pos x="connsiteX3148" y="connsiteY3148"/>
              </a:cxn>
              <a:cxn ang="0">
                <a:pos x="connsiteX3149" y="connsiteY3149"/>
              </a:cxn>
              <a:cxn ang="0">
                <a:pos x="connsiteX3150" y="connsiteY3150"/>
              </a:cxn>
              <a:cxn ang="0">
                <a:pos x="connsiteX3151" y="connsiteY3151"/>
              </a:cxn>
              <a:cxn ang="0">
                <a:pos x="connsiteX3152" y="connsiteY3152"/>
              </a:cxn>
              <a:cxn ang="0">
                <a:pos x="connsiteX3153" y="connsiteY3153"/>
              </a:cxn>
              <a:cxn ang="0">
                <a:pos x="connsiteX3154" y="connsiteY3154"/>
              </a:cxn>
              <a:cxn ang="0">
                <a:pos x="connsiteX3155" y="connsiteY3155"/>
              </a:cxn>
              <a:cxn ang="0">
                <a:pos x="connsiteX3156" y="connsiteY3156"/>
              </a:cxn>
              <a:cxn ang="0">
                <a:pos x="connsiteX3157" y="connsiteY3157"/>
              </a:cxn>
              <a:cxn ang="0">
                <a:pos x="connsiteX3158" y="connsiteY3158"/>
              </a:cxn>
              <a:cxn ang="0">
                <a:pos x="connsiteX3159" y="connsiteY3159"/>
              </a:cxn>
              <a:cxn ang="0">
                <a:pos x="connsiteX3160" y="connsiteY3160"/>
              </a:cxn>
              <a:cxn ang="0">
                <a:pos x="connsiteX3161" y="connsiteY3161"/>
              </a:cxn>
              <a:cxn ang="0">
                <a:pos x="connsiteX3162" y="connsiteY3162"/>
              </a:cxn>
              <a:cxn ang="0">
                <a:pos x="connsiteX3163" y="connsiteY3163"/>
              </a:cxn>
              <a:cxn ang="0">
                <a:pos x="connsiteX3164" y="connsiteY3164"/>
              </a:cxn>
              <a:cxn ang="0">
                <a:pos x="connsiteX3165" y="connsiteY3165"/>
              </a:cxn>
              <a:cxn ang="0">
                <a:pos x="connsiteX3166" y="connsiteY3166"/>
              </a:cxn>
              <a:cxn ang="0">
                <a:pos x="connsiteX3167" y="connsiteY3167"/>
              </a:cxn>
              <a:cxn ang="0">
                <a:pos x="connsiteX3168" y="connsiteY3168"/>
              </a:cxn>
              <a:cxn ang="0">
                <a:pos x="connsiteX3169" y="connsiteY3169"/>
              </a:cxn>
              <a:cxn ang="0">
                <a:pos x="connsiteX3170" y="connsiteY3170"/>
              </a:cxn>
              <a:cxn ang="0">
                <a:pos x="connsiteX3171" y="connsiteY3171"/>
              </a:cxn>
              <a:cxn ang="0">
                <a:pos x="connsiteX3172" y="connsiteY3172"/>
              </a:cxn>
              <a:cxn ang="0">
                <a:pos x="connsiteX3173" y="connsiteY3173"/>
              </a:cxn>
              <a:cxn ang="0">
                <a:pos x="connsiteX3174" y="connsiteY3174"/>
              </a:cxn>
              <a:cxn ang="0">
                <a:pos x="connsiteX3175" y="connsiteY3175"/>
              </a:cxn>
              <a:cxn ang="0">
                <a:pos x="connsiteX3176" y="connsiteY3176"/>
              </a:cxn>
              <a:cxn ang="0">
                <a:pos x="connsiteX3177" y="connsiteY3177"/>
              </a:cxn>
              <a:cxn ang="0">
                <a:pos x="connsiteX3178" y="connsiteY3178"/>
              </a:cxn>
              <a:cxn ang="0">
                <a:pos x="connsiteX3179" y="connsiteY3179"/>
              </a:cxn>
              <a:cxn ang="0">
                <a:pos x="connsiteX3180" y="connsiteY3180"/>
              </a:cxn>
              <a:cxn ang="0">
                <a:pos x="connsiteX3181" y="connsiteY3181"/>
              </a:cxn>
              <a:cxn ang="0">
                <a:pos x="connsiteX3182" y="connsiteY3182"/>
              </a:cxn>
              <a:cxn ang="0">
                <a:pos x="connsiteX3183" y="connsiteY3183"/>
              </a:cxn>
              <a:cxn ang="0">
                <a:pos x="connsiteX3184" y="connsiteY3184"/>
              </a:cxn>
              <a:cxn ang="0">
                <a:pos x="connsiteX3185" y="connsiteY3185"/>
              </a:cxn>
              <a:cxn ang="0">
                <a:pos x="connsiteX3186" y="connsiteY3186"/>
              </a:cxn>
              <a:cxn ang="0">
                <a:pos x="connsiteX3187" y="connsiteY3187"/>
              </a:cxn>
              <a:cxn ang="0">
                <a:pos x="connsiteX3188" y="connsiteY3188"/>
              </a:cxn>
              <a:cxn ang="0">
                <a:pos x="connsiteX3189" y="connsiteY3189"/>
              </a:cxn>
              <a:cxn ang="0">
                <a:pos x="connsiteX3190" y="connsiteY3190"/>
              </a:cxn>
              <a:cxn ang="0">
                <a:pos x="connsiteX3191" y="connsiteY3191"/>
              </a:cxn>
              <a:cxn ang="0">
                <a:pos x="connsiteX3192" y="connsiteY3192"/>
              </a:cxn>
              <a:cxn ang="0">
                <a:pos x="connsiteX3193" y="connsiteY3193"/>
              </a:cxn>
              <a:cxn ang="0">
                <a:pos x="connsiteX3194" y="connsiteY3194"/>
              </a:cxn>
              <a:cxn ang="0">
                <a:pos x="connsiteX3195" y="connsiteY3195"/>
              </a:cxn>
              <a:cxn ang="0">
                <a:pos x="connsiteX3196" y="connsiteY3196"/>
              </a:cxn>
              <a:cxn ang="0">
                <a:pos x="connsiteX3197" y="connsiteY3197"/>
              </a:cxn>
              <a:cxn ang="0">
                <a:pos x="connsiteX3198" y="connsiteY3198"/>
              </a:cxn>
              <a:cxn ang="0">
                <a:pos x="connsiteX3199" y="connsiteY3199"/>
              </a:cxn>
              <a:cxn ang="0">
                <a:pos x="connsiteX3200" y="connsiteY3200"/>
              </a:cxn>
              <a:cxn ang="0">
                <a:pos x="connsiteX3201" y="connsiteY3201"/>
              </a:cxn>
              <a:cxn ang="0">
                <a:pos x="connsiteX3202" y="connsiteY3202"/>
              </a:cxn>
              <a:cxn ang="0">
                <a:pos x="connsiteX3203" y="connsiteY3203"/>
              </a:cxn>
              <a:cxn ang="0">
                <a:pos x="connsiteX3204" y="connsiteY3204"/>
              </a:cxn>
              <a:cxn ang="0">
                <a:pos x="connsiteX3205" y="connsiteY3205"/>
              </a:cxn>
              <a:cxn ang="0">
                <a:pos x="connsiteX3206" y="connsiteY3206"/>
              </a:cxn>
              <a:cxn ang="0">
                <a:pos x="connsiteX3207" y="connsiteY3207"/>
              </a:cxn>
              <a:cxn ang="0">
                <a:pos x="connsiteX3208" y="connsiteY3208"/>
              </a:cxn>
              <a:cxn ang="0">
                <a:pos x="connsiteX3209" y="connsiteY3209"/>
              </a:cxn>
              <a:cxn ang="0">
                <a:pos x="connsiteX3210" y="connsiteY3210"/>
              </a:cxn>
              <a:cxn ang="0">
                <a:pos x="connsiteX3211" y="connsiteY3211"/>
              </a:cxn>
              <a:cxn ang="0">
                <a:pos x="connsiteX3212" y="connsiteY3212"/>
              </a:cxn>
              <a:cxn ang="0">
                <a:pos x="connsiteX3213" y="connsiteY3213"/>
              </a:cxn>
              <a:cxn ang="0">
                <a:pos x="connsiteX3214" y="connsiteY3214"/>
              </a:cxn>
              <a:cxn ang="0">
                <a:pos x="connsiteX3215" y="connsiteY3215"/>
              </a:cxn>
              <a:cxn ang="0">
                <a:pos x="connsiteX3216" y="connsiteY3216"/>
              </a:cxn>
              <a:cxn ang="0">
                <a:pos x="connsiteX3217" y="connsiteY3217"/>
              </a:cxn>
              <a:cxn ang="0">
                <a:pos x="connsiteX3218" y="connsiteY3218"/>
              </a:cxn>
              <a:cxn ang="0">
                <a:pos x="connsiteX3219" y="connsiteY3219"/>
              </a:cxn>
              <a:cxn ang="0">
                <a:pos x="connsiteX3220" y="connsiteY3220"/>
              </a:cxn>
              <a:cxn ang="0">
                <a:pos x="connsiteX3221" y="connsiteY3221"/>
              </a:cxn>
              <a:cxn ang="0">
                <a:pos x="connsiteX3222" y="connsiteY3222"/>
              </a:cxn>
              <a:cxn ang="0">
                <a:pos x="connsiteX3223" y="connsiteY3223"/>
              </a:cxn>
              <a:cxn ang="0">
                <a:pos x="connsiteX3224" y="connsiteY3224"/>
              </a:cxn>
              <a:cxn ang="0">
                <a:pos x="connsiteX3225" y="connsiteY3225"/>
              </a:cxn>
              <a:cxn ang="0">
                <a:pos x="connsiteX3226" y="connsiteY3226"/>
              </a:cxn>
              <a:cxn ang="0">
                <a:pos x="connsiteX3227" y="connsiteY3227"/>
              </a:cxn>
              <a:cxn ang="0">
                <a:pos x="connsiteX3228" y="connsiteY3228"/>
              </a:cxn>
              <a:cxn ang="0">
                <a:pos x="connsiteX3229" y="connsiteY3229"/>
              </a:cxn>
              <a:cxn ang="0">
                <a:pos x="connsiteX3230" y="connsiteY3230"/>
              </a:cxn>
              <a:cxn ang="0">
                <a:pos x="connsiteX3231" y="connsiteY3231"/>
              </a:cxn>
              <a:cxn ang="0">
                <a:pos x="connsiteX3232" y="connsiteY3232"/>
              </a:cxn>
              <a:cxn ang="0">
                <a:pos x="connsiteX3233" y="connsiteY3233"/>
              </a:cxn>
              <a:cxn ang="0">
                <a:pos x="connsiteX3234" y="connsiteY3234"/>
              </a:cxn>
              <a:cxn ang="0">
                <a:pos x="connsiteX3235" y="connsiteY3235"/>
              </a:cxn>
              <a:cxn ang="0">
                <a:pos x="connsiteX3236" y="connsiteY3236"/>
              </a:cxn>
              <a:cxn ang="0">
                <a:pos x="connsiteX3237" y="connsiteY3237"/>
              </a:cxn>
              <a:cxn ang="0">
                <a:pos x="connsiteX3238" y="connsiteY3238"/>
              </a:cxn>
              <a:cxn ang="0">
                <a:pos x="connsiteX3239" y="connsiteY3239"/>
              </a:cxn>
              <a:cxn ang="0">
                <a:pos x="connsiteX3240" y="connsiteY3240"/>
              </a:cxn>
              <a:cxn ang="0">
                <a:pos x="connsiteX3241" y="connsiteY3241"/>
              </a:cxn>
              <a:cxn ang="0">
                <a:pos x="connsiteX3242" y="connsiteY3242"/>
              </a:cxn>
              <a:cxn ang="0">
                <a:pos x="connsiteX3243" y="connsiteY3243"/>
              </a:cxn>
              <a:cxn ang="0">
                <a:pos x="connsiteX3244" y="connsiteY3244"/>
              </a:cxn>
              <a:cxn ang="0">
                <a:pos x="connsiteX3245" y="connsiteY3245"/>
              </a:cxn>
              <a:cxn ang="0">
                <a:pos x="connsiteX3246" y="connsiteY3246"/>
              </a:cxn>
              <a:cxn ang="0">
                <a:pos x="connsiteX3247" y="connsiteY3247"/>
              </a:cxn>
              <a:cxn ang="0">
                <a:pos x="connsiteX3248" y="connsiteY3248"/>
              </a:cxn>
              <a:cxn ang="0">
                <a:pos x="connsiteX3249" y="connsiteY3249"/>
              </a:cxn>
              <a:cxn ang="0">
                <a:pos x="connsiteX3250" y="connsiteY3250"/>
              </a:cxn>
              <a:cxn ang="0">
                <a:pos x="connsiteX3251" y="connsiteY3251"/>
              </a:cxn>
              <a:cxn ang="0">
                <a:pos x="connsiteX3252" y="connsiteY3252"/>
              </a:cxn>
              <a:cxn ang="0">
                <a:pos x="connsiteX3253" y="connsiteY3253"/>
              </a:cxn>
              <a:cxn ang="0">
                <a:pos x="connsiteX3254" y="connsiteY3254"/>
              </a:cxn>
              <a:cxn ang="0">
                <a:pos x="connsiteX3255" y="connsiteY3255"/>
              </a:cxn>
              <a:cxn ang="0">
                <a:pos x="connsiteX3256" y="connsiteY3256"/>
              </a:cxn>
              <a:cxn ang="0">
                <a:pos x="connsiteX3257" y="connsiteY3257"/>
              </a:cxn>
              <a:cxn ang="0">
                <a:pos x="connsiteX3258" y="connsiteY3258"/>
              </a:cxn>
              <a:cxn ang="0">
                <a:pos x="connsiteX3259" y="connsiteY3259"/>
              </a:cxn>
              <a:cxn ang="0">
                <a:pos x="connsiteX3260" y="connsiteY3260"/>
              </a:cxn>
              <a:cxn ang="0">
                <a:pos x="connsiteX3261" y="connsiteY3261"/>
              </a:cxn>
              <a:cxn ang="0">
                <a:pos x="connsiteX3262" y="connsiteY3262"/>
              </a:cxn>
              <a:cxn ang="0">
                <a:pos x="connsiteX3263" y="connsiteY3263"/>
              </a:cxn>
              <a:cxn ang="0">
                <a:pos x="connsiteX3264" y="connsiteY3264"/>
              </a:cxn>
              <a:cxn ang="0">
                <a:pos x="connsiteX3265" y="connsiteY3265"/>
              </a:cxn>
              <a:cxn ang="0">
                <a:pos x="connsiteX3266" y="connsiteY3266"/>
              </a:cxn>
              <a:cxn ang="0">
                <a:pos x="connsiteX3267" y="connsiteY3267"/>
              </a:cxn>
              <a:cxn ang="0">
                <a:pos x="connsiteX3268" y="connsiteY3268"/>
              </a:cxn>
              <a:cxn ang="0">
                <a:pos x="connsiteX3269" y="connsiteY3269"/>
              </a:cxn>
              <a:cxn ang="0">
                <a:pos x="connsiteX3270" y="connsiteY3270"/>
              </a:cxn>
              <a:cxn ang="0">
                <a:pos x="connsiteX3271" y="connsiteY3271"/>
              </a:cxn>
              <a:cxn ang="0">
                <a:pos x="connsiteX3272" y="connsiteY3272"/>
              </a:cxn>
              <a:cxn ang="0">
                <a:pos x="connsiteX3273" y="connsiteY3273"/>
              </a:cxn>
              <a:cxn ang="0">
                <a:pos x="connsiteX3274" y="connsiteY3274"/>
              </a:cxn>
              <a:cxn ang="0">
                <a:pos x="connsiteX3275" y="connsiteY3275"/>
              </a:cxn>
              <a:cxn ang="0">
                <a:pos x="connsiteX3276" y="connsiteY3276"/>
              </a:cxn>
              <a:cxn ang="0">
                <a:pos x="connsiteX3277" y="connsiteY3277"/>
              </a:cxn>
              <a:cxn ang="0">
                <a:pos x="connsiteX3278" y="connsiteY3278"/>
              </a:cxn>
              <a:cxn ang="0">
                <a:pos x="connsiteX3279" y="connsiteY3279"/>
              </a:cxn>
              <a:cxn ang="0">
                <a:pos x="connsiteX3280" y="connsiteY3280"/>
              </a:cxn>
              <a:cxn ang="0">
                <a:pos x="connsiteX3281" y="connsiteY3281"/>
              </a:cxn>
              <a:cxn ang="0">
                <a:pos x="connsiteX3282" y="connsiteY3282"/>
              </a:cxn>
              <a:cxn ang="0">
                <a:pos x="connsiteX3283" y="connsiteY3283"/>
              </a:cxn>
              <a:cxn ang="0">
                <a:pos x="connsiteX3284" y="connsiteY3284"/>
              </a:cxn>
              <a:cxn ang="0">
                <a:pos x="connsiteX3285" y="connsiteY3285"/>
              </a:cxn>
              <a:cxn ang="0">
                <a:pos x="connsiteX3286" y="connsiteY3286"/>
              </a:cxn>
              <a:cxn ang="0">
                <a:pos x="connsiteX3287" y="connsiteY3287"/>
              </a:cxn>
              <a:cxn ang="0">
                <a:pos x="connsiteX3288" y="connsiteY3288"/>
              </a:cxn>
              <a:cxn ang="0">
                <a:pos x="connsiteX3289" y="connsiteY3289"/>
              </a:cxn>
              <a:cxn ang="0">
                <a:pos x="connsiteX3290" y="connsiteY3290"/>
              </a:cxn>
              <a:cxn ang="0">
                <a:pos x="connsiteX3291" y="connsiteY3291"/>
              </a:cxn>
              <a:cxn ang="0">
                <a:pos x="connsiteX3292" y="connsiteY3292"/>
              </a:cxn>
              <a:cxn ang="0">
                <a:pos x="connsiteX3293" y="connsiteY3293"/>
              </a:cxn>
              <a:cxn ang="0">
                <a:pos x="connsiteX3294" y="connsiteY3294"/>
              </a:cxn>
              <a:cxn ang="0">
                <a:pos x="connsiteX3295" y="connsiteY3295"/>
              </a:cxn>
              <a:cxn ang="0">
                <a:pos x="connsiteX3296" y="connsiteY3296"/>
              </a:cxn>
              <a:cxn ang="0">
                <a:pos x="connsiteX3297" y="connsiteY3297"/>
              </a:cxn>
              <a:cxn ang="0">
                <a:pos x="connsiteX3298" y="connsiteY3298"/>
              </a:cxn>
              <a:cxn ang="0">
                <a:pos x="connsiteX3299" y="connsiteY3299"/>
              </a:cxn>
              <a:cxn ang="0">
                <a:pos x="connsiteX3300" y="connsiteY3300"/>
              </a:cxn>
              <a:cxn ang="0">
                <a:pos x="connsiteX3301" y="connsiteY3301"/>
              </a:cxn>
              <a:cxn ang="0">
                <a:pos x="connsiteX3302" y="connsiteY3302"/>
              </a:cxn>
              <a:cxn ang="0">
                <a:pos x="connsiteX3303" y="connsiteY3303"/>
              </a:cxn>
              <a:cxn ang="0">
                <a:pos x="connsiteX3304" y="connsiteY3304"/>
              </a:cxn>
              <a:cxn ang="0">
                <a:pos x="connsiteX3305" y="connsiteY3305"/>
              </a:cxn>
              <a:cxn ang="0">
                <a:pos x="connsiteX3306" y="connsiteY3306"/>
              </a:cxn>
              <a:cxn ang="0">
                <a:pos x="connsiteX3307" y="connsiteY3307"/>
              </a:cxn>
              <a:cxn ang="0">
                <a:pos x="connsiteX3308" y="connsiteY3308"/>
              </a:cxn>
              <a:cxn ang="0">
                <a:pos x="connsiteX3309" y="connsiteY3309"/>
              </a:cxn>
              <a:cxn ang="0">
                <a:pos x="connsiteX3310" y="connsiteY3310"/>
              </a:cxn>
              <a:cxn ang="0">
                <a:pos x="connsiteX3311" y="connsiteY3311"/>
              </a:cxn>
              <a:cxn ang="0">
                <a:pos x="connsiteX3312" y="connsiteY3312"/>
              </a:cxn>
              <a:cxn ang="0">
                <a:pos x="connsiteX3313" y="connsiteY3313"/>
              </a:cxn>
              <a:cxn ang="0">
                <a:pos x="connsiteX3314" y="connsiteY3314"/>
              </a:cxn>
              <a:cxn ang="0">
                <a:pos x="connsiteX3315" y="connsiteY3315"/>
              </a:cxn>
              <a:cxn ang="0">
                <a:pos x="connsiteX3316" y="connsiteY3316"/>
              </a:cxn>
              <a:cxn ang="0">
                <a:pos x="connsiteX3317" y="connsiteY3317"/>
              </a:cxn>
              <a:cxn ang="0">
                <a:pos x="connsiteX3318" y="connsiteY3318"/>
              </a:cxn>
              <a:cxn ang="0">
                <a:pos x="connsiteX3319" y="connsiteY3319"/>
              </a:cxn>
              <a:cxn ang="0">
                <a:pos x="connsiteX3320" y="connsiteY3320"/>
              </a:cxn>
              <a:cxn ang="0">
                <a:pos x="connsiteX3321" y="connsiteY3321"/>
              </a:cxn>
              <a:cxn ang="0">
                <a:pos x="connsiteX3322" y="connsiteY3322"/>
              </a:cxn>
              <a:cxn ang="0">
                <a:pos x="connsiteX3323" y="connsiteY3323"/>
              </a:cxn>
              <a:cxn ang="0">
                <a:pos x="connsiteX3324" y="connsiteY3324"/>
              </a:cxn>
              <a:cxn ang="0">
                <a:pos x="connsiteX3325" y="connsiteY3325"/>
              </a:cxn>
              <a:cxn ang="0">
                <a:pos x="connsiteX3326" y="connsiteY3326"/>
              </a:cxn>
              <a:cxn ang="0">
                <a:pos x="connsiteX3327" y="connsiteY3327"/>
              </a:cxn>
              <a:cxn ang="0">
                <a:pos x="connsiteX3328" y="connsiteY3328"/>
              </a:cxn>
              <a:cxn ang="0">
                <a:pos x="connsiteX3329" y="connsiteY3329"/>
              </a:cxn>
              <a:cxn ang="0">
                <a:pos x="connsiteX3330" y="connsiteY3330"/>
              </a:cxn>
              <a:cxn ang="0">
                <a:pos x="connsiteX3331" y="connsiteY3331"/>
              </a:cxn>
              <a:cxn ang="0">
                <a:pos x="connsiteX3332" y="connsiteY3332"/>
              </a:cxn>
              <a:cxn ang="0">
                <a:pos x="connsiteX3333" y="connsiteY3333"/>
              </a:cxn>
              <a:cxn ang="0">
                <a:pos x="connsiteX3334" y="connsiteY3334"/>
              </a:cxn>
              <a:cxn ang="0">
                <a:pos x="connsiteX3335" y="connsiteY3335"/>
              </a:cxn>
              <a:cxn ang="0">
                <a:pos x="connsiteX3336" y="connsiteY3336"/>
              </a:cxn>
              <a:cxn ang="0">
                <a:pos x="connsiteX3337" y="connsiteY3337"/>
              </a:cxn>
              <a:cxn ang="0">
                <a:pos x="connsiteX3338" y="connsiteY3338"/>
              </a:cxn>
              <a:cxn ang="0">
                <a:pos x="connsiteX3339" y="connsiteY3339"/>
              </a:cxn>
              <a:cxn ang="0">
                <a:pos x="connsiteX3340" y="connsiteY3340"/>
              </a:cxn>
              <a:cxn ang="0">
                <a:pos x="connsiteX3341" y="connsiteY3341"/>
              </a:cxn>
              <a:cxn ang="0">
                <a:pos x="connsiteX3342" y="connsiteY3342"/>
              </a:cxn>
              <a:cxn ang="0">
                <a:pos x="connsiteX3343" y="connsiteY3343"/>
              </a:cxn>
              <a:cxn ang="0">
                <a:pos x="connsiteX3344" y="connsiteY3344"/>
              </a:cxn>
              <a:cxn ang="0">
                <a:pos x="connsiteX3345" y="connsiteY3345"/>
              </a:cxn>
              <a:cxn ang="0">
                <a:pos x="connsiteX3346" y="connsiteY3346"/>
              </a:cxn>
              <a:cxn ang="0">
                <a:pos x="connsiteX3347" y="connsiteY3347"/>
              </a:cxn>
              <a:cxn ang="0">
                <a:pos x="connsiteX3348" y="connsiteY3348"/>
              </a:cxn>
              <a:cxn ang="0">
                <a:pos x="connsiteX3349" y="connsiteY3349"/>
              </a:cxn>
              <a:cxn ang="0">
                <a:pos x="connsiteX3350" y="connsiteY3350"/>
              </a:cxn>
              <a:cxn ang="0">
                <a:pos x="connsiteX3351" y="connsiteY3351"/>
              </a:cxn>
              <a:cxn ang="0">
                <a:pos x="connsiteX3352" y="connsiteY3352"/>
              </a:cxn>
              <a:cxn ang="0">
                <a:pos x="connsiteX3353" y="connsiteY3353"/>
              </a:cxn>
              <a:cxn ang="0">
                <a:pos x="connsiteX3354" y="connsiteY3354"/>
              </a:cxn>
              <a:cxn ang="0">
                <a:pos x="connsiteX3355" y="connsiteY3355"/>
              </a:cxn>
              <a:cxn ang="0">
                <a:pos x="connsiteX3356" y="connsiteY3356"/>
              </a:cxn>
              <a:cxn ang="0">
                <a:pos x="connsiteX3357" y="connsiteY3357"/>
              </a:cxn>
              <a:cxn ang="0">
                <a:pos x="connsiteX3358" y="connsiteY3358"/>
              </a:cxn>
              <a:cxn ang="0">
                <a:pos x="connsiteX3359" y="connsiteY3359"/>
              </a:cxn>
              <a:cxn ang="0">
                <a:pos x="connsiteX3360" y="connsiteY3360"/>
              </a:cxn>
              <a:cxn ang="0">
                <a:pos x="connsiteX3361" y="connsiteY3361"/>
              </a:cxn>
              <a:cxn ang="0">
                <a:pos x="connsiteX3362" y="connsiteY3362"/>
              </a:cxn>
              <a:cxn ang="0">
                <a:pos x="connsiteX3363" y="connsiteY3363"/>
              </a:cxn>
              <a:cxn ang="0">
                <a:pos x="connsiteX3364" y="connsiteY3364"/>
              </a:cxn>
              <a:cxn ang="0">
                <a:pos x="connsiteX3365" y="connsiteY3365"/>
              </a:cxn>
              <a:cxn ang="0">
                <a:pos x="connsiteX3366" y="connsiteY3366"/>
              </a:cxn>
              <a:cxn ang="0">
                <a:pos x="connsiteX3367" y="connsiteY3367"/>
              </a:cxn>
              <a:cxn ang="0">
                <a:pos x="connsiteX3368" y="connsiteY3368"/>
              </a:cxn>
              <a:cxn ang="0">
                <a:pos x="connsiteX3369" y="connsiteY3369"/>
              </a:cxn>
              <a:cxn ang="0">
                <a:pos x="connsiteX3370" y="connsiteY3370"/>
              </a:cxn>
              <a:cxn ang="0">
                <a:pos x="connsiteX3371" y="connsiteY3371"/>
              </a:cxn>
              <a:cxn ang="0">
                <a:pos x="connsiteX3372" y="connsiteY3372"/>
              </a:cxn>
              <a:cxn ang="0">
                <a:pos x="connsiteX3373" y="connsiteY3373"/>
              </a:cxn>
              <a:cxn ang="0">
                <a:pos x="connsiteX3374" y="connsiteY3374"/>
              </a:cxn>
              <a:cxn ang="0">
                <a:pos x="connsiteX3375" y="connsiteY3375"/>
              </a:cxn>
              <a:cxn ang="0">
                <a:pos x="connsiteX3376" y="connsiteY3376"/>
              </a:cxn>
              <a:cxn ang="0">
                <a:pos x="connsiteX3377" y="connsiteY3377"/>
              </a:cxn>
              <a:cxn ang="0">
                <a:pos x="connsiteX3378" y="connsiteY3378"/>
              </a:cxn>
              <a:cxn ang="0">
                <a:pos x="connsiteX3379" y="connsiteY3379"/>
              </a:cxn>
              <a:cxn ang="0">
                <a:pos x="connsiteX3380" y="connsiteY3380"/>
              </a:cxn>
              <a:cxn ang="0">
                <a:pos x="connsiteX3381" y="connsiteY3381"/>
              </a:cxn>
              <a:cxn ang="0">
                <a:pos x="connsiteX3382" y="connsiteY3382"/>
              </a:cxn>
              <a:cxn ang="0">
                <a:pos x="connsiteX3383" y="connsiteY3383"/>
              </a:cxn>
              <a:cxn ang="0">
                <a:pos x="connsiteX3384" y="connsiteY3384"/>
              </a:cxn>
              <a:cxn ang="0">
                <a:pos x="connsiteX3385" y="connsiteY3385"/>
              </a:cxn>
              <a:cxn ang="0">
                <a:pos x="connsiteX3386" y="connsiteY3386"/>
              </a:cxn>
              <a:cxn ang="0">
                <a:pos x="connsiteX3387" y="connsiteY3387"/>
              </a:cxn>
              <a:cxn ang="0">
                <a:pos x="connsiteX3388" y="connsiteY3388"/>
              </a:cxn>
              <a:cxn ang="0">
                <a:pos x="connsiteX3389" y="connsiteY3389"/>
              </a:cxn>
              <a:cxn ang="0">
                <a:pos x="connsiteX3390" y="connsiteY3390"/>
              </a:cxn>
              <a:cxn ang="0">
                <a:pos x="connsiteX3391" y="connsiteY3391"/>
              </a:cxn>
              <a:cxn ang="0">
                <a:pos x="connsiteX3392" y="connsiteY3392"/>
              </a:cxn>
              <a:cxn ang="0">
                <a:pos x="connsiteX3393" y="connsiteY3393"/>
              </a:cxn>
              <a:cxn ang="0">
                <a:pos x="connsiteX3394" y="connsiteY3394"/>
              </a:cxn>
              <a:cxn ang="0">
                <a:pos x="connsiteX3395" y="connsiteY3395"/>
              </a:cxn>
              <a:cxn ang="0">
                <a:pos x="connsiteX3396" y="connsiteY3396"/>
              </a:cxn>
              <a:cxn ang="0">
                <a:pos x="connsiteX3397" y="connsiteY3397"/>
              </a:cxn>
              <a:cxn ang="0">
                <a:pos x="connsiteX3398" y="connsiteY3398"/>
              </a:cxn>
              <a:cxn ang="0">
                <a:pos x="connsiteX3399" y="connsiteY3399"/>
              </a:cxn>
              <a:cxn ang="0">
                <a:pos x="connsiteX3400" y="connsiteY3400"/>
              </a:cxn>
              <a:cxn ang="0">
                <a:pos x="connsiteX3401" y="connsiteY3401"/>
              </a:cxn>
              <a:cxn ang="0">
                <a:pos x="connsiteX3402" y="connsiteY3402"/>
              </a:cxn>
              <a:cxn ang="0">
                <a:pos x="connsiteX3403" y="connsiteY3403"/>
              </a:cxn>
              <a:cxn ang="0">
                <a:pos x="connsiteX3404" y="connsiteY3404"/>
              </a:cxn>
              <a:cxn ang="0">
                <a:pos x="connsiteX3405" y="connsiteY3405"/>
              </a:cxn>
              <a:cxn ang="0">
                <a:pos x="connsiteX3406" y="connsiteY3406"/>
              </a:cxn>
              <a:cxn ang="0">
                <a:pos x="connsiteX3407" y="connsiteY3407"/>
              </a:cxn>
              <a:cxn ang="0">
                <a:pos x="connsiteX3408" y="connsiteY3408"/>
              </a:cxn>
              <a:cxn ang="0">
                <a:pos x="connsiteX3409" y="connsiteY3409"/>
              </a:cxn>
              <a:cxn ang="0">
                <a:pos x="connsiteX3410" y="connsiteY3410"/>
              </a:cxn>
              <a:cxn ang="0">
                <a:pos x="connsiteX3411" y="connsiteY3411"/>
              </a:cxn>
              <a:cxn ang="0">
                <a:pos x="connsiteX3412" y="connsiteY3412"/>
              </a:cxn>
              <a:cxn ang="0">
                <a:pos x="connsiteX3413" y="connsiteY3413"/>
              </a:cxn>
              <a:cxn ang="0">
                <a:pos x="connsiteX3414" y="connsiteY3414"/>
              </a:cxn>
              <a:cxn ang="0">
                <a:pos x="connsiteX3415" y="connsiteY3415"/>
              </a:cxn>
              <a:cxn ang="0">
                <a:pos x="connsiteX3416" y="connsiteY3416"/>
              </a:cxn>
              <a:cxn ang="0">
                <a:pos x="connsiteX3417" y="connsiteY3417"/>
              </a:cxn>
              <a:cxn ang="0">
                <a:pos x="connsiteX3418" y="connsiteY3418"/>
              </a:cxn>
              <a:cxn ang="0">
                <a:pos x="connsiteX3419" y="connsiteY3419"/>
              </a:cxn>
              <a:cxn ang="0">
                <a:pos x="connsiteX3420" y="connsiteY3420"/>
              </a:cxn>
              <a:cxn ang="0">
                <a:pos x="connsiteX3421" y="connsiteY3421"/>
              </a:cxn>
              <a:cxn ang="0">
                <a:pos x="connsiteX3422" y="connsiteY3422"/>
              </a:cxn>
              <a:cxn ang="0">
                <a:pos x="connsiteX3423" y="connsiteY3423"/>
              </a:cxn>
              <a:cxn ang="0">
                <a:pos x="connsiteX3424" y="connsiteY3424"/>
              </a:cxn>
              <a:cxn ang="0">
                <a:pos x="connsiteX3425" y="connsiteY3425"/>
              </a:cxn>
              <a:cxn ang="0">
                <a:pos x="connsiteX3426" y="connsiteY3426"/>
              </a:cxn>
              <a:cxn ang="0">
                <a:pos x="connsiteX3427" y="connsiteY3427"/>
              </a:cxn>
              <a:cxn ang="0">
                <a:pos x="connsiteX3428" y="connsiteY3428"/>
              </a:cxn>
              <a:cxn ang="0">
                <a:pos x="connsiteX3429" y="connsiteY3429"/>
              </a:cxn>
              <a:cxn ang="0">
                <a:pos x="connsiteX3430" y="connsiteY3430"/>
              </a:cxn>
              <a:cxn ang="0">
                <a:pos x="connsiteX3431" y="connsiteY3431"/>
              </a:cxn>
              <a:cxn ang="0">
                <a:pos x="connsiteX3432" y="connsiteY3432"/>
              </a:cxn>
              <a:cxn ang="0">
                <a:pos x="connsiteX3433" y="connsiteY3433"/>
              </a:cxn>
              <a:cxn ang="0">
                <a:pos x="connsiteX3434" y="connsiteY3434"/>
              </a:cxn>
              <a:cxn ang="0">
                <a:pos x="connsiteX3435" y="connsiteY3435"/>
              </a:cxn>
              <a:cxn ang="0">
                <a:pos x="connsiteX3436" y="connsiteY3436"/>
              </a:cxn>
              <a:cxn ang="0">
                <a:pos x="connsiteX3437" y="connsiteY3437"/>
              </a:cxn>
              <a:cxn ang="0">
                <a:pos x="connsiteX3438" y="connsiteY3438"/>
              </a:cxn>
              <a:cxn ang="0">
                <a:pos x="connsiteX3439" y="connsiteY3439"/>
              </a:cxn>
              <a:cxn ang="0">
                <a:pos x="connsiteX3440" y="connsiteY3440"/>
              </a:cxn>
              <a:cxn ang="0">
                <a:pos x="connsiteX3441" y="connsiteY3441"/>
              </a:cxn>
              <a:cxn ang="0">
                <a:pos x="connsiteX3442" y="connsiteY3442"/>
              </a:cxn>
              <a:cxn ang="0">
                <a:pos x="connsiteX3443" y="connsiteY3443"/>
              </a:cxn>
              <a:cxn ang="0">
                <a:pos x="connsiteX3444" y="connsiteY3444"/>
              </a:cxn>
              <a:cxn ang="0">
                <a:pos x="connsiteX3445" y="connsiteY3445"/>
              </a:cxn>
              <a:cxn ang="0">
                <a:pos x="connsiteX3446" y="connsiteY3446"/>
              </a:cxn>
              <a:cxn ang="0">
                <a:pos x="connsiteX3447" y="connsiteY3447"/>
              </a:cxn>
              <a:cxn ang="0">
                <a:pos x="connsiteX3448" y="connsiteY3448"/>
              </a:cxn>
              <a:cxn ang="0">
                <a:pos x="connsiteX3449" y="connsiteY3449"/>
              </a:cxn>
              <a:cxn ang="0">
                <a:pos x="connsiteX3450" y="connsiteY3450"/>
              </a:cxn>
              <a:cxn ang="0">
                <a:pos x="connsiteX3451" y="connsiteY3451"/>
              </a:cxn>
              <a:cxn ang="0">
                <a:pos x="connsiteX3452" y="connsiteY3452"/>
              </a:cxn>
              <a:cxn ang="0">
                <a:pos x="connsiteX3453" y="connsiteY3453"/>
              </a:cxn>
              <a:cxn ang="0">
                <a:pos x="connsiteX3454" y="connsiteY3454"/>
              </a:cxn>
              <a:cxn ang="0">
                <a:pos x="connsiteX3455" y="connsiteY3455"/>
              </a:cxn>
              <a:cxn ang="0">
                <a:pos x="connsiteX3456" y="connsiteY3456"/>
              </a:cxn>
              <a:cxn ang="0">
                <a:pos x="connsiteX3457" y="connsiteY3457"/>
              </a:cxn>
              <a:cxn ang="0">
                <a:pos x="connsiteX3458" y="connsiteY3458"/>
              </a:cxn>
              <a:cxn ang="0">
                <a:pos x="connsiteX3459" y="connsiteY3459"/>
              </a:cxn>
              <a:cxn ang="0">
                <a:pos x="connsiteX3460" y="connsiteY3460"/>
              </a:cxn>
              <a:cxn ang="0">
                <a:pos x="connsiteX3461" y="connsiteY3461"/>
              </a:cxn>
              <a:cxn ang="0">
                <a:pos x="connsiteX3462" y="connsiteY3462"/>
              </a:cxn>
              <a:cxn ang="0">
                <a:pos x="connsiteX3463" y="connsiteY3463"/>
              </a:cxn>
              <a:cxn ang="0">
                <a:pos x="connsiteX3464" y="connsiteY3464"/>
              </a:cxn>
              <a:cxn ang="0">
                <a:pos x="connsiteX3465" y="connsiteY3465"/>
              </a:cxn>
              <a:cxn ang="0">
                <a:pos x="connsiteX3466" y="connsiteY3466"/>
              </a:cxn>
              <a:cxn ang="0">
                <a:pos x="connsiteX3467" y="connsiteY3467"/>
              </a:cxn>
              <a:cxn ang="0">
                <a:pos x="connsiteX3468" y="connsiteY3468"/>
              </a:cxn>
              <a:cxn ang="0">
                <a:pos x="connsiteX3469" y="connsiteY3469"/>
              </a:cxn>
              <a:cxn ang="0">
                <a:pos x="connsiteX3470" y="connsiteY3470"/>
              </a:cxn>
              <a:cxn ang="0">
                <a:pos x="connsiteX3471" y="connsiteY3471"/>
              </a:cxn>
              <a:cxn ang="0">
                <a:pos x="connsiteX3472" y="connsiteY3472"/>
              </a:cxn>
              <a:cxn ang="0">
                <a:pos x="connsiteX3473" y="connsiteY3473"/>
              </a:cxn>
              <a:cxn ang="0">
                <a:pos x="connsiteX3474" y="connsiteY3474"/>
              </a:cxn>
              <a:cxn ang="0">
                <a:pos x="connsiteX3475" y="connsiteY3475"/>
              </a:cxn>
              <a:cxn ang="0">
                <a:pos x="connsiteX3476" y="connsiteY3476"/>
              </a:cxn>
              <a:cxn ang="0">
                <a:pos x="connsiteX3477" y="connsiteY3477"/>
              </a:cxn>
              <a:cxn ang="0">
                <a:pos x="connsiteX3478" y="connsiteY3478"/>
              </a:cxn>
              <a:cxn ang="0">
                <a:pos x="connsiteX3479" y="connsiteY3479"/>
              </a:cxn>
              <a:cxn ang="0">
                <a:pos x="connsiteX3480" y="connsiteY3480"/>
              </a:cxn>
              <a:cxn ang="0">
                <a:pos x="connsiteX3481" y="connsiteY3481"/>
              </a:cxn>
              <a:cxn ang="0">
                <a:pos x="connsiteX3482" y="connsiteY3482"/>
              </a:cxn>
              <a:cxn ang="0">
                <a:pos x="connsiteX3483" y="connsiteY3483"/>
              </a:cxn>
              <a:cxn ang="0">
                <a:pos x="connsiteX3484" y="connsiteY3484"/>
              </a:cxn>
              <a:cxn ang="0">
                <a:pos x="connsiteX3485" y="connsiteY3485"/>
              </a:cxn>
              <a:cxn ang="0">
                <a:pos x="connsiteX3486" y="connsiteY3486"/>
              </a:cxn>
              <a:cxn ang="0">
                <a:pos x="connsiteX3487" y="connsiteY3487"/>
              </a:cxn>
              <a:cxn ang="0">
                <a:pos x="connsiteX3488" y="connsiteY3488"/>
              </a:cxn>
              <a:cxn ang="0">
                <a:pos x="connsiteX3489" y="connsiteY3489"/>
              </a:cxn>
              <a:cxn ang="0">
                <a:pos x="connsiteX3490" y="connsiteY3490"/>
              </a:cxn>
              <a:cxn ang="0">
                <a:pos x="connsiteX3491" y="connsiteY3491"/>
              </a:cxn>
              <a:cxn ang="0">
                <a:pos x="connsiteX3492" y="connsiteY3492"/>
              </a:cxn>
              <a:cxn ang="0">
                <a:pos x="connsiteX3493" y="connsiteY3493"/>
              </a:cxn>
              <a:cxn ang="0">
                <a:pos x="connsiteX3494" y="connsiteY3494"/>
              </a:cxn>
              <a:cxn ang="0">
                <a:pos x="connsiteX3495" y="connsiteY3495"/>
              </a:cxn>
              <a:cxn ang="0">
                <a:pos x="connsiteX3496" y="connsiteY3496"/>
              </a:cxn>
              <a:cxn ang="0">
                <a:pos x="connsiteX3497" y="connsiteY3497"/>
              </a:cxn>
              <a:cxn ang="0">
                <a:pos x="connsiteX3498" y="connsiteY3498"/>
              </a:cxn>
              <a:cxn ang="0">
                <a:pos x="connsiteX3499" y="connsiteY3499"/>
              </a:cxn>
              <a:cxn ang="0">
                <a:pos x="connsiteX3500" y="connsiteY3500"/>
              </a:cxn>
              <a:cxn ang="0">
                <a:pos x="connsiteX3501" y="connsiteY3501"/>
              </a:cxn>
              <a:cxn ang="0">
                <a:pos x="connsiteX3502" y="connsiteY3502"/>
              </a:cxn>
              <a:cxn ang="0">
                <a:pos x="connsiteX3503" y="connsiteY3503"/>
              </a:cxn>
              <a:cxn ang="0">
                <a:pos x="connsiteX3504" y="connsiteY3504"/>
              </a:cxn>
              <a:cxn ang="0">
                <a:pos x="connsiteX3505" y="connsiteY3505"/>
              </a:cxn>
              <a:cxn ang="0">
                <a:pos x="connsiteX3506" y="connsiteY3506"/>
              </a:cxn>
              <a:cxn ang="0">
                <a:pos x="connsiteX3507" y="connsiteY3507"/>
              </a:cxn>
              <a:cxn ang="0">
                <a:pos x="connsiteX3508" y="connsiteY3508"/>
              </a:cxn>
              <a:cxn ang="0">
                <a:pos x="connsiteX3509" y="connsiteY3509"/>
              </a:cxn>
              <a:cxn ang="0">
                <a:pos x="connsiteX3510" y="connsiteY3510"/>
              </a:cxn>
              <a:cxn ang="0">
                <a:pos x="connsiteX3511" y="connsiteY3511"/>
              </a:cxn>
              <a:cxn ang="0">
                <a:pos x="connsiteX3512" y="connsiteY3512"/>
              </a:cxn>
              <a:cxn ang="0">
                <a:pos x="connsiteX3513" y="connsiteY3513"/>
              </a:cxn>
              <a:cxn ang="0">
                <a:pos x="connsiteX3514" y="connsiteY3514"/>
              </a:cxn>
              <a:cxn ang="0">
                <a:pos x="connsiteX3515" y="connsiteY3515"/>
              </a:cxn>
              <a:cxn ang="0">
                <a:pos x="connsiteX3516" y="connsiteY3516"/>
              </a:cxn>
              <a:cxn ang="0">
                <a:pos x="connsiteX3517" y="connsiteY3517"/>
              </a:cxn>
              <a:cxn ang="0">
                <a:pos x="connsiteX3518" y="connsiteY3518"/>
              </a:cxn>
              <a:cxn ang="0">
                <a:pos x="connsiteX3519" y="connsiteY3519"/>
              </a:cxn>
              <a:cxn ang="0">
                <a:pos x="connsiteX3520" y="connsiteY3520"/>
              </a:cxn>
              <a:cxn ang="0">
                <a:pos x="connsiteX3521" y="connsiteY3521"/>
              </a:cxn>
              <a:cxn ang="0">
                <a:pos x="connsiteX3522" y="connsiteY3522"/>
              </a:cxn>
              <a:cxn ang="0">
                <a:pos x="connsiteX3523" y="connsiteY3523"/>
              </a:cxn>
              <a:cxn ang="0">
                <a:pos x="connsiteX3524" y="connsiteY3524"/>
              </a:cxn>
              <a:cxn ang="0">
                <a:pos x="connsiteX3525" y="connsiteY3525"/>
              </a:cxn>
              <a:cxn ang="0">
                <a:pos x="connsiteX3526" y="connsiteY3526"/>
              </a:cxn>
              <a:cxn ang="0">
                <a:pos x="connsiteX3527" y="connsiteY3527"/>
              </a:cxn>
              <a:cxn ang="0">
                <a:pos x="connsiteX3528" y="connsiteY3528"/>
              </a:cxn>
              <a:cxn ang="0">
                <a:pos x="connsiteX3529" y="connsiteY3529"/>
              </a:cxn>
              <a:cxn ang="0">
                <a:pos x="connsiteX3530" y="connsiteY3530"/>
              </a:cxn>
              <a:cxn ang="0">
                <a:pos x="connsiteX3531" y="connsiteY3531"/>
              </a:cxn>
              <a:cxn ang="0">
                <a:pos x="connsiteX3532" y="connsiteY3532"/>
              </a:cxn>
              <a:cxn ang="0">
                <a:pos x="connsiteX3533" y="connsiteY3533"/>
              </a:cxn>
              <a:cxn ang="0">
                <a:pos x="connsiteX3534" y="connsiteY3534"/>
              </a:cxn>
              <a:cxn ang="0">
                <a:pos x="connsiteX3535" y="connsiteY3535"/>
              </a:cxn>
              <a:cxn ang="0">
                <a:pos x="connsiteX3536" y="connsiteY3536"/>
              </a:cxn>
              <a:cxn ang="0">
                <a:pos x="connsiteX3537" y="connsiteY3537"/>
              </a:cxn>
              <a:cxn ang="0">
                <a:pos x="connsiteX3538" y="connsiteY3538"/>
              </a:cxn>
              <a:cxn ang="0">
                <a:pos x="connsiteX3539" y="connsiteY3539"/>
              </a:cxn>
              <a:cxn ang="0">
                <a:pos x="connsiteX3540" y="connsiteY3540"/>
              </a:cxn>
              <a:cxn ang="0">
                <a:pos x="connsiteX3541" y="connsiteY3541"/>
              </a:cxn>
              <a:cxn ang="0">
                <a:pos x="connsiteX3542" y="connsiteY3542"/>
              </a:cxn>
              <a:cxn ang="0">
                <a:pos x="connsiteX3543" y="connsiteY3543"/>
              </a:cxn>
              <a:cxn ang="0">
                <a:pos x="connsiteX3544" y="connsiteY3544"/>
              </a:cxn>
              <a:cxn ang="0">
                <a:pos x="connsiteX3545" y="connsiteY3545"/>
              </a:cxn>
              <a:cxn ang="0">
                <a:pos x="connsiteX3546" y="connsiteY3546"/>
              </a:cxn>
              <a:cxn ang="0">
                <a:pos x="connsiteX3547" y="connsiteY3547"/>
              </a:cxn>
              <a:cxn ang="0">
                <a:pos x="connsiteX3548" y="connsiteY3548"/>
              </a:cxn>
              <a:cxn ang="0">
                <a:pos x="connsiteX3549" y="connsiteY3549"/>
              </a:cxn>
              <a:cxn ang="0">
                <a:pos x="connsiteX3550" y="connsiteY3550"/>
              </a:cxn>
              <a:cxn ang="0">
                <a:pos x="connsiteX3551" y="connsiteY3551"/>
              </a:cxn>
              <a:cxn ang="0">
                <a:pos x="connsiteX3552" y="connsiteY3552"/>
              </a:cxn>
              <a:cxn ang="0">
                <a:pos x="connsiteX3553" y="connsiteY3553"/>
              </a:cxn>
              <a:cxn ang="0">
                <a:pos x="connsiteX3554" y="connsiteY3554"/>
              </a:cxn>
              <a:cxn ang="0">
                <a:pos x="connsiteX3555" y="connsiteY3555"/>
              </a:cxn>
              <a:cxn ang="0">
                <a:pos x="connsiteX3556" y="connsiteY3556"/>
              </a:cxn>
              <a:cxn ang="0">
                <a:pos x="connsiteX3557" y="connsiteY3557"/>
              </a:cxn>
              <a:cxn ang="0">
                <a:pos x="connsiteX3558" y="connsiteY3558"/>
              </a:cxn>
              <a:cxn ang="0">
                <a:pos x="connsiteX3559" y="connsiteY3559"/>
              </a:cxn>
              <a:cxn ang="0">
                <a:pos x="connsiteX3560" y="connsiteY3560"/>
              </a:cxn>
              <a:cxn ang="0">
                <a:pos x="connsiteX3561" y="connsiteY3561"/>
              </a:cxn>
              <a:cxn ang="0">
                <a:pos x="connsiteX3562" y="connsiteY3562"/>
              </a:cxn>
              <a:cxn ang="0">
                <a:pos x="connsiteX3563" y="connsiteY3563"/>
              </a:cxn>
              <a:cxn ang="0">
                <a:pos x="connsiteX3564" y="connsiteY3564"/>
              </a:cxn>
              <a:cxn ang="0">
                <a:pos x="connsiteX3565" y="connsiteY3565"/>
              </a:cxn>
              <a:cxn ang="0">
                <a:pos x="connsiteX3566" y="connsiteY3566"/>
              </a:cxn>
              <a:cxn ang="0">
                <a:pos x="connsiteX3567" y="connsiteY3567"/>
              </a:cxn>
              <a:cxn ang="0">
                <a:pos x="connsiteX3568" y="connsiteY3568"/>
              </a:cxn>
              <a:cxn ang="0">
                <a:pos x="connsiteX3569" y="connsiteY3569"/>
              </a:cxn>
              <a:cxn ang="0">
                <a:pos x="connsiteX3570" y="connsiteY3570"/>
              </a:cxn>
              <a:cxn ang="0">
                <a:pos x="connsiteX3571" y="connsiteY3571"/>
              </a:cxn>
              <a:cxn ang="0">
                <a:pos x="connsiteX3572" y="connsiteY3572"/>
              </a:cxn>
              <a:cxn ang="0">
                <a:pos x="connsiteX3573" y="connsiteY3573"/>
              </a:cxn>
              <a:cxn ang="0">
                <a:pos x="connsiteX3574" y="connsiteY3574"/>
              </a:cxn>
              <a:cxn ang="0">
                <a:pos x="connsiteX3575" y="connsiteY3575"/>
              </a:cxn>
              <a:cxn ang="0">
                <a:pos x="connsiteX3576" y="connsiteY3576"/>
              </a:cxn>
              <a:cxn ang="0">
                <a:pos x="connsiteX3577" y="connsiteY3577"/>
              </a:cxn>
              <a:cxn ang="0">
                <a:pos x="connsiteX3578" y="connsiteY3578"/>
              </a:cxn>
              <a:cxn ang="0">
                <a:pos x="connsiteX3579" y="connsiteY3579"/>
              </a:cxn>
              <a:cxn ang="0">
                <a:pos x="connsiteX3580" y="connsiteY3580"/>
              </a:cxn>
              <a:cxn ang="0">
                <a:pos x="connsiteX3581" y="connsiteY3581"/>
              </a:cxn>
              <a:cxn ang="0">
                <a:pos x="connsiteX3582" y="connsiteY3582"/>
              </a:cxn>
              <a:cxn ang="0">
                <a:pos x="connsiteX3583" y="connsiteY3583"/>
              </a:cxn>
              <a:cxn ang="0">
                <a:pos x="connsiteX3584" y="connsiteY3584"/>
              </a:cxn>
              <a:cxn ang="0">
                <a:pos x="connsiteX3585" y="connsiteY3585"/>
              </a:cxn>
              <a:cxn ang="0">
                <a:pos x="connsiteX3586" y="connsiteY3586"/>
              </a:cxn>
              <a:cxn ang="0">
                <a:pos x="connsiteX3587" y="connsiteY3587"/>
              </a:cxn>
              <a:cxn ang="0">
                <a:pos x="connsiteX3588" y="connsiteY3588"/>
              </a:cxn>
              <a:cxn ang="0">
                <a:pos x="connsiteX3589" y="connsiteY3589"/>
              </a:cxn>
              <a:cxn ang="0">
                <a:pos x="connsiteX3590" y="connsiteY3590"/>
              </a:cxn>
              <a:cxn ang="0">
                <a:pos x="connsiteX3591" y="connsiteY3591"/>
              </a:cxn>
              <a:cxn ang="0">
                <a:pos x="connsiteX3592" y="connsiteY3592"/>
              </a:cxn>
              <a:cxn ang="0">
                <a:pos x="connsiteX3593" y="connsiteY3593"/>
              </a:cxn>
              <a:cxn ang="0">
                <a:pos x="connsiteX3594" y="connsiteY3594"/>
              </a:cxn>
              <a:cxn ang="0">
                <a:pos x="connsiteX3595" y="connsiteY3595"/>
              </a:cxn>
              <a:cxn ang="0">
                <a:pos x="connsiteX3596" y="connsiteY3596"/>
              </a:cxn>
              <a:cxn ang="0">
                <a:pos x="connsiteX3597" y="connsiteY3597"/>
              </a:cxn>
              <a:cxn ang="0">
                <a:pos x="connsiteX3598" y="connsiteY3598"/>
              </a:cxn>
              <a:cxn ang="0">
                <a:pos x="connsiteX3599" y="connsiteY3599"/>
              </a:cxn>
              <a:cxn ang="0">
                <a:pos x="connsiteX3600" y="connsiteY3600"/>
              </a:cxn>
              <a:cxn ang="0">
                <a:pos x="connsiteX3601" y="connsiteY3601"/>
              </a:cxn>
              <a:cxn ang="0">
                <a:pos x="connsiteX3602" y="connsiteY3602"/>
              </a:cxn>
              <a:cxn ang="0">
                <a:pos x="connsiteX3603" y="connsiteY3603"/>
              </a:cxn>
              <a:cxn ang="0">
                <a:pos x="connsiteX3604" y="connsiteY3604"/>
              </a:cxn>
              <a:cxn ang="0">
                <a:pos x="connsiteX3605" y="connsiteY3605"/>
              </a:cxn>
              <a:cxn ang="0">
                <a:pos x="connsiteX3606" y="connsiteY3606"/>
              </a:cxn>
              <a:cxn ang="0">
                <a:pos x="connsiteX3607" y="connsiteY3607"/>
              </a:cxn>
              <a:cxn ang="0">
                <a:pos x="connsiteX3608" y="connsiteY3608"/>
              </a:cxn>
              <a:cxn ang="0">
                <a:pos x="connsiteX3609" y="connsiteY3609"/>
              </a:cxn>
              <a:cxn ang="0">
                <a:pos x="connsiteX3610" y="connsiteY3610"/>
              </a:cxn>
              <a:cxn ang="0">
                <a:pos x="connsiteX3611" y="connsiteY3611"/>
              </a:cxn>
              <a:cxn ang="0">
                <a:pos x="connsiteX3612" y="connsiteY3612"/>
              </a:cxn>
              <a:cxn ang="0">
                <a:pos x="connsiteX3613" y="connsiteY3613"/>
              </a:cxn>
              <a:cxn ang="0">
                <a:pos x="connsiteX3614" y="connsiteY3614"/>
              </a:cxn>
              <a:cxn ang="0">
                <a:pos x="connsiteX3615" y="connsiteY3615"/>
              </a:cxn>
              <a:cxn ang="0">
                <a:pos x="connsiteX3616" y="connsiteY3616"/>
              </a:cxn>
              <a:cxn ang="0">
                <a:pos x="connsiteX3617" y="connsiteY3617"/>
              </a:cxn>
              <a:cxn ang="0">
                <a:pos x="connsiteX3618" y="connsiteY3618"/>
              </a:cxn>
              <a:cxn ang="0">
                <a:pos x="connsiteX3619" y="connsiteY3619"/>
              </a:cxn>
              <a:cxn ang="0">
                <a:pos x="connsiteX3620" y="connsiteY3620"/>
              </a:cxn>
              <a:cxn ang="0">
                <a:pos x="connsiteX3621" y="connsiteY3621"/>
              </a:cxn>
              <a:cxn ang="0">
                <a:pos x="connsiteX3622" y="connsiteY3622"/>
              </a:cxn>
              <a:cxn ang="0">
                <a:pos x="connsiteX3623" y="connsiteY3623"/>
              </a:cxn>
              <a:cxn ang="0">
                <a:pos x="connsiteX3624" y="connsiteY3624"/>
              </a:cxn>
              <a:cxn ang="0">
                <a:pos x="connsiteX3625" y="connsiteY3625"/>
              </a:cxn>
              <a:cxn ang="0">
                <a:pos x="connsiteX3626" y="connsiteY3626"/>
              </a:cxn>
              <a:cxn ang="0">
                <a:pos x="connsiteX3627" y="connsiteY3627"/>
              </a:cxn>
              <a:cxn ang="0">
                <a:pos x="connsiteX3628" y="connsiteY3628"/>
              </a:cxn>
              <a:cxn ang="0">
                <a:pos x="connsiteX3629" y="connsiteY3629"/>
              </a:cxn>
              <a:cxn ang="0">
                <a:pos x="connsiteX3630" y="connsiteY3630"/>
              </a:cxn>
              <a:cxn ang="0">
                <a:pos x="connsiteX3631" y="connsiteY3631"/>
              </a:cxn>
              <a:cxn ang="0">
                <a:pos x="connsiteX3632" y="connsiteY3632"/>
              </a:cxn>
              <a:cxn ang="0">
                <a:pos x="connsiteX3633" y="connsiteY3633"/>
              </a:cxn>
              <a:cxn ang="0">
                <a:pos x="connsiteX3634" y="connsiteY3634"/>
              </a:cxn>
              <a:cxn ang="0">
                <a:pos x="connsiteX3635" y="connsiteY3635"/>
              </a:cxn>
              <a:cxn ang="0">
                <a:pos x="connsiteX3636" y="connsiteY3636"/>
              </a:cxn>
              <a:cxn ang="0">
                <a:pos x="connsiteX3637" y="connsiteY3637"/>
              </a:cxn>
              <a:cxn ang="0">
                <a:pos x="connsiteX3638" y="connsiteY3638"/>
              </a:cxn>
              <a:cxn ang="0">
                <a:pos x="connsiteX3639" y="connsiteY3639"/>
              </a:cxn>
              <a:cxn ang="0">
                <a:pos x="connsiteX3640" y="connsiteY3640"/>
              </a:cxn>
              <a:cxn ang="0">
                <a:pos x="connsiteX3641" y="connsiteY3641"/>
              </a:cxn>
              <a:cxn ang="0">
                <a:pos x="connsiteX3642" y="connsiteY3642"/>
              </a:cxn>
              <a:cxn ang="0">
                <a:pos x="connsiteX3643" y="connsiteY3643"/>
              </a:cxn>
              <a:cxn ang="0">
                <a:pos x="connsiteX3644" y="connsiteY3644"/>
              </a:cxn>
              <a:cxn ang="0">
                <a:pos x="connsiteX3645" y="connsiteY3645"/>
              </a:cxn>
              <a:cxn ang="0">
                <a:pos x="connsiteX3646" y="connsiteY3646"/>
              </a:cxn>
              <a:cxn ang="0">
                <a:pos x="connsiteX3647" y="connsiteY3647"/>
              </a:cxn>
              <a:cxn ang="0">
                <a:pos x="connsiteX3648" y="connsiteY3648"/>
              </a:cxn>
              <a:cxn ang="0">
                <a:pos x="connsiteX3649" y="connsiteY3649"/>
              </a:cxn>
              <a:cxn ang="0">
                <a:pos x="connsiteX3650" y="connsiteY3650"/>
              </a:cxn>
              <a:cxn ang="0">
                <a:pos x="connsiteX3651" y="connsiteY3651"/>
              </a:cxn>
              <a:cxn ang="0">
                <a:pos x="connsiteX3652" y="connsiteY3652"/>
              </a:cxn>
              <a:cxn ang="0">
                <a:pos x="connsiteX3653" y="connsiteY3653"/>
              </a:cxn>
              <a:cxn ang="0">
                <a:pos x="connsiteX3654" y="connsiteY3654"/>
              </a:cxn>
              <a:cxn ang="0">
                <a:pos x="connsiteX3655" y="connsiteY3655"/>
              </a:cxn>
              <a:cxn ang="0">
                <a:pos x="connsiteX3656" y="connsiteY3656"/>
              </a:cxn>
              <a:cxn ang="0">
                <a:pos x="connsiteX3657" y="connsiteY3657"/>
              </a:cxn>
              <a:cxn ang="0">
                <a:pos x="connsiteX3658" y="connsiteY3658"/>
              </a:cxn>
              <a:cxn ang="0">
                <a:pos x="connsiteX3659" y="connsiteY3659"/>
              </a:cxn>
              <a:cxn ang="0">
                <a:pos x="connsiteX3660" y="connsiteY3660"/>
              </a:cxn>
              <a:cxn ang="0">
                <a:pos x="connsiteX3661" y="connsiteY3661"/>
              </a:cxn>
              <a:cxn ang="0">
                <a:pos x="connsiteX3662" y="connsiteY3662"/>
              </a:cxn>
              <a:cxn ang="0">
                <a:pos x="connsiteX3663" y="connsiteY3663"/>
              </a:cxn>
              <a:cxn ang="0">
                <a:pos x="connsiteX3664" y="connsiteY3664"/>
              </a:cxn>
              <a:cxn ang="0">
                <a:pos x="connsiteX3665" y="connsiteY3665"/>
              </a:cxn>
              <a:cxn ang="0">
                <a:pos x="connsiteX3666" y="connsiteY3666"/>
              </a:cxn>
              <a:cxn ang="0">
                <a:pos x="connsiteX3667" y="connsiteY3667"/>
              </a:cxn>
              <a:cxn ang="0">
                <a:pos x="connsiteX3668" y="connsiteY3668"/>
              </a:cxn>
              <a:cxn ang="0">
                <a:pos x="connsiteX3669" y="connsiteY3669"/>
              </a:cxn>
              <a:cxn ang="0">
                <a:pos x="connsiteX3670" y="connsiteY3670"/>
              </a:cxn>
              <a:cxn ang="0">
                <a:pos x="connsiteX3671" y="connsiteY3671"/>
              </a:cxn>
              <a:cxn ang="0">
                <a:pos x="connsiteX3672" y="connsiteY3672"/>
              </a:cxn>
              <a:cxn ang="0">
                <a:pos x="connsiteX3673" y="connsiteY3673"/>
              </a:cxn>
              <a:cxn ang="0">
                <a:pos x="connsiteX3674" y="connsiteY3674"/>
              </a:cxn>
              <a:cxn ang="0">
                <a:pos x="connsiteX3675" y="connsiteY3675"/>
              </a:cxn>
              <a:cxn ang="0">
                <a:pos x="connsiteX3676" y="connsiteY3676"/>
              </a:cxn>
              <a:cxn ang="0">
                <a:pos x="connsiteX3677" y="connsiteY3677"/>
              </a:cxn>
              <a:cxn ang="0">
                <a:pos x="connsiteX3678" y="connsiteY3678"/>
              </a:cxn>
              <a:cxn ang="0">
                <a:pos x="connsiteX3679" y="connsiteY3679"/>
              </a:cxn>
              <a:cxn ang="0">
                <a:pos x="connsiteX3680" y="connsiteY3680"/>
              </a:cxn>
              <a:cxn ang="0">
                <a:pos x="connsiteX3681" y="connsiteY3681"/>
              </a:cxn>
              <a:cxn ang="0">
                <a:pos x="connsiteX3682" y="connsiteY3682"/>
              </a:cxn>
              <a:cxn ang="0">
                <a:pos x="connsiteX3683" y="connsiteY3683"/>
              </a:cxn>
              <a:cxn ang="0">
                <a:pos x="connsiteX3684" y="connsiteY3684"/>
              </a:cxn>
              <a:cxn ang="0">
                <a:pos x="connsiteX3685" y="connsiteY3685"/>
              </a:cxn>
              <a:cxn ang="0">
                <a:pos x="connsiteX3686" y="connsiteY3686"/>
              </a:cxn>
              <a:cxn ang="0">
                <a:pos x="connsiteX3687" y="connsiteY3687"/>
              </a:cxn>
              <a:cxn ang="0">
                <a:pos x="connsiteX3688" y="connsiteY3688"/>
              </a:cxn>
              <a:cxn ang="0">
                <a:pos x="connsiteX3689" y="connsiteY3689"/>
              </a:cxn>
              <a:cxn ang="0">
                <a:pos x="connsiteX3690" y="connsiteY3690"/>
              </a:cxn>
              <a:cxn ang="0">
                <a:pos x="connsiteX3691" y="connsiteY3691"/>
              </a:cxn>
              <a:cxn ang="0">
                <a:pos x="connsiteX3692" y="connsiteY3692"/>
              </a:cxn>
              <a:cxn ang="0">
                <a:pos x="connsiteX3693" y="connsiteY3693"/>
              </a:cxn>
              <a:cxn ang="0">
                <a:pos x="connsiteX3694" y="connsiteY3694"/>
              </a:cxn>
              <a:cxn ang="0">
                <a:pos x="connsiteX3695" y="connsiteY3695"/>
              </a:cxn>
              <a:cxn ang="0">
                <a:pos x="connsiteX3696" y="connsiteY3696"/>
              </a:cxn>
              <a:cxn ang="0">
                <a:pos x="connsiteX3697" y="connsiteY3697"/>
              </a:cxn>
              <a:cxn ang="0">
                <a:pos x="connsiteX3698" y="connsiteY3698"/>
              </a:cxn>
              <a:cxn ang="0">
                <a:pos x="connsiteX3699" y="connsiteY3699"/>
              </a:cxn>
              <a:cxn ang="0">
                <a:pos x="connsiteX3700" y="connsiteY3700"/>
              </a:cxn>
              <a:cxn ang="0">
                <a:pos x="connsiteX3701" y="connsiteY3701"/>
              </a:cxn>
              <a:cxn ang="0">
                <a:pos x="connsiteX3702" y="connsiteY3702"/>
              </a:cxn>
              <a:cxn ang="0">
                <a:pos x="connsiteX3703" y="connsiteY3703"/>
              </a:cxn>
              <a:cxn ang="0">
                <a:pos x="connsiteX3704" y="connsiteY3704"/>
              </a:cxn>
              <a:cxn ang="0">
                <a:pos x="connsiteX3705" y="connsiteY3705"/>
              </a:cxn>
              <a:cxn ang="0">
                <a:pos x="connsiteX3706" y="connsiteY3706"/>
              </a:cxn>
              <a:cxn ang="0">
                <a:pos x="connsiteX3707" y="connsiteY3707"/>
              </a:cxn>
              <a:cxn ang="0">
                <a:pos x="connsiteX3708" y="connsiteY3708"/>
              </a:cxn>
              <a:cxn ang="0">
                <a:pos x="connsiteX3709" y="connsiteY3709"/>
              </a:cxn>
              <a:cxn ang="0">
                <a:pos x="connsiteX3710" y="connsiteY3710"/>
              </a:cxn>
              <a:cxn ang="0">
                <a:pos x="connsiteX3711" y="connsiteY3711"/>
              </a:cxn>
              <a:cxn ang="0">
                <a:pos x="connsiteX3712" y="connsiteY3712"/>
              </a:cxn>
              <a:cxn ang="0">
                <a:pos x="connsiteX3713" y="connsiteY3713"/>
              </a:cxn>
              <a:cxn ang="0">
                <a:pos x="connsiteX3714" y="connsiteY3714"/>
              </a:cxn>
              <a:cxn ang="0">
                <a:pos x="connsiteX3715" y="connsiteY3715"/>
              </a:cxn>
              <a:cxn ang="0">
                <a:pos x="connsiteX3716" y="connsiteY3716"/>
              </a:cxn>
              <a:cxn ang="0">
                <a:pos x="connsiteX3717" y="connsiteY3717"/>
              </a:cxn>
              <a:cxn ang="0">
                <a:pos x="connsiteX3718" y="connsiteY3718"/>
              </a:cxn>
              <a:cxn ang="0">
                <a:pos x="connsiteX3719" y="connsiteY3719"/>
              </a:cxn>
              <a:cxn ang="0">
                <a:pos x="connsiteX3720" y="connsiteY3720"/>
              </a:cxn>
              <a:cxn ang="0">
                <a:pos x="connsiteX3721" y="connsiteY3721"/>
              </a:cxn>
              <a:cxn ang="0">
                <a:pos x="connsiteX3722" y="connsiteY3722"/>
              </a:cxn>
              <a:cxn ang="0">
                <a:pos x="connsiteX3723" y="connsiteY3723"/>
              </a:cxn>
              <a:cxn ang="0">
                <a:pos x="connsiteX3724" y="connsiteY3724"/>
              </a:cxn>
              <a:cxn ang="0">
                <a:pos x="connsiteX3725" y="connsiteY3725"/>
              </a:cxn>
              <a:cxn ang="0">
                <a:pos x="connsiteX3726" y="connsiteY3726"/>
              </a:cxn>
              <a:cxn ang="0">
                <a:pos x="connsiteX3727" y="connsiteY3727"/>
              </a:cxn>
              <a:cxn ang="0">
                <a:pos x="connsiteX3728" y="connsiteY3728"/>
              </a:cxn>
              <a:cxn ang="0">
                <a:pos x="connsiteX3729" y="connsiteY3729"/>
              </a:cxn>
              <a:cxn ang="0">
                <a:pos x="connsiteX3730" y="connsiteY3730"/>
              </a:cxn>
              <a:cxn ang="0">
                <a:pos x="connsiteX3731" y="connsiteY3731"/>
              </a:cxn>
              <a:cxn ang="0">
                <a:pos x="connsiteX3732" y="connsiteY3732"/>
              </a:cxn>
              <a:cxn ang="0">
                <a:pos x="connsiteX3733" y="connsiteY3733"/>
              </a:cxn>
              <a:cxn ang="0">
                <a:pos x="connsiteX3734" y="connsiteY3734"/>
              </a:cxn>
              <a:cxn ang="0">
                <a:pos x="connsiteX3735" y="connsiteY3735"/>
              </a:cxn>
              <a:cxn ang="0">
                <a:pos x="connsiteX3736" y="connsiteY3736"/>
              </a:cxn>
              <a:cxn ang="0">
                <a:pos x="connsiteX3737" y="connsiteY3737"/>
              </a:cxn>
              <a:cxn ang="0">
                <a:pos x="connsiteX3738" y="connsiteY3738"/>
              </a:cxn>
              <a:cxn ang="0">
                <a:pos x="connsiteX3739" y="connsiteY3739"/>
              </a:cxn>
              <a:cxn ang="0">
                <a:pos x="connsiteX3740" y="connsiteY3740"/>
              </a:cxn>
              <a:cxn ang="0">
                <a:pos x="connsiteX3741" y="connsiteY3741"/>
              </a:cxn>
              <a:cxn ang="0">
                <a:pos x="connsiteX3742" y="connsiteY3742"/>
              </a:cxn>
              <a:cxn ang="0">
                <a:pos x="connsiteX3743" y="connsiteY3743"/>
              </a:cxn>
              <a:cxn ang="0">
                <a:pos x="connsiteX3744" y="connsiteY3744"/>
              </a:cxn>
              <a:cxn ang="0">
                <a:pos x="connsiteX3745" y="connsiteY3745"/>
              </a:cxn>
              <a:cxn ang="0">
                <a:pos x="connsiteX3746" y="connsiteY3746"/>
              </a:cxn>
              <a:cxn ang="0">
                <a:pos x="connsiteX3747" y="connsiteY3747"/>
              </a:cxn>
              <a:cxn ang="0">
                <a:pos x="connsiteX3748" y="connsiteY3748"/>
              </a:cxn>
              <a:cxn ang="0">
                <a:pos x="connsiteX3749" y="connsiteY3749"/>
              </a:cxn>
              <a:cxn ang="0">
                <a:pos x="connsiteX3750" y="connsiteY3750"/>
              </a:cxn>
              <a:cxn ang="0">
                <a:pos x="connsiteX3751" y="connsiteY3751"/>
              </a:cxn>
              <a:cxn ang="0">
                <a:pos x="connsiteX3752" y="connsiteY3752"/>
              </a:cxn>
              <a:cxn ang="0">
                <a:pos x="connsiteX3753" y="connsiteY3753"/>
              </a:cxn>
              <a:cxn ang="0">
                <a:pos x="connsiteX3754" y="connsiteY3754"/>
              </a:cxn>
              <a:cxn ang="0">
                <a:pos x="connsiteX3755" y="connsiteY3755"/>
              </a:cxn>
              <a:cxn ang="0">
                <a:pos x="connsiteX3756" y="connsiteY3756"/>
              </a:cxn>
              <a:cxn ang="0">
                <a:pos x="connsiteX3757" y="connsiteY3757"/>
              </a:cxn>
              <a:cxn ang="0">
                <a:pos x="connsiteX3758" y="connsiteY3758"/>
              </a:cxn>
              <a:cxn ang="0">
                <a:pos x="connsiteX3759" y="connsiteY3759"/>
              </a:cxn>
              <a:cxn ang="0">
                <a:pos x="connsiteX3760" y="connsiteY3760"/>
              </a:cxn>
              <a:cxn ang="0">
                <a:pos x="connsiteX3761" y="connsiteY3761"/>
              </a:cxn>
              <a:cxn ang="0">
                <a:pos x="connsiteX3762" y="connsiteY3762"/>
              </a:cxn>
              <a:cxn ang="0">
                <a:pos x="connsiteX3763" y="connsiteY3763"/>
              </a:cxn>
              <a:cxn ang="0">
                <a:pos x="connsiteX3764" y="connsiteY3764"/>
              </a:cxn>
              <a:cxn ang="0">
                <a:pos x="connsiteX3765" y="connsiteY3765"/>
              </a:cxn>
              <a:cxn ang="0">
                <a:pos x="connsiteX3766" y="connsiteY3766"/>
              </a:cxn>
              <a:cxn ang="0">
                <a:pos x="connsiteX3767" y="connsiteY3767"/>
              </a:cxn>
              <a:cxn ang="0">
                <a:pos x="connsiteX3768" y="connsiteY3768"/>
              </a:cxn>
              <a:cxn ang="0">
                <a:pos x="connsiteX3769" y="connsiteY3769"/>
              </a:cxn>
              <a:cxn ang="0">
                <a:pos x="connsiteX3770" y="connsiteY3770"/>
              </a:cxn>
              <a:cxn ang="0">
                <a:pos x="connsiteX3771" y="connsiteY3771"/>
              </a:cxn>
              <a:cxn ang="0">
                <a:pos x="connsiteX3772" y="connsiteY3772"/>
              </a:cxn>
              <a:cxn ang="0">
                <a:pos x="connsiteX3773" y="connsiteY3773"/>
              </a:cxn>
              <a:cxn ang="0">
                <a:pos x="connsiteX3774" y="connsiteY3774"/>
              </a:cxn>
              <a:cxn ang="0">
                <a:pos x="connsiteX3775" y="connsiteY3775"/>
              </a:cxn>
              <a:cxn ang="0">
                <a:pos x="connsiteX3776" y="connsiteY3776"/>
              </a:cxn>
              <a:cxn ang="0">
                <a:pos x="connsiteX3777" y="connsiteY3777"/>
              </a:cxn>
              <a:cxn ang="0">
                <a:pos x="connsiteX3778" y="connsiteY3778"/>
              </a:cxn>
              <a:cxn ang="0">
                <a:pos x="connsiteX3779" y="connsiteY3779"/>
              </a:cxn>
              <a:cxn ang="0">
                <a:pos x="connsiteX3780" y="connsiteY3780"/>
              </a:cxn>
              <a:cxn ang="0">
                <a:pos x="connsiteX3781" y="connsiteY3781"/>
              </a:cxn>
              <a:cxn ang="0">
                <a:pos x="connsiteX3782" y="connsiteY3782"/>
              </a:cxn>
              <a:cxn ang="0">
                <a:pos x="connsiteX3783" y="connsiteY3783"/>
              </a:cxn>
              <a:cxn ang="0">
                <a:pos x="connsiteX3784" y="connsiteY3784"/>
              </a:cxn>
              <a:cxn ang="0">
                <a:pos x="connsiteX3785" y="connsiteY3785"/>
              </a:cxn>
              <a:cxn ang="0">
                <a:pos x="connsiteX3786" y="connsiteY3786"/>
              </a:cxn>
              <a:cxn ang="0">
                <a:pos x="connsiteX3787" y="connsiteY3787"/>
              </a:cxn>
              <a:cxn ang="0">
                <a:pos x="connsiteX3788" y="connsiteY3788"/>
              </a:cxn>
              <a:cxn ang="0">
                <a:pos x="connsiteX3789" y="connsiteY3789"/>
              </a:cxn>
              <a:cxn ang="0">
                <a:pos x="connsiteX3790" y="connsiteY3790"/>
              </a:cxn>
              <a:cxn ang="0">
                <a:pos x="connsiteX3791" y="connsiteY3791"/>
              </a:cxn>
              <a:cxn ang="0">
                <a:pos x="connsiteX3792" y="connsiteY3792"/>
              </a:cxn>
              <a:cxn ang="0">
                <a:pos x="connsiteX3793" y="connsiteY3793"/>
              </a:cxn>
              <a:cxn ang="0">
                <a:pos x="connsiteX3794" y="connsiteY3794"/>
              </a:cxn>
              <a:cxn ang="0">
                <a:pos x="connsiteX3795" y="connsiteY3795"/>
              </a:cxn>
              <a:cxn ang="0">
                <a:pos x="connsiteX3796" y="connsiteY3796"/>
              </a:cxn>
              <a:cxn ang="0">
                <a:pos x="connsiteX3797" y="connsiteY3797"/>
              </a:cxn>
              <a:cxn ang="0">
                <a:pos x="connsiteX3798" y="connsiteY3798"/>
              </a:cxn>
              <a:cxn ang="0">
                <a:pos x="connsiteX3799" y="connsiteY3799"/>
              </a:cxn>
              <a:cxn ang="0">
                <a:pos x="connsiteX3800" y="connsiteY3800"/>
              </a:cxn>
              <a:cxn ang="0">
                <a:pos x="connsiteX3801" y="connsiteY3801"/>
              </a:cxn>
              <a:cxn ang="0">
                <a:pos x="connsiteX3802" y="connsiteY3802"/>
              </a:cxn>
              <a:cxn ang="0">
                <a:pos x="connsiteX3803" y="connsiteY3803"/>
              </a:cxn>
              <a:cxn ang="0">
                <a:pos x="connsiteX3804" y="connsiteY3804"/>
              </a:cxn>
              <a:cxn ang="0">
                <a:pos x="connsiteX3805" y="connsiteY3805"/>
              </a:cxn>
              <a:cxn ang="0">
                <a:pos x="connsiteX3806" y="connsiteY3806"/>
              </a:cxn>
              <a:cxn ang="0">
                <a:pos x="connsiteX3807" y="connsiteY3807"/>
              </a:cxn>
              <a:cxn ang="0">
                <a:pos x="connsiteX3808" y="connsiteY3808"/>
              </a:cxn>
              <a:cxn ang="0">
                <a:pos x="connsiteX3809" y="connsiteY3809"/>
              </a:cxn>
              <a:cxn ang="0">
                <a:pos x="connsiteX3810" y="connsiteY3810"/>
              </a:cxn>
              <a:cxn ang="0">
                <a:pos x="connsiteX3811" y="connsiteY3811"/>
              </a:cxn>
              <a:cxn ang="0">
                <a:pos x="connsiteX3812" y="connsiteY3812"/>
              </a:cxn>
              <a:cxn ang="0">
                <a:pos x="connsiteX3813" y="connsiteY3813"/>
              </a:cxn>
              <a:cxn ang="0">
                <a:pos x="connsiteX3814" y="connsiteY3814"/>
              </a:cxn>
              <a:cxn ang="0">
                <a:pos x="connsiteX3815" y="connsiteY3815"/>
              </a:cxn>
              <a:cxn ang="0">
                <a:pos x="connsiteX3816" y="connsiteY3816"/>
              </a:cxn>
              <a:cxn ang="0">
                <a:pos x="connsiteX3817" y="connsiteY3817"/>
              </a:cxn>
              <a:cxn ang="0">
                <a:pos x="connsiteX3818" y="connsiteY3818"/>
              </a:cxn>
              <a:cxn ang="0">
                <a:pos x="connsiteX3819" y="connsiteY3819"/>
              </a:cxn>
              <a:cxn ang="0">
                <a:pos x="connsiteX3820" y="connsiteY3820"/>
              </a:cxn>
              <a:cxn ang="0">
                <a:pos x="connsiteX3821" y="connsiteY3821"/>
              </a:cxn>
              <a:cxn ang="0">
                <a:pos x="connsiteX3822" y="connsiteY3822"/>
              </a:cxn>
              <a:cxn ang="0">
                <a:pos x="connsiteX3823" y="connsiteY3823"/>
              </a:cxn>
              <a:cxn ang="0">
                <a:pos x="connsiteX3824" y="connsiteY3824"/>
              </a:cxn>
              <a:cxn ang="0">
                <a:pos x="connsiteX3825" y="connsiteY3825"/>
              </a:cxn>
              <a:cxn ang="0">
                <a:pos x="connsiteX3826" y="connsiteY3826"/>
              </a:cxn>
              <a:cxn ang="0">
                <a:pos x="connsiteX3827" y="connsiteY3827"/>
              </a:cxn>
              <a:cxn ang="0">
                <a:pos x="connsiteX3828" y="connsiteY3828"/>
              </a:cxn>
              <a:cxn ang="0">
                <a:pos x="connsiteX3829" y="connsiteY3829"/>
              </a:cxn>
              <a:cxn ang="0">
                <a:pos x="connsiteX3830" y="connsiteY3830"/>
              </a:cxn>
              <a:cxn ang="0">
                <a:pos x="connsiteX3831" y="connsiteY3831"/>
              </a:cxn>
              <a:cxn ang="0">
                <a:pos x="connsiteX3832" y="connsiteY3832"/>
              </a:cxn>
              <a:cxn ang="0">
                <a:pos x="connsiteX3833" y="connsiteY3833"/>
              </a:cxn>
              <a:cxn ang="0">
                <a:pos x="connsiteX3834" y="connsiteY3834"/>
              </a:cxn>
              <a:cxn ang="0">
                <a:pos x="connsiteX3835" y="connsiteY3835"/>
              </a:cxn>
              <a:cxn ang="0">
                <a:pos x="connsiteX3836" y="connsiteY3836"/>
              </a:cxn>
              <a:cxn ang="0">
                <a:pos x="connsiteX3837" y="connsiteY3837"/>
              </a:cxn>
              <a:cxn ang="0">
                <a:pos x="connsiteX3838" y="connsiteY3838"/>
              </a:cxn>
              <a:cxn ang="0">
                <a:pos x="connsiteX3839" y="connsiteY3839"/>
              </a:cxn>
              <a:cxn ang="0">
                <a:pos x="connsiteX3840" y="connsiteY3840"/>
              </a:cxn>
              <a:cxn ang="0">
                <a:pos x="connsiteX3841" y="connsiteY3841"/>
              </a:cxn>
              <a:cxn ang="0">
                <a:pos x="connsiteX3842" y="connsiteY3842"/>
              </a:cxn>
              <a:cxn ang="0">
                <a:pos x="connsiteX3843" y="connsiteY3843"/>
              </a:cxn>
              <a:cxn ang="0">
                <a:pos x="connsiteX3844" y="connsiteY3844"/>
              </a:cxn>
              <a:cxn ang="0">
                <a:pos x="connsiteX3845" y="connsiteY3845"/>
              </a:cxn>
              <a:cxn ang="0">
                <a:pos x="connsiteX3846" y="connsiteY3846"/>
              </a:cxn>
              <a:cxn ang="0">
                <a:pos x="connsiteX3847" y="connsiteY3847"/>
              </a:cxn>
              <a:cxn ang="0">
                <a:pos x="connsiteX3848" y="connsiteY3848"/>
              </a:cxn>
              <a:cxn ang="0">
                <a:pos x="connsiteX3849" y="connsiteY3849"/>
              </a:cxn>
              <a:cxn ang="0">
                <a:pos x="connsiteX3850" y="connsiteY3850"/>
              </a:cxn>
              <a:cxn ang="0">
                <a:pos x="connsiteX3851" y="connsiteY3851"/>
              </a:cxn>
              <a:cxn ang="0">
                <a:pos x="connsiteX3852" y="connsiteY3852"/>
              </a:cxn>
              <a:cxn ang="0">
                <a:pos x="connsiteX3853" y="connsiteY3853"/>
              </a:cxn>
              <a:cxn ang="0">
                <a:pos x="connsiteX3854" y="connsiteY3854"/>
              </a:cxn>
              <a:cxn ang="0">
                <a:pos x="connsiteX3855" y="connsiteY3855"/>
              </a:cxn>
              <a:cxn ang="0">
                <a:pos x="connsiteX3856" y="connsiteY3856"/>
              </a:cxn>
              <a:cxn ang="0">
                <a:pos x="connsiteX3857" y="connsiteY3857"/>
              </a:cxn>
              <a:cxn ang="0">
                <a:pos x="connsiteX3858" y="connsiteY3858"/>
              </a:cxn>
              <a:cxn ang="0">
                <a:pos x="connsiteX3859" y="connsiteY3859"/>
              </a:cxn>
              <a:cxn ang="0">
                <a:pos x="connsiteX3860" y="connsiteY3860"/>
              </a:cxn>
              <a:cxn ang="0">
                <a:pos x="connsiteX3861" y="connsiteY3861"/>
              </a:cxn>
              <a:cxn ang="0">
                <a:pos x="connsiteX3862" y="connsiteY3862"/>
              </a:cxn>
              <a:cxn ang="0">
                <a:pos x="connsiteX3863" y="connsiteY3863"/>
              </a:cxn>
              <a:cxn ang="0">
                <a:pos x="connsiteX3864" y="connsiteY3864"/>
              </a:cxn>
              <a:cxn ang="0">
                <a:pos x="connsiteX3865" y="connsiteY3865"/>
              </a:cxn>
              <a:cxn ang="0">
                <a:pos x="connsiteX3866" y="connsiteY3866"/>
              </a:cxn>
              <a:cxn ang="0">
                <a:pos x="connsiteX3867" y="connsiteY3867"/>
              </a:cxn>
              <a:cxn ang="0">
                <a:pos x="connsiteX3868" y="connsiteY3868"/>
              </a:cxn>
              <a:cxn ang="0">
                <a:pos x="connsiteX3869" y="connsiteY3869"/>
              </a:cxn>
              <a:cxn ang="0">
                <a:pos x="connsiteX3870" y="connsiteY3870"/>
              </a:cxn>
              <a:cxn ang="0">
                <a:pos x="connsiteX3871" y="connsiteY3871"/>
              </a:cxn>
              <a:cxn ang="0">
                <a:pos x="connsiteX3872" y="connsiteY3872"/>
              </a:cxn>
              <a:cxn ang="0">
                <a:pos x="connsiteX3873" y="connsiteY3873"/>
              </a:cxn>
              <a:cxn ang="0">
                <a:pos x="connsiteX3874" y="connsiteY3874"/>
              </a:cxn>
              <a:cxn ang="0">
                <a:pos x="connsiteX3875" y="connsiteY3875"/>
              </a:cxn>
              <a:cxn ang="0">
                <a:pos x="connsiteX3876" y="connsiteY3876"/>
              </a:cxn>
              <a:cxn ang="0">
                <a:pos x="connsiteX3877" y="connsiteY3877"/>
              </a:cxn>
              <a:cxn ang="0">
                <a:pos x="connsiteX3878" y="connsiteY3878"/>
              </a:cxn>
              <a:cxn ang="0">
                <a:pos x="connsiteX3879" y="connsiteY3879"/>
              </a:cxn>
              <a:cxn ang="0">
                <a:pos x="connsiteX3880" y="connsiteY3880"/>
              </a:cxn>
              <a:cxn ang="0">
                <a:pos x="connsiteX3881" y="connsiteY3881"/>
              </a:cxn>
              <a:cxn ang="0">
                <a:pos x="connsiteX3882" y="connsiteY3882"/>
              </a:cxn>
              <a:cxn ang="0">
                <a:pos x="connsiteX3883" y="connsiteY3883"/>
              </a:cxn>
              <a:cxn ang="0">
                <a:pos x="connsiteX3884" y="connsiteY3884"/>
              </a:cxn>
              <a:cxn ang="0">
                <a:pos x="connsiteX3885" y="connsiteY3885"/>
              </a:cxn>
              <a:cxn ang="0">
                <a:pos x="connsiteX3886" y="connsiteY3886"/>
              </a:cxn>
              <a:cxn ang="0">
                <a:pos x="connsiteX3887" y="connsiteY3887"/>
              </a:cxn>
              <a:cxn ang="0">
                <a:pos x="connsiteX3888" y="connsiteY3888"/>
              </a:cxn>
              <a:cxn ang="0">
                <a:pos x="connsiteX3889" y="connsiteY3889"/>
              </a:cxn>
              <a:cxn ang="0">
                <a:pos x="connsiteX3890" y="connsiteY3890"/>
              </a:cxn>
              <a:cxn ang="0">
                <a:pos x="connsiteX3891" y="connsiteY3891"/>
              </a:cxn>
              <a:cxn ang="0">
                <a:pos x="connsiteX3892" y="connsiteY3892"/>
              </a:cxn>
              <a:cxn ang="0">
                <a:pos x="connsiteX3893" y="connsiteY3893"/>
              </a:cxn>
              <a:cxn ang="0">
                <a:pos x="connsiteX3894" y="connsiteY3894"/>
              </a:cxn>
              <a:cxn ang="0">
                <a:pos x="connsiteX3895" y="connsiteY3895"/>
              </a:cxn>
              <a:cxn ang="0">
                <a:pos x="connsiteX3896" y="connsiteY3896"/>
              </a:cxn>
              <a:cxn ang="0">
                <a:pos x="connsiteX3897" y="connsiteY3897"/>
              </a:cxn>
              <a:cxn ang="0">
                <a:pos x="connsiteX3898" y="connsiteY3898"/>
              </a:cxn>
              <a:cxn ang="0">
                <a:pos x="connsiteX3899" y="connsiteY3899"/>
              </a:cxn>
              <a:cxn ang="0">
                <a:pos x="connsiteX3900" y="connsiteY3900"/>
              </a:cxn>
              <a:cxn ang="0">
                <a:pos x="connsiteX3901" y="connsiteY3901"/>
              </a:cxn>
              <a:cxn ang="0">
                <a:pos x="connsiteX3902" y="connsiteY3902"/>
              </a:cxn>
              <a:cxn ang="0">
                <a:pos x="connsiteX3903" y="connsiteY3903"/>
              </a:cxn>
              <a:cxn ang="0">
                <a:pos x="connsiteX3904" y="connsiteY3904"/>
              </a:cxn>
              <a:cxn ang="0">
                <a:pos x="connsiteX3905" y="connsiteY3905"/>
              </a:cxn>
              <a:cxn ang="0">
                <a:pos x="connsiteX3906" y="connsiteY3906"/>
              </a:cxn>
              <a:cxn ang="0">
                <a:pos x="connsiteX3907" y="connsiteY3907"/>
              </a:cxn>
              <a:cxn ang="0">
                <a:pos x="connsiteX3908" y="connsiteY3908"/>
              </a:cxn>
              <a:cxn ang="0">
                <a:pos x="connsiteX3909" y="connsiteY3909"/>
              </a:cxn>
              <a:cxn ang="0">
                <a:pos x="connsiteX3910" y="connsiteY3910"/>
              </a:cxn>
              <a:cxn ang="0">
                <a:pos x="connsiteX3911" y="connsiteY3911"/>
              </a:cxn>
              <a:cxn ang="0">
                <a:pos x="connsiteX3912" y="connsiteY3912"/>
              </a:cxn>
              <a:cxn ang="0">
                <a:pos x="connsiteX3913" y="connsiteY3913"/>
              </a:cxn>
              <a:cxn ang="0">
                <a:pos x="connsiteX3914" y="connsiteY3914"/>
              </a:cxn>
              <a:cxn ang="0">
                <a:pos x="connsiteX3915" y="connsiteY3915"/>
              </a:cxn>
              <a:cxn ang="0">
                <a:pos x="connsiteX3916" y="connsiteY3916"/>
              </a:cxn>
              <a:cxn ang="0">
                <a:pos x="connsiteX3917" y="connsiteY3917"/>
              </a:cxn>
              <a:cxn ang="0">
                <a:pos x="connsiteX3918" y="connsiteY3918"/>
              </a:cxn>
              <a:cxn ang="0">
                <a:pos x="connsiteX3919" y="connsiteY3919"/>
              </a:cxn>
              <a:cxn ang="0">
                <a:pos x="connsiteX3920" y="connsiteY3920"/>
              </a:cxn>
              <a:cxn ang="0">
                <a:pos x="connsiteX3921" y="connsiteY3921"/>
              </a:cxn>
              <a:cxn ang="0">
                <a:pos x="connsiteX3922" y="connsiteY3922"/>
              </a:cxn>
              <a:cxn ang="0">
                <a:pos x="connsiteX3923" y="connsiteY3923"/>
              </a:cxn>
              <a:cxn ang="0">
                <a:pos x="connsiteX3924" y="connsiteY3924"/>
              </a:cxn>
              <a:cxn ang="0">
                <a:pos x="connsiteX3925" y="connsiteY3925"/>
              </a:cxn>
              <a:cxn ang="0">
                <a:pos x="connsiteX3926" y="connsiteY3926"/>
              </a:cxn>
              <a:cxn ang="0">
                <a:pos x="connsiteX3927" y="connsiteY3927"/>
              </a:cxn>
              <a:cxn ang="0">
                <a:pos x="connsiteX3928" y="connsiteY3928"/>
              </a:cxn>
              <a:cxn ang="0">
                <a:pos x="connsiteX3929" y="connsiteY3929"/>
              </a:cxn>
              <a:cxn ang="0">
                <a:pos x="connsiteX3930" y="connsiteY3930"/>
              </a:cxn>
              <a:cxn ang="0">
                <a:pos x="connsiteX3931" y="connsiteY3931"/>
              </a:cxn>
              <a:cxn ang="0">
                <a:pos x="connsiteX3932" y="connsiteY3932"/>
              </a:cxn>
              <a:cxn ang="0">
                <a:pos x="connsiteX3933" y="connsiteY3933"/>
              </a:cxn>
              <a:cxn ang="0">
                <a:pos x="connsiteX3934" y="connsiteY3934"/>
              </a:cxn>
              <a:cxn ang="0">
                <a:pos x="connsiteX3935" y="connsiteY3935"/>
              </a:cxn>
              <a:cxn ang="0">
                <a:pos x="connsiteX3936" y="connsiteY3936"/>
              </a:cxn>
              <a:cxn ang="0">
                <a:pos x="connsiteX3937" y="connsiteY3937"/>
              </a:cxn>
              <a:cxn ang="0">
                <a:pos x="connsiteX3938" y="connsiteY3938"/>
              </a:cxn>
              <a:cxn ang="0">
                <a:pos x="connsiteX3939" y="connsiteY3939"/>
              </a:cxn>
              <a:cxn ang="0">
                <a:pos x="connsiteX3940" y="connsiteY3940"/>
              </a:cxn>
              <a:cxn ang="0">
                <a:pos x="connsiteX3941" y="connsiteY3941"/>
              </a:cxn>
              <a:cxn ang="0">
                <a:pos x="connsiteX3942" y="connsiteY3942"/>
              </a:cxn>
              <a:cxn ang="0">
                <a:pos x="connsiteX3943" y="connsiteY3943"/>
              </a:cxn>
              <a:cxn ang="0">
                <a:pos x="connsiteX3944" y="connsiteY3944"/>
              </a:cxn>
              <a:cxn ang="0">
                <a:pos x="connsiteX3945" y="connsiteY3945"/>
              </a:cxn>
              <a:cxn ang="0">
                <a:pos x="connsiteX3946" y="connsiteY3946"/>
              </a:cxn>
              <a:cxn ang="0">
                <a:pos x="connsiteX3947" y="connsiteY3947"/>
              </a:cxn>
              <a:cxn ang="0">
                <a:pos x="connsiteX3948" y="connsiteY3948"/>
              </a:cxn>
              <a:cxn ang="0">
                <a:pos x="connsiteX3949" y="connsiteY3949"/>
              </a:cxn>
              <a:cxn ang="0">
                <a:pos x="connsiteX3950" y="connsiteY3950"/>
              </a:cxn>
              <a:cxn ang="0">
                <a:pos x="connsiteX3951" y="connsiteY3951"/>
              </a:cxn>
              <a:cxn ang="0">
                <a:pos x="connsiteX3952" y="connsiteY3952"/>
              </a:cxn>
              <a:cxn ang="0">
                <a:pos x="connsiteX3953" y="connsiteY3953"/>
              </a:cxn>
              <a:cxn ang="0">
                <a:pos x="connsiteX3954" y="connsiteY3954"/>
              </a:cxn>
              <a:cxn ang="0">
                <a:pos x="connsiteX3955" y="connsiteY3955"/>
              </a:cxn>
              <a:cxn ang="0">
                <a:pos x="connsiteX3956" y="connsiteY3956"/>
              </a:cxn>
              <a:cxn ang="0">
                <a:pos x="connsiteX3957" y="connsiteY3957"/>
              </a:cxn>
              <a:cxn ang="0">
                <a:pos x="connsiteX3958" y="connsiteY3958"/>
              </a:cxn>
              <a:cxn ang="0">
                <a:pos x="connsiteX3959" y="connsiteY3959"/>
              </a:cxn>
              <a:cxn ang="0">
                <a:pos x="connsiteX3960" y="connsiteY3960"/>
              </a:cxn>
              <a:cxn ang="0">
                <a:pos x="connsiteX3961" y="connsiteY3961"/>
              </a:cxn>
              <a:cxn ang="0">
                <a:pos x="connsiteX3962" y="connsiteY3962"/>
              </a:cxn>
              <a:cxn ang="0">
                <a:pos x="connsiteX3963" y="connsiteY3963"/>
              </a:cxn>
              <a:cxn ang="0">
                <a:pos x="connsiteX3964" y="connsiteY3964"/>
              </a:cxn>
              <a:cxn ang="0">
                <a:pos x="connsiteX3965" y="connsiteY3965"/>
              </a:cxn>
              <a:cxn ang="0">
                <a:pos x="connsiteX3966" y="connsiteY3966"/>
              </a:cxn>
              <a:cxn ang="0">
                <a:pos x="connsiteX3967" y="connsiteY3967"/>
              </a:cxn>
              <a:cxn ang="0">
                <a:pos x="connsiteX3968" y="connsiteY3968"/>
              </a:cxn>
              <a:cxn ang="0">
                <a:pos x="connsiteX3969" y="connsiteY3969"/>
              </a:cxn>
              <a:cxn ang="0">
                <a:pos x="connsiteX3970" y="connsiteY3970"/>
              </a:cxn>
              <a:cxn ang="0">
                <a:pos x="connsiteX3971" y="connsiteY3971"/>
              </a:cxn>
              <a:cxn ang="0">
                <a:pos x="connsiteX3972" y="connsiteY3972"/>
              </a:cxn>
              <a:cxn ang="0">
                <a:pos x="connsiteX3973" y="connsiteY3973"/>
              </a:cxn>
              <a:cxn ang="0">
                <a:pos x="connsiteX3974" y="connsiteY3974"/>
              </a:cxn>
              <a:cxn ang="0">
                <a:pos x="connsiteX3975" y="connsiteY3975"/>
              </a:cxn>
              <a:cxn ang="0">
                <a:pos x="connsiteX3976" y="connsiteY3976"/>
              </a:cxn>
              <a:cxn ang="0">
                <a:pos x="connsiteX3977" y="connsiteY3977"/>
              </a:cxn>
              <a:cxn ang="0">
                <a:pos x="connsiteX3978" y="connsiteY3978"/>
              </a:cxn>
              <a:cxn ang="0">
                <a:pos x="connsiteX3979" y="connsiteY3979"/>
              </a:cxn>
              <a:cxn ang="0">
                <a:pos x="connsiteX3980" y="connsiteY3980"/>
              </a:cxn>
              <a:cxn ang="0">
                <a:pos x="connsiteX3981" y="connsiteY3981"/>
              </a:cxn>
              <a:cxn ang="0">
                <a:pos x="connsiteX3982" y="connsiteY3982"/>
              </a:cxn>
              <a:cxn ang="0">
                <a:pos x="connsiteX3983" y="connsiteY3983"/>
              </a:cxn>
              <a:cxn ang="0">
                <a:pos x="connsiteX3984" y="connsiteY3984"/>
              </a:cxn>
              <a:cxn ang="0">
                <a:pos x="connsiteX3985" y="connsiteY3985"/>
              </a:cxn>
              <a:cxn ang="0">
                <a:pos x="connsiteX3986" y="connsiteY3986"/>
              </a:cxn>
              <a:cxn ang="0">
                <a:pos x="connsiteX3987" y="connsiteY3987"/>
              </a:cxn>
              <a:cxn ang="0">
                <a:pos x="connsiteX3988" y="connsiteY3988"/>
              </a:cxn>
              <a:cxn ang="0">
                <a:pos x="connsiteX3989" y="connsiteY3989"/>
              </a:cxn>
              <a:cxn ang="0">
                <a:pos x="connsiteX3990" y="connsiteY3990"/>
              </a:cxn>
              <a:cxn ang="0">
                <a:pos x="connsiteX3991" y="connsiteY3991"/>
              </a:cxn>
              <a:cxn ang="0">
                <a:pos x="connsiteX3992" y="connsiteY3992"/>
              </a:cxn>
              <a:cxn ang="0">
                <a:pos x="connsiteX3993" y="connsiteY3993"/>
              </a:cxn>
              <a:cxn ang="0">
                <a:pos x="connsiteX3994" y="connsiteY3994"/>
              </a:cxn>
              <a:cxn ang="0">
                <a:pos x="connsiteX3995" y="connsiteY3995"/>
              </a:cxn>
              <a:cxn ang="0">
                <a:pos x="connsiteX3996" y="connsiteY3996"/>
              </a:cxn>
              <a:cxn ang="0">
                <a:pos x="connsiteX3997" y="connsiteY3997"/>
              </a:cxn>
              <a:cxn ang="0">
                <a:pos x="connsiteX3998" y="connsiteY3998"/>
              </a:cxn>
              <a:cxn ang="0">
                <a:pos x="connsiteX3999" y="connsiteY3999"/>
              </a:cxn>
              <a:cxn ang="0">
                <a:pos x="connsiteX4000" y="connsiteY4000"/>
              </a:cxn>
              <a:cxn ang="0">
                <a:pos x="connsiteX4001" y="connsiteY4001"/>
              </a:cxn>
              <a:cxn ang="0">
                <a:pos x="connsiteX4002" y="connsiteY4002"/>
              </a:cxn>
              <a:cxn ang="0">
                <a:pos x="connsiteX4003" y="connsiteY4003"/>
              </a:cxn>
              <a:cxn ang="0">
                <a:pos x="connsiteX4004" y="connsiteY4004"/>
              </a:cxn>
              <a:cxn ang="0">
                <a:pos x="connsiteX4005" y="connsiteY4005"/>
              </a:cxn>
              <a:cxn ang="0">
                <a:pos x="connsiteX4006" y="connsiteY4006"/>
              </a:cxn>
              <a:cxn ang="0">
                <a:pos x="connsiteX4007" y="connsiteY4007"/>
              </a:cxn>
              <a:cxn ang="0">
                <a:pos x="connsiteX4008" y="connsiteY4008"/>
              </a:cxn>
              <a:cxn ang="0">
                <a:pos x="connsiteX4009" y="connsiteY4009"/>
              </a:cxn>
              <a:cxn ang="0">
                <a:pos x="connsiteX4010" y="connsiteY4010"/>
              </a:cxn>
              <a:cxn ang="0">
                <a:pos x="connsiteX4011" y="connsiteY4011"/>
              </a:cxn>
              <a:cxn ang="0">
                <a:pos x="connsiteX4012" y="connsiteY4012"/>
              </a:cxn>
              <a:cxn ang="0">
                <a:pos x="connsiteX4013" y="connsiteY4013"/>
              </a:cxn>
              <a:cxn ang="0">
                <a:pos x="connsiteX4014" y="connsiteY4014"/>
              </a:cxn>
              <a:cxn ang="0">
                <a:pos x="connsiteX4015" y="connsiteY4015"/>
              </a:cxn>
              <a:cxn ang="0">
                <a:pos x="connsiteX4016" y="connsiteY4016"/>
              </a:cxn>
              <a:cxn ang="0">
                <a:pos x="connsiteX4017" y="connsiteY4017"/>
              </a:cxn>
              <a:cxn ang="0">
                <a:pos x="connsiteX4018" y="connsiteY4018"/>
              </a:cxn>
              <a:cxn ang="0">
                <a:pos x="connsiteX4019" y="connsiteY4019"/>
              </a:cxn>
              <a:cxn ang="0">
                <a:pos x="connsiteX4020" y="connsiteY4020"/>
              </a:cxn>
              <a:cxn ang="0">
                <a:pos x="connsiteX4021" y="connsiteY4021"/>
              </a:cxn>
              <a:cxn ang="0">
                <a:pos x="connsiteX4022" y="connsiteY4022"/>
              </a:cxn>
              <a:cxn ang="0">
                <a:pos x="connsiteX4023" y="connsiteY4023"/>
              </a:cxn>
              <a:cxn ang="0">
                <a:pos x="connsiteX4024" y="connsiteY4024"/>
              </a:cxn>
              <a:cxn ang="0">
                <a:pos x="connsiteX4025" y="connsiteY4025"/>
              </a:cxn>
              <a:cxn ang="0">
                <a:pos x="connsiteX4026" y="connsiteY4026"/>
              </a:cxn>
              <a:cxn ang="0">
                <a:pos x="connsiteX4027" y="connsiteY4027"/>
              </a:cxn>
              <a:cxn ang="0">
                <a:pos x="connsiteX4028" y="connsiteY4028"/>
              </a:cxn>
              <a:cxn ang="0">
                <a:pos x="connsiteX4029" y="connsiteY4029"/>
              </a:cxn>
              <a:cxn ang="0">
                <a:pos x="connsiteX4030" y="connsiteY4030"/>
              </a:cxn>
              <a:cxn ang="0">
                <a:pos x="connsiteX4031" y="connsiteY4031"/>
              </a:cxn>
              <a:cxn ang="0">
                <a:pos x="connsiteX4032" y="connsiteY4032"/>
              </a:cxn>
              <a:cxn ang="0">
                <a:pos x="connsiteX4033" y="connsiteY4033"/>
              </a:cxn>
              <a:cxn ang="0">
                <a:pos x="connsiteX4034" y="connsiteY4034"/>
              </a:cxn>
              <a:cxn ang="0">
                <a:pos x="connsiteX4035" y="connsiteY4035"/>
              </a:cxn>
              <a:cxn ang="0">
                <a:pos x="connsiteX4036" y="connsiteY4036"/>
              </a:cxn>
              <a:cxn ang="0">
                <a:pos x="connsiteX4037" y="connsiteY4037"/>
              </a:cxn>
              <a:cxn ang="0">
                <a:pos x="connsiteX4038" y="connsiteY4038"/>
              </a:cxn>
              <a:cxn ang="0">
                <a:pos x="connsiteX4039" y="connsiteY4039"/>
              </a:cxn>
              <a:cxn ang="0">
                <a:pos x="connsiteX4040" y="connsiteY4040"/>
              </a:cxn>
              <a:cxn ang="0">
                <a:pos x="connsiteX4041" y="connsiteY4041"/>
              </a:cxn>
              <a:cxn ang="0">
                <a:pos x="connsiteX4042" y="connsiteY4042"/>
              </a:cxn>
              <a:cxn ang="0">
                <a:pos x="connsiteX4043" y="connsiteY4043"/>
              </a:cxn>
              <a:cxn ang="0">
                <a:pos x="connsiteX4044" y="connsiteY4044"/>
              </a:cxn>
              <a:cxn ang="0">
                <a:pos x="connsiteX4045" y="connsiteY4045"/>
              </a:cxn>
              <a:cxn ang="0">
                <a:pos x="connsiteX4046" y="connsiteY4046"/>
              </a:cxn>
              <a:cxn ang="0">
                <a:pos x="connsiteX4047" y="connsiteY4047"/>
              </a:cxn>
              <a:cxn ang="0">
                <a:pos x="connsiteX4048" y="connsiteY4048"/>
              </a:cxn>
              <a:cxn ang="0">
                <a:pos x="connsiteX4049" y="connsiteY4049"/>
              </a:cxn>
              <a:cxn ang="0">
                <a:pos x="connsiteX4050" y="connsiteY4050"/>
              </a:cxn>
              <a:cxn ang="0">
                <a:pos x="connsiteX4051" y="connsiteY4051"/>
              </a:cxn>
              <a:cxn ang="0">
                <a:pos x="connsiteX4052" y="connsiteY4052"/>
              </a:cxn>
              <a:cxn ang="0">
                <a:pos x="connsiteX4053" y="connsiteY4053"/>
              </a:cxn>
              <a:cxn ang="0">
                <a:pos x="connsiteX4054" y="connsiteY4054"/>
              </a:cxn>
              <a:cxn ang="0">
                <a:pos x="connsiteX4055" y="connsiteY4055"/>
              </a:cxn>
              <a:cxn ang="0">
                <a:pos x="connsiteX4056" y="connsiteY4056"/>
              </a:cxn>
              <a:cxn ang="0">
                <a:pos x="connsiteX4057" y="connsiteY4057"/>
              </a:cxn>
              <a:cxn ang="0">
                <a:pos x="connsiteX4058" y="connsiteY4058"/>
              </a:cxn>
              <a:cxn ang="0">
                <a:pos x="connsiteX4059" y="connsiteY4059"/>
              </a:cxn>
              <a:cxn ang="0">
                <a:pos x="connsiteX4060" y="connsiteY4060"/>
              </a:cxn>
              <a:cxn ang="0">
                <a:pos x="connsiteX4061" y="connsiteY4061"/>
              </a:cxn>
              <a:cxn ang="0">
                <a:pos x="connsiteX4062" y="connsiteY4062"/>
              </a:cxn>
              <a:cxn ang="0">
                <a:pos x="connsiteX4063" y="connsiteY4063"/>
              </a:cxn>
              <a:cxn ang="0">
                <a:pos x="connsiteX4064" y="connsiteY4064"/>
              </a:cxn>
              <a:cxn ang="0">
                <a:pos x="connsiteX4065" y="connsiteY4065"/>
              </a:cxn>
              <a:cxn ang="0">
                <a:pos x="connsiteX4066" y="connsiteY4066"/>
              </a:cxn>
              <a:cxn ang="0">
                <a:pos x="connsiteX4067" y="connsiteY4067"/>
              </a:cxn>
              <a:cxn ang="0">
                <a:pos x="connsiteX4068" y="connsiteY4068"/>
              </a:cxn>
              <a:cxn ang="0">
                <a:pos x="connsiteX4069" y="connsiteY4069"/>
              </a:cxn>
              <a:cxn ang="0">
                <a:pos x="connsiteX4070" y="connsiteY4070"/>
              </a:cxn>
              <a:cxn ang="0">
                <a:pos x="connsiteX4071" y="connsiteY4071"/>
              </a:cxn>
              <a:cxn ang="0">
                <a:pos x="connsiteX4072" y="connsiteY4072"/>
              </a:cxn>
              <a:cxn ang="0">
                <a:pos x="connsiteX4073" y="connsiteY4073"/>
              </a:cxn>
              <a:cxn ang="0">
                <a:pos x="connsiteX4074" y="connsiteY4074"/>
              </a:cxn>
              <a:cxn ang="0">
                <a:pos x="connsiteX4075" y="connsiteY4075"/>
              </a:cxn>
              <a:cxn ang="0">
                <a:pos x="connsiteX4076" y="connsiteY4076"/>
              </a:cxn>
              <a:cxn ang="0">
                <a:pos x="connsiteX4077" y="connsiteY4077"/>
              </a:cxn>
              <a:cxn ang="0">
                <a:pos x="connsiteX4078" y="connsiteY4078"/>
              </a:cxn>
              <a:cxn ang="0">
                <a:pos x="connsiteX4079" y="connsiteY4079"/>
              </a:cxn>
              <a:cxn ang="0">
                <a:pos x="connsiteX4080" y="connsiteY4080"/>
              </a:cxn>
              <a:cxn ang="0">
                <a:pos x="connsiteX4081" y="connsiteY4081"/>
              </a:cxn>
              <a:cxn ang="0">
                <a:pos x="connsiteX4082" y="connsiteY4082"/>
              </a:cxn>
              <a:cxn ang="0">
                <a:pos x="connsiteX4083" y="connsiteY4083"/>
              </a:cxn>
              <a:cxn ang="0">
                <a:pos x="connsiteX4084" y="connsiteY4084"/>
              </a:cxn>
              <a:cxn ang="0">
                <a:pos x="connsiteX4085" y="connsiteY4085"/>
              </a:cxn>
              <a:cxn ang="0">
                <a:pos x="connsiteX4086" y="connsiteY4086"/>
              </a:cxn>
              <a:cxn ang="0">
                <a:pos x="connsiteX4087" y="connsiteY4087"/>
              </a:cxn>
              <a:cxn ang="0">
                <a:pos x="connsiteX4088" y="connsiteY4088"/>
              </a:cxn>
              <a:cxn ang="0">
                <a:pos x="connsiteX4089" y="connsiteY4089"/>
              </a:cxn>
              <a:cxn ang="0">
                <a:pos x="connsiteX4090" y="connsiteY4090"/>
              </a:cxn>
              <a:cxn ang="0">
                <a:pos x="connsiteX4091" y="connsiteY4091"/>
              </a:cxn>
              <a:cxn ang="0">
                <a:pos x="connsiteX4092" y="connsiteY4092"/>
              </a:cxn>
              <a:cxn ang="0">
                <a:pos x="connsiteX4093" y="connsiteY4093"/>
              </a:cxn>
              <a:cxn ang="0">
                <a:pos x="connsiteX4094" y="connsiteY4094"/>
              </a:cxn>
              <a:cxn ang="0">
                <a:pos x="connsiteX4095" y="connsiteY4095"/>
              </a:cxn>
              <a:cxn ang="0">
                <a:pos x="connsiteX4096" y="connsiteY4096"/>
              </a:cxn>
              <a:cxn ang="0">
                <a:pos x="connsiteX4097" y="connsiteY4097"/>
              </a:cxn>
              <a:cxn ang="0">
                <a:pos x="connsiteX4098" y="connsiteY4098"/>
              </a:cxn>
              <a:cxn ang="0">
                <a:pos x="connsiteX4099" y="connsiteY4099"/>
              </a:cxn>
              <a:cxn ang="0">
                <a:pos x="connsiteX4100" y="connsiteY4100"/>
              </a:cxn>
              <a:cxn ang="0">
                <a:pos x="connsiteX4101" y="connsiteY4101"/>
              </a:cxn>
              <a:cxn ang="0">
                <a:pos x="connsiteX4102" y="connsiteY4102"/>
              </a:cxn>
              <a:cxn ang="0">
                <a:pos x="connsiteX4103" y="connsiteY4103"/>
              </a:cxn>
              <a:cxn ang="0">
                <a:pos x="connsiteX4104" y="connsiteY4104"/>
              </a:cxn>
              <a:cxn ang="0">
                <a:pos x="connsiteX4105" y="connsiteY4105"/>
              </a:cxn>
              <a:cxn ang="0">
                <a:pos x="connsiteX4106" y="connsiteY4106"/>
              </a:cxn>
              <a:cxn ang="0">
                <a:pos x="connsiteX4107" y="connsiteY4107"/>
              </a:cxn>
              <a:cxn ang="0">
                <a:pos x="connsiteX4108" y="connsiteY4108"/>
              </a:cxn>
              <a:cxn ang="0">
                <a:pos x="connsiteX4109" y="connsiteY4109"/>
              </a:cxn>
              <a:cxn ang="0">
                <a:pos x="connsiteX4110" y="connsiteY4110"/>
              </a:cxn>
              <a:cxn ang="0">
                <a:pos x="connsiteX4111" y="connsiteY4111"/>
              </a:cxn>
              <a:cxn ang="0">
                <a:pos x="connsiteX4112" y="connsiteY4112"/>
              </a:cxn>
              <a:cxn ang="0">
                <a:pos x="connsiteX4113" y="connsiteY4113"/>
              </a:cxn>
              <a:cxn ang="0">
                <a:pos x="connsiteX4114" y="connsiteY4114"/>
              </a:cxn>
              <a:cxn ang="0">
                <a:pos x="connsiteX4115" y="connsiteY4115"/>
              </a:cxn>
              <a:cxn ang="0">
                <a:pos x="connsiteX4116" y="connsiteY4116"/>
              </a:cxn>
              <a:cxn ang="0">
                <a:pos x="connsiteX4117" y="connsiteY4117"/>
              </a:cxn>
              <a:cxn ang="0">
                <a:pos x="connsiteX4118" y="connsiteY4118"/>
              </a:cxn>
              <a:cxn ang="0">
                <a:pos x="connsiteX4119" y="connsiteY4119"/>
              </a:cxn>
              <a:cxn ang="0">
                <a:pos x="connsiteX4120" y="connsiteY4120"/>
              </a:cxn>
              <a:cxn ang="0">
                <a:pos x="connsiteX4121" y="connsiteY4121"/>
              </a:cxn>
              <a:cxn ang="0">
                <a:pos x="connsiteX4122" y="connsiteY4122"/>
              </a:cxn>
              <a:cxn ang="0">
                <a:pos x="connsiteX4123" y="connsiteY4123"/>
              </a:cxn>
              <a:cxn ang="0">
                <a:pos x="connsiteX4124" y="connsiteY4124"/>
              </a:cxn>
              <a:cxn ang="0">
                <a:pos x="connsiteX4125" y="connsiteY4125"/>
              </a:cxn>
              <a:cxn ang="0">
                <a:pos x="connsiteX4126" y="connsiteY4126"/>
              </a:cxn>
              <a:cxn ang="0">
                <a:pos x="connsiteX4127" y="connsiteY4127"/>
              </a:cxn>
              <a:cxn ang="0">
                <a:pos x="connsiteX4128" y="connsiteY4128"/>
              </a:cxn>
              <a:cxn ang="0">
                <a:pos x="connsiteX4129" y="connsiteY4129"/>
              </a:cxn>
              <a:cxn ang="0">
                <a:pos x="connsiteX4130" y="connsiteY4130"/>
              </a:cxn>
              <a:cxn ang="0">
                <a:pos x="connsiteX4131" y="connsiteY4131"/>
              </a:cxn>
              <a:cxn ang="0">
                <a:pos x="connsiteX4132" y="connsiteY4132"/>
              </a:cxn>
              <a:cxn ang="0">
                <a:pos x="connsiteX4133" y="connsiteY4133"/>
              </a:cxn>
              <a:cxn ang="0">
                <a:pos x="connsiteX4134" y="connsiteY4134"/>
              </a:cxn>
              <a:cxn ang="0">
                <a:pos x="connsiteX4135" y="connsiteY4135"/>
              </a:cxn>
              <a:cxn ang="0">
                <a:pos x="connsiteX4136" y="connsiteY4136"/>
              </a:cxn>
              <a:cxn ang="0">
                <a:pos x="connsiteX4137" y="connsiteY4137"/>
              </a:cxn>
              <a:cxn ang="0">
                <a:pos x="connsiteX4138" y="connsiteY4138"/>
              </a:cxn>
              <a:cxn ang="0">
                <a:pos x="connsiteX4139" y="connsiteY4139"/>
              </a:cxn>
              <a:cxn ang="0">
                <a:pos x="connsiteX4140" y="connsiteY4140"/>
              </a:cxn>
              <a:cxn ang="0">
                <a:pos x="connsiteX4141" y="connsiteY4141"/>
              </a:cxn>
              <a:cxn ang="0">
                <a:pos x="connsiteX4142" y="connsiteY4142"/>
              </a:cxn>
              <a:cxn ang="0">
                <a:pos x="connsiteX4143" y="connsiteY4143"/>
              </a:cxn>
              <a:cxn ang="0">
                <a:pos x="connsiteX4144" y="connsiteY4144"/>
              </a:cxn>
              <a:cxn ang="0">
                <a:pos x="connsiteX4145" y="connsiteY4145"/>
              </a:cxn>
              <a:cxn ang="0">
                <a:pos x="connsiteX4146" y="connsiteY4146"/>
              </a:cxn>
              <a:cxn ang="0">
                <a:pos x="connsiteX4147" y="connsiteY4147"/>
              </a:cxn>
              <a:cxn ang="0">
                <a:pos x="connsiteX4148" y="connsiteY4148"/>
              </a:cxn>
              <a:cxn ang="0">
                <a:pos x="connsiteX4149" y="connsiteY4149"/>
              </a:cxn>
              <a:cxn ang="0">
                <a:pos x="connsiteX4150" y="connsiteY4150"/>
              </a:cxn>
              <a:cxn ang="0">
                <a:pos x="connsiteX4151" y="connsiteY4151"/>
              </a:cxn>
              <a:cxn ang="0">
                <a:pos x="connsiteX4152" y="connsiteY4152"/>
              </a:cxn>
              <a:cxn ang="0">
                <a:pos x="connsiteX4153" y="connsiteY4153"/>
              </a:cxn>
              <a:cxn ang="0">
                <a:pos x="connsiteX4154" y="connsiteY4154"/>
              </a:cxn>
              <a:cxn ang="0">
                <a:pos x="connsiteX4155" y="connsiteY4155"/>
              </a:cxn>
              <a:cxn ang="0">
                <a:pos x="connsiteX4156" y="connsiteY4156"/>
              </a:cxn>
              <a:cxn ang="0">
                <a:pos x="connsiteX4157" y="connsiteY4157"/>
              </a:cxn>
              <a:cxn ang="0">
                <a:pos x="connsiteX4158" y="connsiteY4158"/>
              </a:cxn>
              <a:cxn ang="0">
                <a:pos x="connsiteX4159" y="connsiteY4159"/>
              </a:cxn>
              <a:cxn ang="0">
                <a:pos x="connsiteX4160" y="connsiteY4160"/>
              </a:cxn>
              <a:cxn ang="0">
                <a:pos x="connsiteX4161" y="connsiteY4161"/>
              </a:cxn>
              <a:cxn ang="0">
                <a:pos x="connsiteX4162" y="connsiteY4162"/>
              </a:cxn>
              <a:cxn ang="0">
                <a:pos x="connsiteX4163" y="connsiteY4163"/>
              </a:cxn>
              <a:cxn ang="0">
                <a:pos x="connsiteX4164" y="connsiteY4164"/>
              </a:cxn>
              <a:cxn ang="0">
                <a:pos x="connsiteX4165" y="connsiteY4165"/>
              </a:cxn>
              <a:cxn ang="0">
                <a:pos x="connsiteX4166" y="connsiteY4166"/>
              </a:cxn>
              <a:cxn ang="0">
                <a:pos x="connsiteX4167" y="connsiteY4167"/>
              </a:cxn>
              <a:cxn ang="0">
                <a:pos x="connsiteX4168" y="connsiteY4168"/>
              </a:cxn>
              <a:cxn ang="0">
                <a:pos x="connsiteX4169" y="connsiteY4169"/>
              </a:cxn>
              <a:cxn ang="0">
                <a:pos x="connsiteX4170" y="connsiteY4170"/>
              </a:cxn>
              <a:cxn ang="0">
                <a:pos x="connsiteX4171" y="connsiteY4171"/>
              </a:cxn>
              <a:cxn ang="0">
                <a:pos x="connsiteX4172" y="connsiteY4172"/>
              </a:cxn>
              <a:cxn ang="0">
                <a:pos x="connsiteX4173" y="connsiteY4173"/>
              </a:cxn>
              <a:cxn ang="0">
                <a:pos x="connsiteX4174" y="connsiteY4174"/>
              </a:cxn>
              <a:cxn ang="0">
                <a:pos x="connsiteX4175" y="connsiteY4175"/>
              </a:cxn>
              <a:cxn ang="0">
                <a:pos x="connsiteX4176" y="connsiteY4176"/>
              </a:cxn>
              <a:cxn ang="0">
                <a:pos x="connsiteX4177" y="connsiteY4177"/>
              </a:cxn>
              <a:cxn ang="0">
                <a:pos x="connsiteX4178" y="connsiteY4178"/>
              </a:cxn>
              <a:cxn ang="0">
                <a:pos x="connsiteX4179" y="connsiteY4179"/>
              </a:cxn>
              <a:cxn ang="0">
                <a:pos x="connsiteX4180" y="connsiteY4180"/>
              </a:cxn>
              <a:cxn ang="0">
                <a:pos x="connsiteX4181" y="connsiteY4181"/>
              </a:cxn>
              <a:cxn ang="0">
                <a:pos x="connsiteX4182" y="connsiteY4182"/>
              </a:cxn>
              <a:cxn ang="0">
                <a:pos x="connsiteX4183" y="connsiteY4183"/>
              </a:cxn>
              <a:cxn ang="0">
                <a:pos x="connsiteX4184" y="connsiteY4184"/>
              </a:cxn>
              <a:cxn ang="0">
                <a:pos x="connsiteX4185" y="connsiteY4185"/>
              </a:cxn>
              <a:cxn ang="0">
                <a:pos x="connsiteX4186" y="connsiteY4186"/>
              </a:cxn>
              <a:cxn ang="0">
                <a:pos x="connsiteX4187" y="connsiteY4187"/>
              </a:cxn>
              <a:cxn ang="0">
                <a:pos x="connsiteX4188" y="connsiteY4188"/>
              </a:cxn>
              <a:cxn ang="0">
                <a:pos x="connsiteX4189" y="connsiteY4189"/>
              </a:cxn>
              <a:cxn ang="0">
                <a:pos x="connsiteX4190" y="connsiteY4190"/>
              </a:cxn>
              <a:cxn ang="0">
                <a:pos x="connsiteX4191" y="connsiteY4191"/>
              </a:cxn>
              <a:cxn ang="0">
                <a:pos x="connsiteX4192" y="connsiteY4192"/>
              </a:cxn>
              <a:cxn ang="0">
                <a:pos x="connsiteX4193" y="connsiteY4193"/>
              </a:cxn>
              <a:cxn ang="0">
                <a:pos x="connsiteX4194" y="connsiteY4194"/>
              </a:cxn>
              <a:cxn ang="0">
                <a:pos x="connsiteX4195" y="connsiteY4195"/>
              </a:cxn>
              <a:cxn ang="0">
                <a:pos x="connsiteX4196" y="connsiteY4196"/>
              </a:cxn>
              <a:cxn ang="0">
                <a:pos x="connsiteX4197" y="connsiteY4197"/>
              </a:cxn>
              <a:cxn ang="0">
                <a:pos x="connsiteX4198" y="connsiteY4198"/>
              </a:cxn>
              <a:cxn ang="0">
                <a:pos x="connsiteX4199" y="connsiteY4199"/>
              </a:cxn>
              <a:cxn ang="0">
                <a:pos x="connsiteX4200" y="connsiteY4200"/>
              </a:cxn>
              <a:cxn ang="0">
                <a:pos x="connsiteX4201" y="connsiteY4201"/>
              </a:cxn>
              <a:cxn ang="0">
                <a:pos x="connsiteX4202" y="connsiteY4202"/>
              </a:cxn>
              <a:cxn ang="0">
                <a:pos x="connsiteX4203" y="connsiteY4203"/>
              </a:cxn>
              <a:cxn ang="0">
                <a:pos x="connsiteX4204" y="connsiteY4204"/>
              </a:cxn>
              <a:cxn ang="0">
                <a:pos x="connsiteX4205" y="connsiteY4205"/>
              </a:cxn>
              <a:cxn ang="0">
                <a:pos x="connsiteX4206" y="connsiteY4206"/>
              </a:cxn>
              <a:cxn ang="0">
                <a:pos x="connsiteX4207" y="connsiteY4207"/>
              </a:cxn>
              <a:cxn ang="0">
                <a:pos x="connsiteX4208" y="connsiteY4208"/>
              </a:cxn>
              <a:cxn ang="0">
                <a:pos x="connsiteX4209" y="connsiteY4209"/>
              </a:cxn>
              <a:cxn ang="0">
                <a:pos x="connsiteX4210" y="connsiteY4210"/>
              </a:cxn>
              <a:cxn ang="0">
                <a:pos x="connsiteX4211" y="connsiteY4211"/>
              </a:cxn>
              <a:cxn ang="0">
                <a:pos x="connsiteX4212" y="connsiteY4212"/>
              </a:cxn>
              <a:cxn ang="0">
                <a:pos x="connsiteX4213" y="connsiteY4213"/>
              </a:cxn>
              <a:cxn ang="0">
                <a:pos x="connsiteX4214" y="connsiteY4214"/>
              </a:cxn>
              <a:cxn ang="0">
                <a:pos x="connsiteX4215" y="connsiteY4215"/>
              </a:cxn>
              <a:cxn ang="0">
                <a:pos x="connsiteX4216" y="connsiteY4216"/>
              </a:cxn>
              <a:cxn ang="0">
                <a:pos x="connsiteX4217" y="connsiteY4217"/>
              </a:cxn>
              <a:cxn ang="0">
                <a:pos x="connsiteX4218" y="connsiteY4218"/>
              </a:cxn>
              <a:cxn ang="0">
                <a:pos x="connsiteX4219" y="connsiteY4219"/>
              </a:cxn>
              <a:cxn ang="0">
                <a:pos x="connsiteX4220" y="connsiteY4220"/>
              </a:cxn>
              <a:cxn ang="0">
                <a:pos x="connsiteX4221" y="connsiteY4221"/>
              </a:cxn>
              <a:cxn ang="0">
                <a:pos x="connsiteX4222" y="connsiteY4222"/>
              </a:cxn>
              <a:cxn ang="0">
                <a:pos x="connsiteX4223" y="connsiteY4223"/>
              </a:cxn>
              <a:cxn ang="0">
                <a:pos x="connsiteX4224" y="connsiteY4224"/>
              </a:cxn>
              <a:cxn ang="0">
                <a:pos x="connsiteX4225" y="connsiteY4225"/>
              </a:cxn>
              <a:cxn ang="0">
                <a:pos x="connsiteX4226" y="connsiteY4226"/>
              </a:cxn>
              <a:cxn ang="0">
                <a:pos x="connsiteX4227" y="connsiteY4227"/>
              </a:cxn>
              <a:cxn ang="0">
                <a:pos x="connsiteX4228" y="connsiteY4228"/>
              </a:cxn>
              <a:cxn ang="0">
                <a:pos x="connsiteX4229" y="connsiteY4229"/>
              </a:cxn>
              <a:cxn ang="0">
                <a:pos x="connsiteX4230" y="connsiteY4230"/>
              </a:cxn>
              <a:cxn ang="0">
                <a:pos x="connsiteX4231" y="connsiteY4231"/>
              </a:cxn>
              <a:cxn ang="0">
                <a:pos x="connsiteX4232" y="connsiteY4232"/>
              </a:cxn>
              <a:cxn ang="0">
                <a:pos x="connsiteX4233" y="connsiteY4233"/>
              </a:cxn>
              <a:cxn ang="0">
                <a:pos x="connsiteX4234" y="connsiteY4234"/>
              </a:cxn>
              <a:cxn ang="0">
                <a:pos x="connsiteX4235" y="connsiteY4235"/>
              </a:cxn>
              <a:cxn ang="0">
                <a:pos x="connsiteX4236" y="connsiteY4236"/>
              </a:cxn>
              <a:cxn ang="0">
                <a:pos x="connsiteX4237" y="connsiteY4237"/>
              </a:cxn>
              <a:cxn ang="0">
                <a:pos x="connsiteX4238" y="connsiteY4238"/>
              </a:cxn>
              <a:cxn ang="0">
                <a:pos x="connsiteX4239" y="connsiteY4239"/>
              </a:cxn>
              <a:cxn ang="0">
                <a:pos x="connsiteX4240" y="connsiteY4240"/>
              </a:cxn>
              <a:cxn ang="0">
                <a:pos x="connsiteX4241" y="connsiteY4241"/>
              </a:cxn>
              <a:cxn ang="0">
                <a:pos x="connsiteX4242" y="connsiteY4242"/>
              </a:cxn>
              <a:cxn ang="0">
                <a:pos x="connsiteX4243" y="connsiteY4243"/>
              </a:cxn>
              <a:cxn ang="0">
                <a:pos x="connsiteX4244" y="connsiteY4244"/>
              </a:cxn>
              <a:cxn ang="0">
                <a:pos x="connsiteX4245" y="connsiteY4245"/>
              </a:cxn>
              <a:cxn ang="0">
                <a:pos x="connsiteX4246" y="connsiteY4246"/>
              </a:cxn>
              <a:cxn ang="0">
                <a:pos x="connsiteX4247" y="connsiteY4247"/>
              </a:cxn>
              <a:cxn ang="0">
                <a:pos x="connsiteX4248" y="connsiteY4248"/>
              </a:cxn>
              <a:cxn ang="0">
                <a:pos x="connsiteX4249" y="connsiteY4249"/>
              </a:cxn>
              <a:cxn ang="0">
                <a:pos x="connsiteX4250" y="connsiteY4250"/>
              </a:cxn>
              <a:cxn ang="0">
                <a:pos x="connsiteX4251" y="connsiteY4251"/>
              </a:cxn>
              <a:cxn ang="0">
                <a:pos x="connsiteX4252" y="connsiteY4252"/>
              </a:cxn>
              <a:cxn ang="0">
                <a:pos x="connsiteX4253" y="connsiteY4253"/>
              </a:cxn>
              <a:cxn ang="0">
                <a:pos x="connsiteX4254" y="connsiteY4254"/>
              </a:cxn>
              <a:cxn ang="0">
                <a:pos x="connsiteX4255" y="connsiteY4255"/>
              </a:cxn>
              <a:cxn ang="0">
                <a:pos x="connsiteX4256" y="connsiteY4256"/>
              </a:cxn>
              <a:cxn ang="0">
                <a:pos x="connsiteX4257" y="connsiteY4257"/>
              </a:cxn>
              <a:cxn ang="0">
                <a:pos x="connsiteX4258" y="connsiteY4258"/>
              </a:cxn>
              <a:cxn ang="0">
                <a:pos x="connsiteX4259" y="connsiteY4259"/>
              </a:cxn>
              <a:cxn ang="0">
                <a:pos x="connsiteX4260" y="connsiteY4260"/>
              </a:cxn>
              <a:cxn ang="0">
                <a:pos x="connsiteX4261" y="connsiteY4261"/>
              </a:cxn>
              <a:cxn ang="0">
                <a:pos x="connsiteX4262" y="connsiteY4262"/>
              </a:cxn>
              <a:cxn ang="0">
                <a:pos x="connsiteX4263" y="connsiteY4263"/>
              </a:cxn>
              <a:cxn ang="0">
                <a:pos x="connsiteX4264" y="connsiteY4264"/>
              </a:cxn>
              <a:cxn ang="0">
                <a:pos x="connsiteX4265" y="connsiteY4265"/>
              </a:cxn>
              <a:cxn ang="0">
                <a:pos x="connsiteX4266" y="connsiteY4266"/>
              </a:cxn>
              <a:cxn ang="0">
                <a:pos x="connsiteX4267" y="connsiteY4267"/>
              </a:cxn>
              <a:cxn ang="0">
                <a:pos x="connsiteX4268" y="connsiteY4268"/>
              </a:cxn>
              <a:cxn ang="0">
                <a:pos x="connsiteX4269" y="connsiteY4269"/>
              </a:cxn>
              <a:cxn ang="0">
                <a:pos x="connsiteX4270" y="connsiteY4270"/>
              </a:cxn>
              <a:cxn ang="0">
                <a:pos x="connsiteX4271" y="connsiteY4271"/>
              </a:cxn>
              <a:cxn ang="0">
                <a:pos x="connsiteX4272" y="connsiteY4272"/>
              </a:cxn>
              <a:cxn ang="0">
                <a:pos x="connsiteX4273" y="connsiteY4273"/>
              </a:cxn>
              <a:cxn ang="0">
                <a:pos x="connsiteX4274" y="connsiteY4274"/>
              </a:cxn>
              <a:cxn ang="0">
                <a:pos x="connsiteX4275" y="connsiteY4275"/>
              </a:cxn>
              <a:cxn ang="0">
                <a:pos x="connsiteX4276" y="connsiteY4276"/>
              </a:cxn>
              <a:cxn ang="0">
                <a:pos x="connsiteX4277" y="connsiteY4277"/>
              </a:cxn>
              <a:cxn ang="0">
                <a:pos x="connsiteX4278" y="connsiteY4278"/>
              </a:cxn>
              <a:cxn ang="0">
                <a:pos x="connsiteX4279" y="connsiteY4279"/>
              </a:cxn>
              <a:cxn ang="0">
                <a:pos x="connsiteX4280" y="connsiteY4280"/>
              </a:cxn>
              <a:cxn ang="0">
                <a:pos x="connsiteX4281" y="connsiteY4281"/>
              </a:cxn>
              <a:cxn ang="0">
                <a:pos x="connsiteX4282" y="connsiteY4282"/>
              </a:cxn>
              <a:cxn ang="0">
                <a:pos x="connsiteX4283" y="connsiteY4283"/>
              </a:cxn>
              <a:cxn ang="0">
                <a:pos x="connsiteX4284" y="connsiteY4284"/>
              </a:cxn>
              <a:cxn ang="0">
                <a:pos x="connsiteX4285" y="connsiteY4285"/>
              </a:cxn>
              <a:cxn ang="0">
                <a:pos x="connsiteX4286" y="connsiteY4286"/>
              </a:cxn>
              <a:cxn ang="0">
                <a:pos x="connsiteX4287" y="connsiteY4287"/>
              </a:cxn>
              <a:cxn ang="0">
                <a:pos x="connsiteX4288" y="connsiteY4288"/>
              </a:cxn>
              <a:cxn ang="0">
                <a:pos x="connsiteX4289" y="connsiteY4289"/>
              </a:cxn>
              <a:cxn ang="0">
                <a:pos x="connsiteX4290" y="connsiteY4290"/>
              </a:cxn>
              <a:cxn ang="0">
                <a:pos x="connsiteX4291" y="connsiteY4291"/>
              </a:cxn>
              <a:cxn ang="0">
                <a:pos x="connsiteX4292" y="connsiteY4292"/>
              </a:cxn>
              <a:cxn ang="0">
                <a:pos x="connsiteX4293" y="connsiteY4293"/>
              </a:cxn>
              <a:cxn ang="0">
                <a:pos x="connsiteX4294" y="connsiteY4294"/>
              </a:cxn>
              <a:cxn ang="0">
                <a:pos x="connsiteX4295" y="connsiteY4295"/>
              </a:cxn>
              <a:cxn ang="0">
                <a:pos x="connsiteX4296" y="connsiteY4296"/>
              </a:cxn>
              <a:cxn ang="0">
                <a:pos x="connsiteX4297" y="connsiteY4297"/>
              </a:cxn>
              <a:cxn ang="0">
                <a:pos x="connsiteX4298" y="connsiteY4298"/>
              </a:cxn>
              <a:cxn ang="0">
                <a:pos x="connsiteX4299" y="connsiteY4299"/>
              </a:cxn>
              <a:cxn ang="0">
                <a:pos x="connsiteX4300" y="connsiteY4300"/>
              </a:cxn>
              <a:cxn ang="0">
                <a:pos x="connsiteX4301" y="connsiteY4301"/>
              </a:cxn>
              <a:cxn ang="0">
                <a:pos x="connsiteX4302" y="connsiteY4302"/>
              </a:cxn>
              <a:cxn ang="0">
                <a:pos x="connsiteX4303" y="connsiteY4303"/>
              </a:cxn>
              <a:cxn ang="0">
                <a:pos x="connsiteX4304" y="connsiteY4304"/>
              </a:cxn>
              <a:cxn ang="0">
                <a:pos x="connsiteX4305" y="connsiteY4305"/>
              </a:cxn>
              <a:cxn ang="0">
                <a:pos x="connsiteX4306" y="connsiteY4306"/>
              </a:cxn>
              <a:cxn ang="0">
                <a:pos x="connsiteX4307" y="connsiteY4307"/>
              </a:cxn>
              <a:cxn ang="0">
                <a:pos x="connsiteX4308" y="connsiteY4308"/>
              </a:cxn>
              <a:cxn ang="0">
                <a:pos x="connsiteX4309" y="connsiteY4309"/>
              </a:cxn>
              <a:cxn ang="0">
                <a:pos x="connsiteX4310" y="connsiteY4310"/>
              </a:cxn>
              <a:cxn ang="0">
                <a:pos x="connsiteX4311" y="connsiteY4311"/>
              </a:cxn>
              <a:cxn ang="0">
                <a:pos x="connsiteX4312" y="connsiteY4312"/>
              </a:cxn>
              <a:cxn ang="0">
                <a:pos x="connsiteX4313" y="connsiteY4313"/>
              </a:cxn>
              <a:cxn ang="0">
                <a:pos x="connsiteX4314" y="connsiteY4314"/>
              </a:cxn>
              <a:cxn ang="0">
                <a:pos x="connsiteX4315" y="connsiteY4315"/>
              </a:cxn>
              <a:cxn ang="0">
                <a:pos x="connsiteX4316" y="connsiteY4316"/>
              </a:cxn>
              <a:cxn ang="0">
                <a:pos x="connsiteX4317" y="connsiteY4317"/>
              </a:cxn>
              <a:cxn ang="0">
                <a:pos x="connsiteX4318" y="connsiteY4318"/>
              </a:cxn>
              <a:cxn ang="0">
                <a:pos x="connsiteX4319" y="connsiteY4319"/>
              </a:cxn>
              <a:cxn ang="0">
                <a:pos x="connsiteX4320" y="connsiteY4320"/>
              </a:cxn>
              <a:cxn ang="0">
                <a:pos x="connsiteX4321" y="connsiteY4321"/>
              </a:cxn>
              <a:cxn ang="0">
                <a:pos x="connsiteX4322" y="connsiteY4322"/>
              </a:cxn>
              <a:cxn ang="0">
                <a:pos x="connsiteX4323" y="connsiteY4323"/>
              </a:cxn>
              <a:cxn ang="0">
                <a:pos x="connsiteX4324" y="connsiteY4324"/>
              </a:cxn>
              <a:cxn ang="0">
                <a:pos x="connsiteX4325" y="connsiteY4325"/>
              </a:cxn>
              <a:cxn ang="0">
                <a:pos x="connsiteX4326" y="connsiteY4326"/>
              </a:cxn>
              <a:cxn ang="0">
                <a:pos x="connsiteX4327" y="connsiteY4327"/>
              </a:cxn>
              <a:cxn ang="0">
                <a:pos x="connsiteX4328" y="connsiteY4328"/>
              </a:cxn>
              <a:cxn ang="0">
                <a:pos x="connsiteX4329" y="connsiteY4329"/>
              </a:cxn>
              <a:cxn ang="0">
                <a:pos x="connsiteX4330" y="connsiteY4330"/>
              </a:cxn>
              <a:cxn ang="0">
                <a:pos x="connsiteX4331" y="connsiteY4331"/>
              </a:cxn>
              <a:cxn ang="0">
                <a:pos x="connsiteX4332" y="connsiteY4332"/>
              </a:cxn>
              <a:cxn ang="0">
                <a:pos x="connsiteX4333" y="connsiteY4333"/>
              </a:cxn>
              <a:cxn ang="0">
                <a:pos x="connsiteX4334" y="connsiteY4334"/>
              </a:cxn>
              <a:cxn ang="0">
                <a:pos x="connsiteX4335" y="connsiteY4335"/>
              </a:cxn>
              <a:cxn ang="0">
                <a:pos x="connsiteX4336" y="connsiteY4336"/>
              </a:cxn>
              <a:cxn ang="0">
                <a:pos x="connsiteX4337" y="connsiteY4337"/>
              </a:cxn>
              <a:cxn ang="0">
                <a:pos x="connsiteX4338" y="connsiteY4338"/>
              </a:cxn>
              <a:cxn ang="0">
                <a:pos x="connsiteX4339" y="connsiteY4339"/>
              </a:cxn>
              <a:cxn ang="0">
                <a:pos x="connsiteX4340" y="connsiteY4340"/>
              </a:cxn>
              <a:cxn ang="0">
                <a:pos x="connsiteX4341" y="connsiteY4341"/>
              </a:cxn>
              <a:cxn ang="0">
                <a:pos x="connsiteX4342" y="connsiteY4342"/>
              </a:cxn>
              <a:cxn ang="0">
                <a:pos x="connsiteX4343" y="connsiteY4343"/>
              </a:cxn>
              <a:cxn ang="0">
                <a:pos x="connsiteX4344" y="connsiteY4344"/>
              </a:cxn>
              <a:cxn ang="0">
                <a:pos x="connsiteX4345" y="connsiteY4345"/>
              </a:cxn>
              <a:cxn ang="0">
                <a:pos x="connsiteX4346" y="connsiteY4346"/>
              </a:cxn>
              <a:cxn ang="0">
                <a:pos x="connsiteX4347" y="connsiteY4347"/>
              </a:cxn>
              <a:cxn ang="0">
                <a:pos x="connsiteX4348" y="connsiteY4348"/>
              </a:cxn>
              <a:cxn ang="0">
                <a:pos x="connsiteX4349" y="connsiteY4349"/>
              </a:cxn>
              <a:cxn ang="0">
                <a:pos x="connsiteX4350" y="connsiteY4350"/>
              </a:cxn>
              <a:cxn ang="0">
                <a:pos x="connsiteX4351" y="connsiteY4351"/>
              </a:cxn>
              <a:cxn ang="0">
                <a:pos x="connsiteX4352" y="connsiteY4352"/>
              </a:cxn>
              <a:cxn ang="0">
                <a:pos x="connsiteX4353" y="connsiteY4353"/>
              </a:cxn>
              <a:cxn ang="0">
                <a:pos x="connsiteX4354" y="connsiteY4354"/>
              </a:cxn>
              <a:cxn ang="0">
                <a:pos x="connsiteX4355" y="connsiteY4355"/>
              </a:cxn>
              <a:cxn ang="0">
                <a:pos x="connsiteX4356" y="connsiteY4356"/>
              </a:cxn>
              <a:cxn ang="0">
                <a:pos x="connsiteX4357" y="connsiteY4357"/>
              </a:cxn>
              <a:cxn ang="0">
                <a:pos x="connsiteX4358" y="connsiteY4358"/>
              </a:cxn>
              <a:cxn ang="0">
                <a:pos x="connsiteX4359" y="connsiteY4359"/>
              </a:cxn>
              <a:cxn ang="0">
                <a:pos x="connsiteX4360" y="connsiteY4360"/>
              </a:cxn>
              <a:cxn ang="0">
                <a:pos x="connsiteX4361" y="connsiteY4361"/>
              </a:cxn>
              <a:cxn ang="0">
                <a:pos x="connsiteX4362" y="connsiteY4362"/>
              </a:cxn>
              <a:cxn ang="0">
                <a:pos x="connsiteX4363" y="connsiteY4363"/>
              </a:cxn>
              <a:cxn ang="0">
                <a:pos x="connsiteX4364" y="connsiteY4364"/>
              </a:cxn>
              <a:cxn ang="0">
                <a:pos x="connsiteX4365" y="connsiteY4365"/>
              </a:cxn>
              <a:cxn ang="0">
                <a:pos x="connsiteX4366" y="connsiteY4366"/>
              </a:cxn>
              <a:cxn ang="0">
                <a:pos x="connsiteX4367" y="connsiteY4367"/>
              </a:cxn>
              <a:cxn ang="0">
                <a:pos x="connsiteX4368" y="connsiteY4368"/>
              </a:cxn>
              <a:cxn ang="0">
                <a:pos x="connsiteX4369" y="connsiteY4369"/>
              </a:cxn>
              <a:cxn ang="0">
                <a:pos x="connsiteX4370" y="connsiteY4370"/>
              </a:cxn>
              <a:cxn ang="0">
                <a:pos x="connsiteX4371" y="connsiteY4371"/>
              </a:cxn>
              <a:cxn ang="0">
                <a:pos x="connsiteX4372" y="connsiteY4372"/>
              </a:cxn>
              <a:cxn ang="0">
                <a:pos x="connsiteX4373" y="connsiteY4373"/>
              </a:cxn>
              <a:cxn ang="0">
                <a:pos x="connsiteX4374" y="connsiteY4374"/>
              </a:cxn>
              <a:cxn ang="0">
                <a:pos x="connsiteX4375" y="connsiteY4375"/>
              </a:cxn>
              <a:cxn ang="0">
                <a:pos x="connsiteX4376" y="connsiteY4376"/>
              </a:cxn>
              <a:cxn ang="0">
                <a:pos x="connsiteX4377" y="connsiteY4377"/>
              </a:cxn>
              <a:cxn ang="0">
                <a:pos x="connsiteX4378" y="connsiteY4378"/>
              </a:cxn>
              <a:cxn ang="0">
                <a:pos x="connsiteX4379" y="connsiteY4379"/>
              </a:cxn>
              <a:cxn ang="0">
                <a:pos x="connsiteX4380" y="connsiteY4380"/>
              </a:cxn>
              <a:cxn ang="0">
                <a:pos x="connsiteX4381" y="connsiteY4381"/>
              </a:cxn>
              <a:cxn ang="0">
                <a:pos x="connsiteX4382" y="connsiteY4382"/>
              </a:cxn>
              <a:cxn ang="0">
                <a:pos x="connsiteX4383" y="connsiteY4383"/>
              </a:cxn>
              <a:cxn ang="0">
                <a:pos x="connsiteX4384" y="connsiteY4384"/>
              </a:cxn>
              <a:cxn ang="0">
                <a:pos x="connsiteX4385" y="connsiteY4385"/>
              </a:cxn>
              <a:cxn ang="0">
                <a:pos x="connsiteX4386" y="connsiteY4386"/>
              </a:cxn>
              <a:cxn ang="0">
                <a:pos x="connsiteX4387" y="connsiteY4387"/>
              </a:cxn>
              <a:cxn ang="0">
                <a:pos x="connsiteX4388" y="connsiteY4388"/>
              </a:cxn>
              <a:cxn ang="0">
                <a:pos x="connsiteX4389" y="connsiteY4389"/>
              </a:cxn>
              <a:cxn ang="0">
                <a:pos x="connsiteX4390" y="connsiteY4390"/>
              </a:cxn>
              <a:cxn ang="0">
                <a:pos x="connsiteX4391" y="connsiteY4391"/>
              </a:cxn>
              <a:cxn ang="0">
                <a:pos x="connsiteX4392" y="connsiteY4392"/>
              </a:cxn>
              <a:cxn ang="0">
                <a:pos x="connsiteX4393" y="connsiteY4393"/>
              </a:cxn>
              <a:cxn ang="0">
                <a:pos x="connsiteX4394" y="connsiteY4394"/>
              </a:cxn>
              <a:cxn ang="0">
                <a:pos x="connsiteX4395" y="connsiteY4395"/>
              </a:cxn>
              <a:cxn ang="0">
                <a:pos x="connsiteX4396" y="connsiteY4396"/>
              </a:cxn>
              <a:cxn ang="0">
                <a:pos x="connsiteX4397" y="connsiteY4397"/>
              </a:cxn>
              <a:cxn ang="0">
                <a:pos x="connsiteX4398" y="connsiteY4398"/>
              </a:cxn>
              <a:cxn ang="0">
                <a:pos x="connsiteX4399" y="connsiteY4399"/>
              </a:cxn>
              <a:cxn ang="0">
                <a:pos x="connsiteX4400" y="connsiteY4400"/>
              </a:cxn>
              <a:cxn ang="0">
                <a:pos x="connsiteX4401" y="connsiteY4401"/>
              </a:cxn>
              <a:cxn ang="0">
                <a:pos x="connsiteX4402" y="connsiteY4402"/>
              </a:cxn>
              <a:cxn ang="0">
                <a:pos x="connsiteX4403" y="connsiteY4403"/>
              </a:cxn>
              <a:cxn ang="0">
                <a:pos x="connsiteX4404" y="connsiteY4404"/>
              </a:cxn>
              <a:cxn ang="0">
                <a:pos x="connsiteX4405" y="connsiteY4405"/>
              </a:cxn>
              <a:cxn ang="0">
                <a:pos x="connsiteX4406" y="connsiteY4406"/>
              </a:cxn>
              <a:cxn ang="0">
                <a:pos x="connsiteX4407" y="connsiteY4407"/>
              </a:cxn>
              <a:cxn ang="0">
                <a:pos x="connsiteX4408" y="connsiteY4408"/>
              </a:cxn>
              <a:cxn ang="0">
                <a:pos x="connsiteX4409" y="connsiteY4409"/>
              </a:cxn>
              <a:cxn ang="0">
                <a:pos x="connsiteX4410" y="connsiteY4410"/>
              </a:cxn>
              <a:cxn ang="0">
                <a:pos x="connsiteX4411" y="connsiteY4411"/>
              </a:cxn>
              <a:cxn ang="0">
                <a:pos x="connsiteX4412" y="connsiteY4412"/>
              </a:cxn>
              <a:cxn ang="0">
                <a:pos x="connsiteX4413" y="connsiteY4413"/>
              </a:cxn>
              <a:cxn ang="0">
                <a:pos x="connsiteX4414" y="connsiteY4414"/>
              </a:cxn>
              <a:cxn ang="0">
                <a:pos x="connsiteX4415" y="connsiteY4415"/>
              </a:cxn>
              <a:cxn ang="0">
                <a:pos x="connsiteX4416" y="connsiteY4416"/>
              </a:cxn>
              <a:cxn ang="0">
                <a:pos x="connsiteX4417" y="connsiteY4417"/>
              </a:cxn>
              <a:cxn ang="0">
                <a:pos x="connsiteX4418" y="connsiteY4418"/>
              </a:cxn>
              <a:cxn ang="0">
                <a:pos x="connsiteX4419" y="connsiteY4419"/>
              </a:cxn>
              <a:cxn ang="0">
                <a:pos x="connsiteX4420" y="connsiteY4420"/>
              </a:cxn>
              <a:cxn ang="0">
                <a:pos x="connsiteX4421" y="connsiteY4421"/>
              </a:cxn>
              <a:cxn ang="0">
                <a:pos x="connsiteX4422" y="connsiteY4422"/>
              </a:cxn>
              <a:cxn ang="0">
                <a:pos x="connsiteX4423" y="connsiteY4423"/>
              </a:cxn>
              <a:cxn ang="0">
                <a:pos x="connsiteX4424" y="connsiteY4424"/>
              </a:cxn>
              <a:cxn ang="0">
                <a:pos x="connsiteX4425" y="connsiteY4425"/>
              </a:cxn>
              <a:cxn ang="0">
                <a:pos x="connsiteX4426" y="connsiteY4426"/>
              </a:cxn>
              <a:cxn ang="0">
                <a:pos x="connsiteX4427" y="connsiteY4427"/>
              </a:cxn>
              <a:cxn ang="0">
                <a:pos x="connsiteX4428" y="connsiteY4428"/>
              </a:cxn>
              <a:cxn ang="0">
                <a:pos x="connsiteX4429" y="connsiteY4429"/>
              </a:cxn>
              <a:cxn ang="0">
                <a:pos x="connsiteX4430" y="connsiteY4430"/>
              </a:cxn>
              <a:cxn ang="0">
                <a:pos x="connsiteX4431" y="connsiteY4431"/>
              </a:cxn>
              <a:cxn ang="0">
                <a:pos x="connsiteX4432" y="connsiteY4432"/>
              </a:cxn>
              <a:cxn ang="0">
                <a:pos x="connsiteX4433" y="connsiteY4433"/>
              </a:cxn>
              <a:cxn ang="0">
                <a:pos x="connsiteX4434" y="connsiteY4434"/>
              </a:cxn>
              <a:cxn ang="0">
                <a:pos x="connsiteX4435" y="connsiteY4435"/>
              </a:cxn>
              <a:cxn ang="0">
                <a:pos x="connsiteX4436" y="connsiteY4436"/>
              </a:cxn>
              <a:cxn ang="0">
                <a:pos x="connsiteX4437" y="connsiteY4437"/>
              </a:cxn>
              <a:cxn ang="0">
                <a:pos x="connsiteX4438" y="connsiteY4438"/>
              </a:cxn>
              <a:cxn ang="0">
                <a:pos x="connsiteX4439" y="connsiteY4439"/>
              </a:cxn>
              <a:cxn ang="0">
                <a:pos x="connsiteX4440" y="connsiteY4440"/>
              </a:cxn>
              <a:cxn ang="0">
                <a:pos x="connsiteX4441" y="connsiteY4441"/>
              </a:cxn>
              <a:cxn ang="0">
                <a:pos x="connsiteX4442" y="connsiteY4442"/>
              </a:cxn>
              <a:cxn ang="0">
                <a:pos x="connsiteX4443" y="connsiteY4443"/>
              </a:cxn>
              <a:cxn ang="0">
                <a:pos x="connsiteX4444" y="connsiteY4444"/>
              </a:cxn>
              <a:cxn ang="0">
                <a:pos x="connsiteX4445" y="connsiteY4445"/>
              </a:cxn>
              <a:cxn ang="0">
                <a:pos x="connsiteX4446" y="connsiteY4446"/>
              </a:cxn>
              <a:cxn ang="0">
                <a:pos x="connsiteX4447" y="connsiteY4447"/>
              </a:cxn>
              <a:cxn ang="0">
                <a:pos x="connsiteX4448" y="connsiteY4448"/>
              </a:cxn>
              <a:cxn ang="0">
                <a:pos x="connsiteX4449" y="connsiteY4449"/>
              </a:cxn>
              <a:cxn ang="0">
                <a:pos x="connsiteX4450" y="connsiteY4450"/>
              </a:cxn>
              <a:cxn ang="0">
                <a:pos x="connsiteX4451" y="connsiteY4451"/>
              </a:cxn>
              <a:cxn ang="0">
                <a:pos x="connsiteX4452" y="connsiteY4452"/>
              </a:cxn>
              <a:cxn ang="0">
                <a:pos x="connsiteX4453" y="connsiteY4453"/>
              </a:cxn>
              <a:cxn ang="0">
                <a:pos x="connsiteX4454" y="connsiteY4454"/>
              </a:cxn>
              <a:cxn ang="0">
                <a:pos x="connsiteX4455" y="connsiteY4455"/>
              </a:cxn>
              <a:cxn ang="0">
                <a:pos x="connsiteX4456" y="connsiteY4456"/>
              </a:cxn>
              <a:cxn ang="0">
                <a:pos x="connsiteX4457" y="connsiteY4457"/>
              </a:cxn>
              <a:cxn ang="0">
                <a:pos x="connsiteX4458" y="connsiteY4458"/>
              </a:cxn>
              <a:cxn ang="0">
                <a:pos x="connsiteX4459" y="connsiteY4459"/>
              </a:cxn>
              <a:cxn ang="0">
                <a:pos x="connsiteX4460" y="connsiteY4460"/>
              </a:cxn>
              <a:cxn ang="0">
                <a:pos x="connsiteX4461" y="connsiteY4461"/>
              </a:cxn>
              <a:cxn ang="0">
                <a:pos x="connsiteX4462" y="connsiteY4462"/>
              </a:cxn>
              <a:cxn ang="0">
                <a:pos x="connsiteX4463" y="connsiteY4463"/>
              </a:cxn>
              <a:cxn ang="0">
                <a:pos x="connsiteX4464" y="connsiteY4464"/>
              </a:cxn>
              <a:cxn ang="0">
                <a:pos x="connsiteX4465" y="connsiteY4465"/>
              </a:cxn>
              <a:cxn ang="0">
                <a:pos x="connsiteX4466" y="connsiteY4466"/>
              </a:cxn>
              <a:cxn ang="0">
                <a:pos x="connsiteX4467" y="connsiteY4467"/>
              </a:cxn>
              <a:cxn ang="0">
                <a:pos x="connsiteX4468" y="connsiteY4468"/>
              </a:cxn>
              <a:cxn ang="0">
                <a:pos x="connsiteX4469" y="connsiteY4469"/>
              </a:cxn>
              <a:cxn ang="0">
                <a:pos x="connsiteX4470" y="connsiteY4470"/>
              </a:cxn>
              <a:cxn ang="0">
                <a:pos x="connsiteX4471" y="connsiteY4471"/>
              </a:cxn>
              <a:cxn ang="0">
                <a:pos x="connsiteX4472" y="connsiteY4472"/>
              </a:cxn>
              <a:cxn ang="0">
                <a:pos x="connsiteX4473" y="connsiteY4473"/>
              </a:cxn>
              <a:cxn ang="0">
                <a:pos x="connsiteX4474" y="connsiteY4474"/>
              </a:cxn>
              <a:cxn ang="0">
                <a:pos x="connsiteX4475" y="connsiteY4475"/>
              </a:cxn>
              <a:cxn ang="0">
                <a:pos x="connsiteX4476" y="connsiteY4476"/>
              </a:cxn>
              <a:cxn ang="0">
                <a:pos x="connsiteX4477" y="connsiteY4477"/>
              </a:cxn>
              <a:cxn ang="0">
                <a:pos x="connsiteX4478" y="connsiteY4478"/>
              </a:cxn>
              <a:cxn ang="0">
                <a:pos x="connsiteX4479" y="connsiteY4479"/>
              </a:cxn>
              <a:cxn ang="0">
                <a:pos x="connsiteX4480" y="connsiteY4480"/>
              </a:cxn>
              <a:cxn ang="0">
                <a:pos x="connsiteX4481" y="connsiteY4481"/>
              </a:cxn>
              <a:cxn ang="0">
                <a:pos x="connsiteX4482" y="connsiteY4482"/>
              </a:cxn>
              <a:cxn ang="0">
                <a:pos x="connsiteX4483" y="connsiteY4483"/>
              </a:cxn>
              <a:cxn ang="0">
                <a:pos x="connsiteX4484" y="connsiteY4484"/>
              </a:cxn>
              <a:cxn ang="0">
                <a:pos x="connsiteX4485" y="connsiteY4485"/>
              </a:cxn>
              <a:cxn ang="0">
                <a:pos x="connsiteX4486" y="connsiteY4486"/>
              </a:cxn>
              <a:cxn ang="0">
                <a:pos x="connsiteX4487" y="connsiteY4487"/>
              </a:cxn>
              <a:cxn ang="0">
                <a:pos x="connsiteX4488" y="connsiteY4488"/>
              </a:cxn>
              <a:cxn ang="0">
                <a:pos x="connsiteX4489" y="connsiteY4489"/>
              </a:cxn>
              <a:cxn ang="0">
                <a:pos x="connsiteX4490" y="connsiteY4490"/>
              </a:cxn>
              <a:cxn ang="0">
                <a:pos x="connsiteX4491" y="connsiteY4491"/>
              </a:cxn>
              <a:cxn ang="0">
                <a:pos x="connsiteX4492" y="connsiteY4492"/>
              </a:cxn>
              <a:cxn ang="0">
                <a:pos x="connsiteX4493" y="connsiteY4493"/>
              </a:cxn>
              <a:cxn ang="0">
                <a:pos x="connsiteX4494" y="connsiteY4494"/>
              </a:cxn>
              <a:cxn ang="0">
                <a:pos x="connsiteX4495" y="connsiteY4495"/>
              </a:cxn>
              <a:cxn ang="0">
                <a:pos x="connsiteX4496" y="connsiteY4496"/>
              </a:cxn>
              <a:cxn ang="0">
                <a:pos x="connsiteX4497" y="connsiteY4497"/>
              </a:cxn>
              <a:cxn ang="0">
                <a:pos x="connsiteX4498" y="connsiteY4498"/>
              </a:cxn>
              <a:cxn ang="0">
                <a:pos x="connsiteX4499" y="connsiteY4499"/>
              </a:cxn>
              <a:cxn ang="0">
                <a:pos x="connsiteX4500" y="connsiteY4500"/>
              </a:cxn>
              <a:cxn ang="0">
                <a:pos x="connsiteX4501" y="connsiteY4501"/>
              </a:cxn>
              <a:cxn ang="0">
                <a:pos x="connsiteX4502" y="connsiteY4502"/>
              </a:cxn>
              <a:cxn ang="0">
                <a:pos x="connsiteX4503" y="connsiteY4503"/>
              </a:cxn>
              <a:cxn ang="0">
                <a:pos x="connsiteX4504" y="connsiteY4504"/>
              </a:cxn>
              <a:cxn ang="0">
                <a:pos x="connsiteX4505" y="connsiteY4505"/>
              </a:cxn>
              <a:cxn ang="0">
                <a:pos x="connsiteX4506" y="connsiteY4506"/>
              </a:cxn>
              <a:cxn ang="0">
                <a:pos x="connsiteX4507" y="connsiteY4507"/>
              </a:cxn>
              <a:cxn ang="0">
                <a:pos x="connsiteX4508" y="connsiteY4508"/>
              </a:cxn>
              <a:cxn ang="0">
                <a:pos x="connsiteX4509" y="connsiteY4509"/>
              </a:cxn>
              <a:cxn ang="0">
                <a:pos x="connsiteX4510" y="connsiteY4510"/>
              </a:cxn>
              <a:cxn ang="0">
                <a:pos x="connsiteX4511" y="connsiteY4511"/>
              </a:cxn>
              <a:cxn ang="0">
                <a:pos x="connsiteX4512" y="connsiteY4512"/>
              </a:cxn>
              <a:cxn ang="0">
                <a:pos x="connsiteX4513" y="connsiteY4513"/>
              </a:cxn>
              <a:cxn ang="0">
                <a:pos x="connsiteX4514" y="connsiteY4514"/>
              </a:cxn>
              <a:cxn ang="0">
                <a:pos x="connsiteX4515" y="connsiteY4515"/>
              </a:cxn>
              <a:cxn ang="0">
                <a:pos x="connsiteX4516" y="connsiteY4516"/>
              </a:cxn>
              <a:cxn ang="0">
                <a:pos x="connsiteX4517" y="connsiteY4517"/>
              </a:cxn>
              <a:cxn ang="0">
                <a:pos x="connsiteX4518" y="connsiteY4518"/>
              </a:cxn>
              <a:cxn ang="0">
                <a:pos x="connsiteX4519" y="connsiteY4519"/>
              </a:cxn>
              <a:cxn ang="0">
                <a:pos x="connsiteX4520" y="connsiteY4520"/>
              </a:cxn>
              <a:cxn ang="0">
                <a:pos x="connsiteX4521" y="connsiteY4521"/>
              </a:cxn>
              <a:cxn ang="0">
                <a:pos x="connsiteX4522" y="connsiteY4522"/>
              </a:cxn>
              <a:cxn ang="0">
                <a:pos x="connsiteX4523" y="connsiteY4523"/>
              </a:cxn>
              <a:cxn ang="0">
                <a:pos x="connsiteX4524" y="connsiteY4524"/>
              </a:cxn>
              <a:cxn ang="0">
                <a:pos x="connsiteX4525" y="connsiteY4525"/>
              </a:cxn>
              <a:cxn ang="0">
                <a:pos x="connsiteX4526" y="connsiteY4526"/>
              </a:cxn>
              <a:cxn ang="0">
                <a:pos x="connsiteX4527" y="connsiteY4527"/>
              </a:cxn>
            </a:cxnLst>
            <a:rect l="l" t="t" r="r" b="b"/>
            <a:pathLst>
              <a:path w="12191368" h="6738329">
                <a:moveTo>
                  <a:pt x="69136" y="0"/>
                </a:moveTo>
                <a:lnTo>
                  <a:pt x="87098" y="399"/>
                </a:lnTo>
                <a:lnTo>
                  <a:pt x="107454" y="1198"/>
                </a:lnTo>
                <a:lnTo>
                  <a:pt x="129408" y="2794"/>
                </a:lnTo>
                <a:lnTo>
                  <a:pt x="152958" y="5190"/>
                </a:lnTo>
                <a:lnTo>
                  <a:pt x="176907" y="7584"/>
                </a:lnTo>
                <a:lnTo>
                  <a:pt x="200457" y="10777"/>
                </a:lnTo>
                <a:lnTo>
                  <a:pt x="223608" y="14370"/>
                </a:lnTo>
                <a:lnTo>
                  <a:pt x="245960" y="18361"/>
                </a:lnTo>
                <a:lnTo>
                  <a:pt x="265518" y="21953"/>
                </a:lnTo>
                <a:lnTo>
                  <a:pt x="283081" y="25945"/>
                </a:lnTo>
                <a:lnTo>
                  <a:pt x="290266" y="27941"/>
                </a:lnTo>
                <a:lnTo>
                  <a:pt x="297052" y="29936"/>
                </a:lnTo>
                <a:lnTo>
                  <a:pt x="303039" y="31933"/>
                </a:lnTo>
                <a:lnTo>
                  <a:pt x="307429" y="33928"/>
                </a:lnTo>
                <a:lnTo>
                  <a:pt x="311022" y="35924"/>
                </a:lnTo>
                <a:lnTo>
                  <a:pt x="313417" y="37520"/>
                </a:lnTo>
                <a:lnTo>
                  <a:pt x="316610" y="41911"/>
                </a:lnTo>
                <a:lnTo>
                  <a:pt x="319005" y="46302"/>
                </a:lnTo>
                <a:lnTo>
                  <a:pt x="321799" y="51491"/>
                </a:lnTo>
                <a:lnTo>
                  <a:pt x="323795" y="56679"/>
                </a:lnTo>
                <a:lnTo>
                  <a:pt x="327786" y="66659"/>
                </a:lnTo>
                <a:lnTo>
                  <a:pt x="332177" y="77037"/>
                </a:lnTo>
                <a:lnTo>
                  <a:pt x="335769" y="81427"/>
                </a:lnTo>
                <a:lnTo>
                  <a:pt x="338963" y="85818"/>
                </a:lnTo>
                <a:lnTo>
                  <a:pt x="342156" y="88612"/>
                </a:lnTo>
                <a:lnTo>
                  <a:pt x="344950" y="91406"/>
                </a:lnTo>
                <a:lnTo>
                  <a:pt x="347744" y="93002"/>
                </a:lnTo>
                <a:lnTo>
                  <a:pt x="350538" y="94599"/>
                </a:lnTo>
                <a:lnTo>
                  <a:pt x="352933" y="95398"/>
                </a:lnTo>
                <a:lnTo>
                  <a:pt x="355727" y="95797"/>
                </a:lnTo>
                <a:lnTo>
                  <a:pt x="358122" y="95398"/>
                </a:lnTo>
                <a:lnTo>
                  <a:pt x="360118" y="94999"/>
                </a:lnTo>
                <a:lnTo>
                  <a:pt x="362512" y="94200"/>
                </a:lnTo>
                <a:lnTo>
                  <a:pt x="364509" y="93002"/>
                </a:lnTo>
                <a:lnTo>
                  <a:pt x="369298" y="89809"/>
                </a:lnTo>
                <a:lnTo>
                  <a:pt x="373289" y="85818"/>
                </a:lnTo>
                <a:lnTo>
                  <a:pt x="381671" y="76238"/>
                </a:lnTo>
                <a:lnTo>
                  <a:pt x="386062" y="71847"/>
                </a:lnTo>
                <a:lnTo>
                  <a:pt x="390453" y="67856"/>
                </a:lnTo>
                <a:lnTo>
                  <a:pt x="392848" y="66259"/>
                </a:lnTo>
                <a:lnTo>
                  <a:pt x="395243" y="64662"/>
                </a:lnTo>
                <a:lnTo>
                  <a:pt x="397637" y="63465"/>
                </a:lnTo>
                <a:lnTo>
                  <a:pt x="400831" y="62667"/>
                </a:lnTo>
                <a:lnTo>
                  <a:pt x="403625" y="62268"/>
                </a:lnTo>
                <a:lnTo>
                  <a:pt x="406419" y="62268"/>
                </a:lnTo>
                <a:lnTo>
                  <a:pt x="409613" y="62667"/>
                </a:lnTo>
                <a:lnTo>
                  <a:pt x="412805" y="63465"/>
                </a:lnTo>
                <a:lnTo>
                  <a:pt x="409613" y="69852"/>
                </a:lnTo>
                <a:lnTo>
                  <a:pt x="407616" y="76238"/>
                </a:lnTo>
                <a:lnTo>
                  <a:pt x="406419" y="81826"/>
                </a:lnTo>
                <a:lnTo>
                  <a:pt x="406020" y="87415"/>
                </a:lnTo>
                <a:lnTo>
                  <a:pt x="406419" y="92204"/>
                </a:lnTo>
                <a:lnTo>
                  <a:pt x="407616" y="96994"/>
                </a:lnTo>
                <a:lnTo>
                  <a:pt x="409213" y="100985"/>
                </a:lnTo>
                <a:lnTo>
                  <a:pt x="411608" y="104977"/>
                </a:lnTo>
                <a:lnTo>
                  <a:pt x="414402" y="108968"/>
                </a:lnTo>
                <a:lnTo>
                  <a:pt x="417595" y="112561"/>
                </a:lnTo>
                <a:lnTo>
                  <a:pt x="421188" y="116153"/>
                </a:lnTo>
                <a:lnTo>
                  <a:pt x="425179" y="119346"/>
                </a:lnTo>
                <a:lnTo>
                  <a:pt x="433960" y="125334"/>
                </a:lnTo>
                <a:lnTo>
                  <a:pt x="443141" y="131321"/>
                </a:lnTo>
                <a:lnTo>
                  <a:pt x="452721" y="137308"/>
                </a:lnTo>
                <a:lnTo>
                  <a:pt x="461502" y="143295"/>
                </a:lnTo>
                <a:lnTo>
                  <a:pt x="465893" y="146489"/>
                </a:lnTo>
                <a:lnTo>
                  <a:pt x="469884" y="150480"/>
                </a:lnTo>
                <a:lnTo>
                  <a:pt x="473477" y="154072"/>
                </a:lnTo>
                <a:lnTo>
                  <a:pt x="476670" y="157665"/>
                </a:lnTo>
                <a:lnTo>
                  <a:pt x="479064" y="162055"/>
                </a:lnTo>
                <a:lnTo>
                  <a:pt x="481460" y="166447"/>
                </a:lnTo>
                <a:lnTo>
                  <a:pt x="483056" y="170837"/>
                </a:lnTo>
                <a:lnTo>
                  <a:pt x="483854" y="176026"/>
                </a:lnTo>
                <a:lnTo>
                  <a:pt x="484254" y="181614"/>
                </a:lnTo>
                <a:lnTo>
                  <a:pt x="483854" y="187601"/>
                </a:lnTo>
                <a:lnTo>
                  <a:pt x="482657" y="193988"/>
                </a:lnTo>
                <a:lnTo>
                  <a:pt x="480262" y="200375"/>
                </a:lnTo>
                <a:lnTo>
                  <a:pt x="485451" y="225520"/>
                </a:lnTo>
                <a:lnTo>
                  <a:pt x="489443" y="250268"/>
                </a:lnTo>
                <a:lnTo>
                  <a:pt x="493434" y="274616"/>
                </a:lnTo>
                <a:lnTo>
                  <a:pt x="496627" y="299763"/>
                </a:lnTo>
                <a:lnTo>
                  <a:pt x="499022" y="324510"/>
                </a:lnTo>
                <a:lnTo>
                  <a:pt x="499821" y="336884"/>
                </a:lnTo>
                <a:lnTo>
                  <a:pt x="500220" y="349656"/>
                </a:lnTo>
                <a:lnTo>
                  <a:pt x="500619" y="362031"/>
                </a:lnTo>
                <a:lnTo>
                  <a:pt x="500619" y="374803"/>
                </a:lnTo>
                <a:lnTo>
                  <a:pt x="500220" y="387575"/>
                </a:lnTo>
                <a:lnTo>
                  <a:pt x="499821" y="399950"/>
                </a:lnTo>
                <a:lnTo>
                  <a:pt x="503013" y="425895"/>
                </a:lnTo>
                <a:lnTo>
                  <a:pt x="505808" y="451840"/>
                </a:lnTo>
                <a:lnTo>
                  <a:pt x="508203" y="477385"/>
                </a:lnTo>
                <a:lnTo>
                  <a:pt x="509799" y="503330"/>
                </a:lnTo>
                <a:lnTo>
                  <a:pt x="511396" y="529274"/>
                </a:lnTo>
                <a:lnTo>
                  <a:pt x="512593" y="555219"/>
                </a:lnTo>
                <a:lnTo>
                  <a:pt x="512992" y="581164"/>
                </a:lnTo>
                <a:lnTo>
                  <a:pt x="513790" y="606710"/>
                </a:lnTo>
                <a:lnTo>
                  <a:pt x="514589" y="658600"/>
                </a:lnTo>
                <a:lnTo>
                  <a:pt x="514989" y="710888"/>
                </a:lnTo>
                <a:lnTo>
                  <a:pt x="515787" y="762379"/>
                </a:lnTo>
                <a:lnTo>
                  <a:pt x="516585" y="788324"/>
                </a:lnTo>
                <a:lnTo>
                  <a:pt x="517782" y="814668"/>
                </a:lnTo>
                <a:lnTo>
                  <a:pt x="534547" y="1345538"/>
                </a:lnTo>
                <a:lnTo>
                  <a:pt x="552509" y="1345937"/>
                </a:lnTo>
                <a:lnTo>
                  <a:pt x="560492" y="1310813"/>
                </a:lnTo>
                <a:lnTo>
                  <a:pt x="568475" y="1275289"/>
                </a:lnTo>
                <a:lnTo>
                  <a:pt x="575659" y="1240162"/>
                </a:lnTo>
                <a:lnTo>
                  <a:pt x="582844" y="1204639"/>
                </a:lnTo>
                <a:lnTo>
                  <a:pt x="611183" y="1062940"/>
                </a:lnTo>
                <a:lnTo>
                  <a:pt x="618368" y="1027416"/>
                </a:lnTo>
                <a:lnTo>
                  <a:pt x="625553" y="992290"/>
                </a:lnTo>
                <a:lnTo>
                  <a:pt x="633935" y="956766"/>
                </a:lnTo>
                <a:lnTo>
                  <a:pt x="641919" y="921641"/>
                </a:lnTo>
                <a:lnTo>
                  <a:pt x="650301" y="886914"/>
                </a:lnTo>
                <a:lnTo>
                  <a:pt x="659880" y="851789"/>
                </a:lnTo>
                <a:lnTo>
                  <a:pt x="669859" y="817063"/>
                </a:lnTo>
                <a:lnTo>
                  <a:pt x="680237" y="782337"/>
                </a:lnTo>
                <a:lnTo>
                  <a:pt x="679039" y="767568"/>
                </a:lnTo>
                <a:lnTo>
                  <a:pt x="678640" y="753598"/>
                </a:lnTo>
                <a:lnTo>
                  <a:pt x="679039" y="738829"/>
                </a:lnTo>
                <a:lnTo>
                  <a:pt x="680636" y="724859"/>
                </a:lnTo>
                <a:lnTo>
                  <a:pt x="682631" y="710888"/>
                </a:lnTo>
                <a:lnTo>
                  <a:pt x="685426" y="696519"/>
                </a:lnTo>
                <a:lnTo>
                  <a:pt x="689417" y="682549"/>
                </a:lnTo>
                <a:lnTo>
                  <a:pt x="695006" y="668578"/>
                </a:lnTo>
                <a:lnTo>
                  <a:pt x="694606" y="663390"/>
                </a:lnTo>
                <a:lnTo>
                  <a:pt x="694606" y="658200"/>
                </a:lnTo>
                <a:lnTo>
                  <a:pt x="695006" y="653410"/>
                </a:lnTo>
                <a:lnTo>
                  <a:pt x="695405" y="648222"/>
                </a:lnTo>
                <a:lnTo>
                  <a:pt x="696602" y="643432"/>
                </a:lnTo>
                <a:lnTo>
                  <a:pt x="697799" y="638642"/>
                </a:lnTo>
                <a:lnTo>
                  <a:pt x="699396" y="633852"/>
                </a:lnTo>
                <a:lnTo>
                  <a:pt x="700993" y="629462"/>
                </a:lnTo>
                <a:lnTo>
                  <a:pt x="704984" y="620680"/>
                </a:lnTo>
                <a:lnTo>
                  <a:pt x="709774" y="612298"/>
                </a:lnTo>
                <a:lnTo>
                  <a:pt x="714963" y="603517"/>
                </a:lnTo>
                <a:lnTo>
                  <a:pt x="720152" y="595135"/>
                </a:lnTo>
                <a:lnTo>
                  <a:pt x="726139" y="586752"/>
                </a:lnTo>
                <a:lnTo>
                  <a:pt x="731328" y="577971"/>
                </a:lnTo>
                <a:lnTo>
                  <a:pt x="736118" y="569190"/>
                </a:lnTo>
                <a:lnTo>
                  <a:pt x="740509" y="560009"/>
                </a:lnTo>
                <a:lnTo>
                  <a:pt x="743702" y="550829"/>
                </a:lnTo>
                <a:lnTo>
                  <a:pt x="745299" y="546039"/>
                </a:lnTo>
                <a:lnTo>
                  <a:pt x="746496" y="540850"/>
                </a:lnTo>
                <a:lnTo>
                  <a:pt x="747295" y="535661"/>
                </a:lnTo>
                <a:lnTo>
                  <a:pt x="748093" y="530872"/>
                </a:lnTo>
                <a:lnTo>
                  <a:pt x="748093" y="525283"/>
                </a:lnTo>
                <a:lnTo>
                  <a:pt x="748093" y="520094"/>
                </a:lnTo>
                <a:lnTo>
                  <a:pt x="748093" y="515304"/>
                </a:lnTo>
                <a:lnTo>
                  <a:pt x="748891" y="511312"/>
                </a:lnTo>
                <a:lnTo>
                  <a:pt x="750487" y="507720"/>
                </a:lnTo>
                <a:lnTo>
                  <a:pt x="752483" y="505326"/>
                </a:lnTo>
                <a:lnTo>
                  <a:pt x="755278" y="503330"/>
                </a:lnTo>
                <a:lnTo>
                  <a:pt x="758470" y="502531"/>
                </a:lnTo>
                <a:lnTo>
                  <a:pt x="761663" y="501733"/>
                </a:lnTo>
                <a:lnTo>
                  <a:pt x="765655" y="501334"/>
                </a:lnTo>
                <a:lnTo>
                  <a:pt x="769647" y="501733"/>
                </a:lnTo>
                <a:lnTo>
                  <a:pt x="773639" y="501733"/>
                </a:lnTo>
                <a:lnTo>
                  <a:pt x="782021" y="502931"/>
                </a:lnTo>
                <a:lnTo>
                  <a:pt x="790802" y="504128"/>
                </a:lnTo>
                <a:lnTo>
                  <a:pt x="798385" y="504927"/>
                </a:lnTo>
                <a:lnTo>
                  <a:pt x="849078" y="505326"/>
                </a:lnTo>
                <a:lnTo>
                  <a:pt x="900169" y="505725"/>
                </a:lnTo>
                <a:lnTo>
                  <a:pt x="1002352" y="506124"/>
                </a:lnTo>
                <a:lnTo>
                  <a:pt x="999957" y="494948"/>
                </a:lnTo>
                <a:lnTo>
                  <a:pt x="999558" y="490158"/>
                </a:lnTo>
                <a:lnTo>
                  <a:pt x="999159" y="485768"/>
                </a:lnTo>
                <a:lnTo>
                  <a:pt x="999159" y="482175"/>
                </a:lnTo>
                <a:lnTo>
                  <a:pt x="999159" y="478583"/>
                </a:lnTo>
                <a:lnTo>
                  <a:pt x="999957" y="475389"/>
                </a:lnTo>
                <a:lnTo>
                  <a:pt x="1000755" y="472595"/>
                </a:lnTo>
                <a:lnTo>
                  <a:pt x="1001553" y="470600"/>
                </a:lnTo>
                <a:lnTo>
                  <a:pt x="1003151" y="468604"/>
                </a:lnTo>
                <a:lnTo>
                  <a:pt x="1004348" y="467007"/>
                </a:lnTo>
                <a:lnTo>
                  <a:pt x="1005944" y="465809"/>
                </a:lnTo>
                <a:lnTo>
                  <a:pt x="1007940" y="465011"/>
                </a:lnTo>
                <a:lnTo>
                  <a:pt x="1009936" y="464213"/>
                </a:lnTo>
                <a:lnTo>
                  <a:pt x="1011932" y="463814"/>
                </a:lnTo>
                <a:lnTo>
                  <a:pt x="1014327" y="463415"/>
                </a:lnTo>
                <a:lnTo>
                  <a:pt x="1019515" y="463415"/>
                </a:lnTo>
                <a:lnTo>
                  <a:pt x="1025103" y="464213"/>
                </a:lnTo>
                <a:lnTo>
                  <a:pt x="1030692" y="465410"/>
                </a:lnTo>
                <a:lnTo>
                  <a:pt x="1036280" y="466608"/>
                </a:lnTo>
                <a:lnTo>
                  <a:pt x="1047855" y="469003"/>
                </a:lnTo>
                <a:lnTo>
                  <a:pt x="1053443" y="469801"/>
                </a:lnTo>
                <a:lnTo>
                  <a:pt x="1058632" y="470200"/>
                </a:lnTo>
                <a:lnTo>
                  <a:pt x="1072603" y="469402"/>
                </a:lnTo>
                <a:lnTo>
                  <a:pt x="1086972" y="467806"/>
                </a:lnTo>
                <a:lnTo>
                  <a:pt x="1101342" y="465410"/>
                </a:lnTo>
                <a:lnTo>
                  <a:pt x="1115312" y="462616"/>
                </a:lnTo>
                <a:lnTo>
                  <a:pt x="1144050" y="457427"/>
                </a:lnTo>
                <a:lnTo>
                  <a:pt x="1158420" y="455432"/>
                </a:lnTo>
                <a:lnTo>
                  <a:pt x="1172790" y="453835"/>
                </a:lnTo>
                <a:lnTo>
                  <a:pt x="1179575" y="453436"/>
                </a:lnTo>
                <a:lnTo>
                  <a:pt x="1187159" y="453037"/>
                </a:lnTo>
                <a:lnTo>
                  <a:pt x="1193944" y="453037"/>
                </a:lnTo>
                <a:lnTo>
                  <a:pt x="1200730" y="453436"/>
                </a:lnTo>
                <a:lnTo>
                  <a:pt x="1207915" y="454234"/>
                </a:lnTo>
                <a:lnTo>
                  <a:pt x="1215100" y="455032"/>
                </a:lnTo>
                <a:lnTo>
                  <a:pt x="1221885" y="456629"/>
                </a:lnTo>
                <a:lnTo>
                  <a:pt x="1228671" y="458225"/>
                </a:lnTo>
                <a:lnTo>
                  <a:pt x="1235456" y="460621"/>
                </a:lnTo>
                <a:lnTo>
                  <a:pt x="1242242" y="463016"/>
                </a:lnTo>
                <a:lnTo>
                  <a:pt x="1249027" y="466208"/>
                </a:lnTo>
                <a:lnTo>
                  <a:pt x="1255813" y="469801"/>
                </a:lnTo>
                <a:lnTo>
                  <a:pt x="1262599" y="474192"/>
                </a:lnTo>
                <a:lnTo>
                  <a:pt x="1268985" y="479381"/>
                </a:lnTo>
                <a:lnTo>
                  <a:pt x="1275371" y="484569"/>
                </a:lnTo>
                <a:lnTo>
                  <a:pt x="1282157" y="490557"/>
                </a:lnTo>
                <a:lnTo>
                  <a:pt x="1310896" y="513708"/>
                </a:lnTo>
                <a:lnTo>
                  <a:pt x="1318879" y="510115"/>
                </a:lnTo>
                <a:lnTo>
                  <a:pt x="1326862" y="507321"/>
                </a:lnTo>
                <a:lnTo>
                  <a:pt x="1334047" y="505326"/>
                </a:lnTo>
                <a:lnTo>
                  <a:pt x="1341631" y="503729"/>
                </a:lnTo>
                <a:lnTo>
                  <a:pt x="1349215" y="502931"/>
                </a:lnTo>
                <a:lnTo>
                  <a:pt x="1355999" y="502132"/>
                </a:lnTo>
                <a:lnTo>
                  <a:pt x="1362785" y="502132"/>
                </a:lnTo>
                <a:lnTo>
                  <a:pt x="1369571" y="502531"/>
                </a:lnTo>
                <a:lnTo>
                  <a:pt x="1375958" y="503330"/>
                </a:lnTo>
                <a:lnTo>
                  <a:pt x="1382743" y="504528"/>
                </a:lnTo>
                <a:lnTo>
                  <a:pt x="1388730" y="506124"/>
                </a:lnTo>
                <a:lnTo>
                  <a:pt x="1394718" y="508519"/>
                </a:lnTo>
                <a:lnTo>
                  <a:pt x="1400305" y="511712"/>
                </a:lnTo>
                <a:lnTo>
                  <a:pt x="1405495" y="514905"/>
                </a:lnTo>
                <a:lnTo>
                  <a:pt x="1411083" y="518098"/>
                </a:lnTo>
                <a:lnTo>
                  <a:pt x="1416272" y="522090"/>
                </a:lnTo>
                <a:lnTo>
                  <a:pt x="1420663" y="526480"/>
                </a:lnTo>
                <a:lnTo>
                  <a:pt x="1425053" y="531271"/>
                </a:lnTo>
                <a:lnTo>
                  <a:pt x="1429444" y="536459"/>
                </a:lnTo>
                <a:lnTo>
                  <a:pt x="1433036" y="542447"/>
                </a:lnTo>
                <a:lnTo>
                  <a:pt x="1436629" y="548833"/>
                </a:lnTo>
                <a:lnTo>
                  <a:pt x="1440221" y="555219"/>
                </a:lnTo>
                <a:lnTo>
                  <a:pt x="1443414" y="562005"/>
                </a:lnTo>
                <a:lnTo>
                  <a:pt x="1446209" y="569190"/>
                </a:lnTo>
                <a:lnTo>
                  <a:pt x="1448603" y="577173"/>
                </a:lnTo>
                <a:lnTo>
                  <a:pt x="1450599" y="585156"/>
                </a:lnTo>
                <a:lnTo>
                  <a:pt x="1452594" y="593139"/>
                </a:lnTo>
                <a:lnTo>
                  <a:pt x="1454191" y="601920"/>
                </a:lnTo>
                <a:lnTo>
                  <a:pt x="1454990" y="611101"/>
                </a:lnTo>
                <a:lnTo>
                  <a:pt x="1455788" y="620680"/>
                </a:lnTo>
                <a:lnTo>
                  <a:pt x="1456187" y="630260"/>
                </a:lnTo>
                <a:lnTo>
                  <a:pt x="1456187" y="640239"/>
                </a:lnTo>
                <a:lnTo>
                  <a:pt x="1458582" y="649020"/>
                </a:lnTo>
                <a:lnTo>
                  <a:pt x="1460977" y="657402"/>
                </a:lnTo>
                <a:lnTo>
                  <a:pt x="1462573" y="666184"/>
                </a:lnTo>
                <a:lnTo>
                  <a:pt x="1463771" y="674566"/>
                </a:lnTo>
                <a:lnTo>
                  <a:pt x="1464170" y="683746"/>
                </a:lnTo>
                <a:lnTo>
                  <a:pt x="1463771" y="692128"/>
                </a:lnTo>
                <a:lnTo>
                  <a:pt x="1463372" y="696519"/>
                </a:lnTo>
                <a:lnTo>
                  <a:pt x="1462573" y="700910"/>
                </a:lnTo>
                <a:lnTo>
                  <a:pt x="1461376" y="705300"/>
                </a:lnTo>
                <a:lnTo>
                  <a:pt x="1460178" y="710090"/>
                </a:lnTo>
                <a:lnTo>
                  <a:pt x="1463372" y="718872"/>
                </a:lnTo>
                <a:lnTo>
                  <a:pt x="1466166" y="727653"/>
                </a:lnTo>
                <a:lnTo>
                  <a:pt x="1467762" y="736833"/>
                </a:lnTo>
                <a:lnTo>
                  <a:pt x="1468561" y="741224"/>
                </a:lnTo>
                <a:lnTo>
                  <a:pt x="1468960" y="746014"/>
                </a:lnTo>
                <a:lnTo>
                  <a:pt x="1469359" y="750404"/>
                </a:lnTo>
                <a:lnTo>
                  <a:pt x="1468960" y="755194"/>
                </a:lnTo>
                <a:lnTo>
                  <a:pt x="1468561" y="759585"/>
                </a:lnTo>
                <a:lnTo>
                  <a:pt x="1468161" y="763976"/>
                </a:lnTo>
                <a:lnTo>
                  <a:pt x="1466964" y="768366"/>
                </a:lnTo>
                <a:lnTo>
                  <a:pt x="1465368" y="773156"/>
                </a:lnTo>
                <a:lnTo>
                  <a:pt x="1463372" y="777946"/>
                </a:lnTo>
                <a:lnTo>
                  <a:pt x="1460977" y="782337"/>
                </a:lnTo>
                <a:lnTo>
                  <a:pt x="1479737" y="890905"/>
                </a:lnTo>
                <a:lnTo>
                  <a:pt x="1488518" y="890905"/>
                </a:lnTo>
                <a:lnTo>
                  <a:pt x="1497699" y="891704"/>
                </a:lnTo>
                <a:lnTo>
                  <a:pt x="1569945" y="600723"/>
                </a:lnTo>
                <a:lnTo>
                  <a:pt x="1576730" y="577173"/>
                </a:lnTo>
                <a:lnTo>
                  <a:pt x="1582718" y="552824"/>
                </a:lnTo>
                <a:lnTo>
                  <a:pt x="1594293" y="504528"/>
                </a:lnTo>
                <a:lnTo>
                  <a:pt x="1605470" y="456629"/>
                </a:lnTo>
                <a:lnTo>
                  <a:pt x="1617843" y="408332"/>
                </a:lnTo>
                <a:lnTo>
                  <a:pt x="1623831" y="384782"/>
                </a:lnTo>
                <a:lnTo>
                  <a:pt x="1630616" y="360832"/>
                </a:lnTo>
                <a:lnTo>
                  <a:pt x="1637800" y="336884"/>
                </a:lnTo>
                <a:lnTo>
                  <a:pt x="1645784" y="313733"/>
                </a:lnTo>
                <a:lnTo>
                  <a:pt x="1653767" y="290183"/>
                </a:lnTo>
                <a:lnTo>
                  <a:pt x="1662947" y="267032"/>
                </a:lnTo>
                <a:lnTo>
                  <a:pt x="1672926" y="243882"/>
                </a:lnTo>
                <a:lnTo>
                  <a:pt x="1683305" y="221529"/>
                </a:lnTo>
                <a:lnTo>
                  <a:pt x="1685699" y="210353"/>
                </a:lnTo>
                <a:lnTo>
                  <a:pt x="1688493" y="199975"/>
                </a:lnTo>
                <a:lnTo>
                  <a:pt x="1691686" y="190395"/>
                </a:lnTo>
                <a:lnTo>
                  <a:pt x="1695279" y="180815"/>
                </a:lnTo>
                <a:lnTo>
                  <a:pt x="1699270" y="172833"/>
                </a:lnTo>
                <a:lnTo>
                  <a:pt x="1703661" y="165249"/>
                </a:lnTo>
                <a:lnTo>
                  <a:pt x="1706854" y="162055"/>
                </a:lnTo>
                <a:lnTo>
                  <a:pt x="1709649" y="158863"/>
                </a:lnTo>
                <a:lnTo>
                  <a:pt x="1712442" y="155670"/>
                </a:lnTo>
                <a:lnTo>
                  <a:pt x="1715236" y="152875"/>
                </a:lnTo>
                <a:lnTo>
                  <a:pt x="1718429" y="150480"/>
                </a:lnTo>
                <a:lnTo>
                  <a:pt x="1722022" y="148086"/>
                </a:lnTo>
                <a:lnTo>
                  <a:pt x="1725215" y="146089"/>
                </a:lnTo>
                <a:lnTo>
                  <a:pt x="1729207" y="144094"/>
                </a:lnTo>
                <a:lnTo>
                  <a:pt x="1733198" y="142896"/>
                </a:lnTo>
                <a:lnTo>
                  <a:pt x="1737588" y="141699"/>
                </a:lnTo>
                <a:lnTo>
                  <a:pt x="1741979" y="140502"/>
                </a:lnTo>
                <a:lnTo>
                  <a:pt x="1746369" y="140103"/>
                </a:lnTo>
                <a:lnTo>
                  <a:pt x="1751160" y="139703"/>
                </a:lnTo>
                <a:lnTo>
                  <a:pt x="1756349" y="139703"/>
                </a:lnTo>
                <a:lnTo>
                  <a:pt x="1761537" y="140103"/>
                </a:lnTo>
                <a:lnTo>
                  <a:pt x="1767126" y="140502"/>
                </a:lnTo>
                <a:lnTo>
                  <a:pt x="1773113" y="141699"/>
                </a:lnTo>
                <a:lnTo>
                  <a:pt x="1779100" y="142896"/>
                </a:lnTo>
                <a:lnTo>
                  <a:pt x="1785487" y="144493"/>
                </a:lnTo>
                <a:lnTo>
                  <a:pt x="1791874" y="146489"/>
                </a:lnTo>
                <a:lnTo>
                  <a:pt x="1797062" y="147687"/>
                </a:lnTo>
                <a:lnTo>
                  <a:pt x="1801852" y="149283"/>
                </a:lnTo>
                <a:lnTo>
                  <a:pt x="1807440" y="150081"/>
                </a:lnTo>
                <a:lnTo>
                  <a:pt x="1812629" y="150480"/>
                </a:lnTo>
                <a:lnTo>
                  <a:pt x="1823406" y="150879"/>
                </a:lnTo>
                <a:lnTo>
                  <a:pt x="1834184" y="150879"/>
                </a:lnTo>
                <a:lnTo>
                  <a:pt x="1856536" y="149283"/>
                </a:lnTo>
                <a:lnTo>
                  <a:pt x="1868111" y="148884"/>
                </a:lnTo>
                <a:lnTo>
                  <a:pt x="1878489" y="148086"/>
                </a:lnTo>
                <a:lnTo>
                  <a:pt x="1891661" y="145690"/>
                </a:lnTo>
                <a:lnTo>
                  <a:pt x="1904833" y="144094"/>
                </a:lnTo>
                <a:lnTo>
                  <a:pt x="1917207" y="143695"/>
                </a:lnTo>
                <a:lnTo>
                  <a:pt x="1929181" y="144094"/>
                </a:lnTo>
                <a:lnTo>
                  <a:pt x="1941555" y="145291"/>
                </a:lnTo>
                <a:lnTo>
                  <a:pt x="1952731" y="147287"/>
                </a:lnTo>
                <a:lnTo>
                  <a:pt x="1963508" y="150879"/>
                </a:lnTo>
                <a:lnTo>
                  <a:pt x="1974684" y="154871"/>
                </a:lnTo>
                <a:lnTo>
                  <a:pt x="1984664" y="159661"/>
                </a:lnTo>
                <a:lnTo>
                  <a:pt x="1994642" y="165249"/>
                </a:lnTo>
                <a:lnTo>
                  <a:pt x="2004222" y="171635"/>
                </a:lnTo>
                <a:lnTo>
                  <a:pt x="2013402" y="178820"/>
                </a:lnTo>
                <a:lnTo>
                  <a:pt x="2022184" y="187601"/>
                </a:lnTo>
                <a:lnTo>
                  <a:pt x="2030566" y="196383"/>
                </a:lnTo>
                <a:lnTo>
                  <a:pt x="2039347" y="206361"/>
                </a:lnTo>
                <a:lnTo>
                  <a:pt x="2046931" y="217538"/>
                </a:lnTo>
                <a:lnTo>
                  <a:pt x="2052519" y="209555"/>
                </a:lnTo>
                <a:lnTo>
                  <a:pt x="2058905" y="201572"/>
                </a:lnTo>
                <a:lnTo>
                  <a:pt x="2066090" y="193988"/>
                </a:lnTo>
                <a:lnTo>
                  <a:pt x="2069283" y="190795"/>
                </a:lnTo>
                <a:lnTo>
                  <a:pt x="2072875" y="188000"/>
                </a:lnTo>
                <a:lnTo>
                  <a:pt x="2076468" y="185207"/>
                </a:lnTo>
                <a:lnTo>
                  <a:pt x="2080060" y="183610"/>
                </a:lnTo>
                <a:lnTo>
                  <a:pt x="2083653" y="182413"/>
                </a:lnTo>
                <a:lnTo>
                  <a:pt x="2087245" y="182413"/>
                </a:lnTo>
                <a:lnTo>
                  <a:pt x="2089241" y="182413"/>
                </a:lnTo>
                <a:lnTo>
                  <a:pt x="2090837" y="182812"/>
                </a:lnTo>
                <a:lnTo>
                  <a:pt x="2092434" y="183610"/>
                </a:lnTo>
                <a:lnTo>
                  <a:pt x="2094430" y="184807"/>
                </a:lnTo>
                <a:lnTo>
                  <a:pt x="2096426" y="186005"/>
                </a:lnTo>
                <a:lnTo>
                  <a:pt x="2098022" y="187601"/>
                </a:lnTo>
                <a:lnTo>
                  <a:pt x="2101216" y="191593"/>
                </a:lnTo>
                <a:lnTo>
                  <a:pt x="2104409" y="195584"/>
                </a:lnTo>
                <a:lnTo>
                  <a:pt x="2107602" y="199975"/>
                </a:lnTo>
                <a:lnTo>
                  <a:pt x="2114786" y="207958"/>
                </a:lnTo>
                <a:lnTo>
                  <a:pt x="2122770" y="215941"/>
                </a:lnTo>
                <a:lnTo>
                  <a:pt x="2131551" y="223525"/>
                </a:lnTo>
                <a:lnTo>
                  <a:pt x="2148315" y="239092"/>
                </a:lnTo>
                <a:lnTo>
                  <a:pt x="2156698" y="247474"/>
                </a:lnTo>
                <a:lnTo>
                  <a:pt x="2164282" y="255457"/>
                </a:lnTo>
                <a:lnTo>
                  <a:pt x="2167873" y="259847"/>
                </a:lnTo>
                <a:lnTo>
                  <a:pt x="2171066" y="264239"/>
                </a:lnTo>
                <a:lnTo>
                  <a:pt x="2173861" y="268629"/>
                </a:lnTo>
                <a:lnTo>
                  <a:pt x="2176256" y="273419"/>
                </a:lnTo>
                <a:lnTo>
                  <a:pt x="2178650" y="278208"/>
                </a:lnTo>
                <a:lnTo>
                  <a:pt x="2180247" y="283398"/>
                </a:lnTo>
                <a:lnTo>
                  <a:pt x="2181844" y="288587"/>
                </a:lnTo>
                <a:lnTo>
                  <a:pt x="2183042" y="293775"/>
                </a:lnTo>
                <a:lnTo>
                  <a:pt x="2183440" y="299364"/>
                </a:lnTo>
                <a:lnTo>
                  <a:pt x="2183440" y="304951"/>
                </a:lnTo>
                <a:lnTo>
                  <a:pt x="2183042" y="310939"/>
                </a:lnTo>
                <a:lnTo>
                  <a:pt x="2181844" y="317725"/>
                </a:lnTo>
                <a:lnTo>
                  <a:pt x="2180247" y="324111"/>
                </a:lnTo>
                <a:lnTo>
                  <a:pt x="2177852" y="330896"/>
                </a:lnTo>
                <a:lnTo>
                  <a:pt x="2175058" y="337682"/>
                </a:lnTo>
                <a:lnTo>
                  <a:pt x="2171466" y="344867"/>
                </a:lnTo>
                <a:lnTo>
                  <a:pt x="2174659" y="352051"/>
                </a:lnTo>
                <a:lnTo>
                  <a:pt x="2177453" y="358438"/>
                </a:lnTo>
                <a:lnTo>
                  <a:pt x="2180247" y="364824"/>
                </a:lnTo>
                <a:lnTo>
                  <a:pt x="2182642" y="371211"/>
                </a:lnTo>
                <a:lnTo>
                  <a:pt x="2186634" y="385181"/>
                </a:lnTo>
                <a:lnTo>
                  <a:pt x="2190226" y="398353"/>
                </a:lnTo>
                <a:lnTo>
                  <a:pt x="2192621" y="412323"/>
                </a:lnTo>
                <a:lnTo>
                  <a:pt x="2195415" y="425895"/>
                </a:lnTo>
                <a:lnTo>
                  <a:pt x="2196613" y="439465"/>
                </a:lnTo>
                <a:lnTo>
                  <a:pt x="2197810" y="453436"/>
                </a:lnTo>
                <a:lnTo>
                  <a:pt x="2199407" y="481376"/>
                </a:lnTo>
                <a:lnTo>
                  <a:pt x="2201003" y="508519"/>
                </a:lnTo>
                <a:lnTo>
                  <a:pt x="2201801" y="522888"/>
                </a:lnTo>
                <a:lnTo>
                  <a:pt x="2202600" y="536459"/>
                </a:lnTo>
                <a:lnTo>
                  <a:pt x="2203797" y="550430"/>
                </a:lnTo>
                <a:lnTo>
                  <a:pt x="2205793" y="564000"/>
                </a:lnTo>
                <a:lnTo>
                  <a:pt x="2227347" y="567194"/>
                </a:lnTo>
                <a:lnTo>
                  <a:pt x="2242514" y="564000"/>
                </a:lnTo>
                <a:lnTo>
                  <a:pt x="2257682" y="560808"/>
                </a:lnTo>
                <a:lnTo>
                  <a:pt x="2273250" y="558413"/>
                </a:lnTo>
                <a:lnTo>
                  <a:pt x="2288418" y="556816"/>
                </a:lnTo>
                <a:lnTo>
                  <a:pt x="2296401" y="556018"/>
                </a:lnTo>
                <a:lnTo>
                  <a:pt x="2303984" y="556018"/>
                </a:lnTo>
                <a:lnTo>
                  <a:pt x="2311568" y="556018"/>
                </a:lnTo>
                <a:lnTo>
                  <a:pt x="2319152" y="556816"/>
                </a:lnTo>
                <a:lnTo>
                  <a:pt x="2327135" y="557615"/>
                </a:lnTo>
                <a:lnTo>
                  <a:pt x="2334719" y="558812"/>
                </a:lnTo>
                <a:lnTo>
                  <a:pt x="2342303" y="560808"/>
                </a:lnTo>
                <a:lnTo>
                  <a:pt x="2350286" y="563202"/>
                </a:lnTo>
                <a:lnTo>
                  <a:pt x="2354676" y="560808"/>
                </a:lnTo>
                <a:lnTo>
                  <a:pt x="2359866" y="558812"/>
                </a:lnTo>
                <a:lnTo>
                  <a:pt x="2364256" y="557615"/>
                </a:lnTo>
                <a:lnTo>
                  <a:pt x="2368647" y="556417"/>
                </a:lnTo>
                <a:lnTo>
                  <a:pt x="2373436" y="556018"/>
                </a:lnTo>
                <a:lnTo>
                  <a:pt x="2377827" y="555618"/>
                </a:lnTo>
                <a:lnTo>
                  <a:pt x="2382218" y="555618"/>
                </a:lnTo>
                <a:lnTo>
                  <a:pt x="2387008" y="556018"/>
                </a:lnTo>
                <a:lnTo>
                  <a:pt x="2396188" y="557615"/>
                </a:lnTo>
                <a:lnTo>
                  <a:pt x="2405369" y="559610"/>
                </a:lnTo>
                <a:lnTo>
                  <a:pt x="2423729" y="564400"/>
                </a:lnTo>
                <a:lnTo>
                  <a:pt x="2441292" y="566396"/>
                </a:lnTo>
                <a:lnTo>
                  <a:pt x="2458855" y="569190"/>
                </a:lnTo>
                <a:lnTo>
                  <a:pt x="2467636" y="571185"/>
                </a:lnTo>
                <a:lnTo>
                  <a:pt x="2476019" y="573181"/>
                </a:lnTo>
                <a:lnTo>
                  <a:pt x="2484002" y="575576"/>
                </a:lnTo>
                <a:lnTo>
                  <a:pt x="2492783" y="578769"/>
                </a:lnTo>
                <a:lnTo>
                  <a:pt x="2500367" y="581563"/>
                </a:lnTo>
                <a:lnTo>
                  <a:pt x="2508349" y="585156"/>
                </a:lnTo>
                <a:lnTo>
                  <a:pt x="2515535" y="589546"/>
                </a:lnTo>
                <a:lnTo>
                  <a:pt x="2523517" y="594336"/>
                </a:lnTo>
                <a:lnTo>
                  <a:pt x="2530303" y="599525"/>
                </a:lnTo>
                <a:lnTo>
                  <a:pt x="2537089" y="605512"/>
                </a:lnTo>
                <a:lnTo>
                  <a:pt x="2543075" y="612697"/>
                </a:lnTo>
                <a:lnTo>
                  <a:pt x="2549063" y="619882"/>
                </a:lnTo>
                <a:lnTo>
                  <a:pt x="2550260" y="619483"/>
                </a:lnTo>
                <a:lnTo>
                  <a:pt x="2551459" y="619084"/>
                </a:lnTo>
                <a:lnTo>
                  <a:pt x="2552655" y="619084"/>
                </a:lnTo>
                <a:lnTo>
                  <a:pt x="2554252" y="619084"/>
                </a:lnTo>
                <a:lnTo>
                  <a:pt x="2556248" y="620281"/>
                </a:lnTo>
                <a:lnTo>
                  <a:pt x="2558643" y="621878"/>
                </a:lnTo>
                <a:lnTo>
                  <a:pt x="2560639" y="623873"/>
                </a:lnTo>
                <a:lnTo>
                  <a:pt x="2562635" y="626268"/>
                </a:lnTo>
                <a:lnTo>
                  <a:pt x="2566626" y="631058"/>
                </a:lnTo>
                <a:lnTo>
                  <a:pt x="2568621" y="633453"/>
                </a:lnTo>
                <a:lnTo>
                  <a:pt x="2571017" y="635049"/>
                </a:lnTo>
                <a:lnTo>
                  <a:pt x="2573012" y="635848"/>
                </a:lnTo>
                <a:lnTo>
                  <a:pt x="2574210" y="635848"/>
                </a:lnTo>
                <a:lnTo>
                  <a:pt x="2575008" y="635848"/>
                </a:lnTo>
                <a:lnTo>
                  <a:pt x="2576205" y="635448"/>
                </a:lnTo>
                <a:lnTo>
                  <a:pt x="2577403" y="635049"/>
                </a:lnTo>
                <a:lnTo>
                  <a:pt x="2579798" y="632655"/>
                </a:lnTo>
                <a:lnTo>
                  <a:pt x="2582193" y="629063"/>
                </a:lnTo>
                <a:lnTo>
                  <a:pt x="2584587" y="623474"/>
                </a:lnTo>
                <a:lnTo>
                  <a:pt x="2587381" y="619084"/>
                </a:lnTo>
                <a:lnTo>
                  <a:pt x="2589777" y="615092"/>
                </a:lnTo>
                <a:lnTo>
                  <a:pt x="2592970" y="611500"/>
                </a:lnTo>
                <a:lnTo>
                  <a:pt x="2596163" y="607907"/>
                </a:lnTo>
                <a:lnTo>
                  <a:pt x="2599356" y="605113"/>
                </a:lnTo>
                <a:lnTo>
                  <a:pt x="2602948" y="602719"/>
                </a:lnTo>
                <a:lnTo>
                  <a:pt x="2606541" y="601122"/>
                </a:lnTo>
                <a:lnTo>
                  <a:pt x="2610133" y="599924"/>
                </a:lnTo>
                <a:lnTo>
                  <a:pt x="2613327" y="599126"/>
                </a:lnTo>
                <a:lnTo>
                  <a:pt x="2616919" y="599126"/>
                </a:lnTo>
                <a:lnTo>
                  <a:pt x="2620112" y="599525"/>
                </a:lnTo>
                <a:lnTo>
                  <a:pt x="2622906" y="600324"/>
                </a:lnTo>
                <a:lnTo>
                  <a:pt x="2625301" y="601521"/>
                </a:lnTo>
                <a:lnTo>
                  <a:pt x="2627297" y="603517"/>
                </a:lnTo>
                <a:lnTo>
                  <a:pt x="2628494" y="606311"/>
                </a:lnTo>
                <a:lnTo>
                  <a:pt x="2629292" y="609504"/>
                </a:lnTo>
                <a:lnTo>
                  <a:pt x="2630091" y="614294"/>
                </a:lnTo>
                <a:lnTo>
                  <a:pt x="2630889" y="618685"/>
                </a:lnTo>
                <a:lnTo>
                  <a:pt x="2632486" y="623075"/>
                </a:lnTo>
                <a:lnTo>
                  <a:pt x="2633683" y="627466"/>
                </a:lnTo>
                <a:lnTo>
                  <a:pt x="2637275" y="635049"/>
                </a:lnTo>
                <a:lnTo>
                  <a:pt x="2641667" y="643032"/>
                </a:lnTo>
                <a:lnTo>
                  <a:pt x="2646456" y="650217"/>
                </a:lnTo>
                <a:lnTo>
                  <a:pt x="2652444" y="657003"/>
                </a:lnTo>
                <a:lnTo>
                  <a:pt x="2663619" y="670175"/>
                </a:lnTo>
                <a:lnTo>
                  <a:pt x="2668809" y="676960"/>
                </a:lnTo>
                <a:lnTo>
                  <a:pt x="2674396" y="683746"/>
                </a:lnTo>
                <a:lnTo>
                  <a:pt x="2679186" y="690532"/>
                </a:lnTo>
                <a:lnTo>
                  <a:pt x="2683577" y="697716"/>
                </a:lnTo>
                <a:lnTo>
                  <a:pt x="2687569" y="705300"/>
                </a:lnTo>
                <a:lnTo>
                  <a:pt x="2689165" y="709292"/>
                </a:lnTo>
                <a:lnTo>
                  <a:pt x="2690363" y="713283"/>
                </a:lnTo>
                <a:lnTo>
                  <a:pt x="2691161" y="717674"/>
                </a:lnTo>
                <a:lnTo>
                  <a:pt x="2691959" y="721665"/>
                </a:lnTo>
                <a:lnTo>
                  <a:pt x="2692358" y="726456"/>
                </a:lnTo>
                <a:lnTo>
                  <a:pt x="2692758" y="730846"/>
                </a:lnTo>
                <a:lnTo>
                  <a:pt x="2695951" y="763976"/>
                </a:lnTo>
                <a:lnTo>
                  <a:pt x="2697947" y="836222"/>
                </a:lnTo>
                <a:lnTo>
                  <a:pt x="2714312" y="927627"/>
                </a:lnTo>
                <a:lnTo>
                  <a:pt x="2729480" y="928825"/>
                </a:lnTo>
                <a:lnTo>
                  <a:pt x="2744647" y="929624"/>
                </a:lnTo>
                <a:lnTo>
                  <a:pt x="2760613" y="930023"/>
                </a:lnTo>
                <a:lnTo>
                  <a:pt x="2775781" y="929624"/>
                </a:lnTo>
                <a:lnTo>
                  <a:pt x="2806915" y="929225"/>
                </a:lnTo>
                <a:lnTo>
                  <a:pt x="2822881" y="929624"/>
                </a:lnTo>
                <a:lnTo>
                  <a:pt x="2838049" y="930023"/>
                </a:lnTo>
                <a:lnTo>
                  <a:pt x="2853216" y="931619"/>
                </a:lnTo>
                <a:lnTo>
                  <a:pt x="2860800" y="932817"/>
                </a:lnTo>
                <a:lnTo>
                  <a:pt x="2867985" y="934413"/>
                </a:lnTo>
                <a:lnTo>
                  <a:pt x="2875170" y="936009"/>
                </a:lnTo>
                <a:lnTo>
                  <a:pt x="2882754" y="938006"/>
                </a:lnTo>
                <a:lnTo>
                  <a:pt x="2889939" y="940800"/>
                </a:lnTo>
                <a:lnTo>
                  <a:pt x="2897124" y="943593"/>
                </a:lnTo>
                <a:lnTo>
                  <a:pt x="2903908" y="946787"/>
                </a:lnTo>
                <a:lnTo>
                  <a:pt x="2910694" y="950379"/>
                </a:lnTo>
                <a:lnTo>
                  <a:pt x="2917879" y="954370"/>
                </a:lnTo>
                <a:lnTo>
                  <a:pt x="2924266" y="959160"/>
                </a:lnTo>
                <a:lnTo>
                  <a:pt x="2930652" y="964350"/>
                </a:lnTo>
                <a:lnTo>
                  <a:pt x="2937038" y="969937"/>
                </a:lnTo>
                <a:lnTo>
                  <a:pt x="2943425" y="976723"/>
                </a:lnTo>
                <a:lnTo>
                  <a:pt x="2949812" y="983509"/>
                </a:lnTo>
                <a:lnTo>
                  <a:pt x="2958593" y="981513"/>
                </a:lnTo>
                <a:lnTo>
                  <a:pt x="2966575" y="979916"/>
                </a:lnTo>
                <a:lnTo>
                  <a:pt x="2974558" y="978719"/>
                </a:lnTo>
                <a:lnTo>
                  <a:pt x="2982142" y="978320"/>
                </a:lnTo>
                <a:lnTo>
                  <a:pt x="2989327" y="978320"/>
                </a:lnTo>
                <a:lnTo>
                  <a:pt x="2996113" y="979118"/>
                </a:lnTo>
                <a:lnTo>
                  <a:pt x="3002100" y="979916"/>
                </a:lnTo>
                <a:lnTo>
                  <a:pt x="3008087" y="981513"/>
                </a:lnTo>
                <a:lnTo>
                  <a:pt x="3014075" y="983509"/>
                </a:lnTo>
                <a:lnTo>
                  <a:pt x="3019263" y="985904"/>
                </a:lnTo>
                <a:lnTo>
                  <a:pt x="3024453" y="988697"/>
                </a:lnTo>
                <a:lnTo>
                  <a:pt x="3028843" y="991492"/>
                </a:lnTo>
                <a:lnTo>
                  <a:pt x="3033234" y="995084"/>
                </a:lnTo>
                <a:lnTo>
                  <a:pt x="3037624" y="998676"/>
                </a:lnTo>
                <a:lnTo>
                  <a:pt x="3041616" y="1002668"/>
                </a:lnTo>
                <a:lnTo>
                  <a:pt x="3045607" y="1007457"/>
                </a:lnTo>
                <a:lnTo>
                  <a:pt x="3049200" y="1011849"/>
                </a:lnTo>
                <a:lnTo>
                  <a:pt x="3052792" y="1016638"/>
                </a:lnTo>
                <a:lnTo>
                  <a:pt x="3058779" y="1026617"/>
                </a:lnTo>
                <a:lnTo>
                  <a:pt x="3064766" y="1037394"/>
                </a:lnTo>
                <a:lnTo>
                  <a:pt x="3070355" y="1048969"/>
                </a:lnTo>
                <a:lnTo>
                  <a:pt x="3081131" y="1072120"/>
                </a:lnTo>
                <a:lnTo>
                  <a:pt x="3086321" y="1083696"/>
                </a:lnTo>
                <a:lnTo>
                  <a:pt x="3091909" y="1094472"/>
                </a:lnTo>
                <a:lnTo>
                  <a:pt x="3116257" y="1214218"/>
                </a:lnTo>
                <a:lnTo>
                  <a:pt x="3150185" y="1199849"/>
                </a:lnTo>
                <a:lnTo>
                  <a:pt x="3152181" y="1191865"/>
                </a:lnTo>
                <a:lnTo>
                  <a:pt x="3153378" y="1183483"/>
                </a:lnTo>
                <a:lnTo>
                  <a:pt x="3152979" y="1165921"/>
                </a:lnTo>
                <a:lnTo>
                  <a:pt x="3153777" y="1149156"/>
                </a:lnTo>
                <a:lnTo>
                  <a:pt x="3154975" y="1131993"/>
                </a:lnTo>
                <a:lnTo>
                  <a:pt x="3156971" y="1115627"/>
                </a:lnTo>
                <a:lnTo>
                  <a:pt x="3159365" y="1098864"/>
                </a:lnTo>
                <a:lnTo>
                  <a:pt x="3162558" y="1082897"/>
                </a:lnTo>
                <a:lnTo>
                  <a:pt x="3166550" y="1066532"/>
                </a:lnTo>
                <a:lnTo>
                  <a:pt x="3170941" y="1050566"/>
                </a:lnTo>
                <a:lnTo>
                  <a:pt x="3176130" y="1034601"/>
                </a:lnTo>
                <a:lnTo>
                  <a:pt x="3181319" y="1019033"/>
                </a:lnTo>
                <a:lnTo>
                  <a:pt x="3187306" y="1003466"/>
                </a:lnTo>
                <a:lnTo>
                  <a:pt x="3193293" y="987899"/>
                </a:lnTo>
                <a:lnTo>
                  <a:pt x="3200079" y="972732"/>
                </a:lnTo>
                <a:lnTo>
                  <a:pt x="3207263" y="957165"/>
                </a:lnTo>
                <a:lnTo>
                  <a:pt x="3214448" y="942396"/>
                </a:lnTo>
                <a:lnTo>
                  <a:pt x="3222032" y="926829"/>
                </a:lnTo>
                <a:lnTo>
                  <a:pt x="3222032" y="926430"/>
                </a:lnTo>
                <a:lnTo>
                  <a:pt x="3225225" y="913657"/>
                </a:lnTo>
                <a:lnTo>
                  <a:pt x="3228818" y="901683"/>
                </a:lnTo>
                <a:lnTo>
                  <a:pt x="3233208" y="890905"/>
                </a:lnTo>
                <a:lnTo>
                  <a:pt x="3235604" y="885717"/>
                </a:lnTo>
                <a:lnTo>
                  <a:pt x="3237998" y="880927"/>
                </a:lnTo>
                <a:lnTo>
                  <a:pt x="3241191" y="876137"/>
                </a:lnTo>
                <a:lnTo>
                  <a:pt x="3243986" y="871746"/>
                </a:lnTo>
                <a:lnTo>
                  <a:pt x="3246779" y="867356"/>
                </a:lnTo>
                <a:lnTo>
                  <a:pt x="3249973" y="863364"/>
                </a:lnTo>
                <a:lnTo>
                  <a:pt x="3253565" y="859772"/>
                </a:lnTo>
                <a:lnTo>
                  <a:pt x="3257157" y="856578"/>
                </a:lnTo>
                <a:lnTo>
                  <a:pt x="3260749" y="853385"/>
                </a:lnTo>
                <a:lnTo>
                  <a:pt x="3264741" y="850193"/>
                </a:lnTo>
                <a:lnTo>
                  <a:pt x="3268733" y="847398"/>
                </a:lnTo>
                <a:lnTo>
                  <a:pt x="3273124" y="845003"/>
                </a:lnTo>
                <a:lnTo>
                  <a:pt x="3277514" y="842609"/>
                </a:lnTo>
                <a:lnTo>
                  <a:pt x="3282304" y="840214"/>
                </a:lnTo>
                <a:lnTo>
                  <a:pt x="3287093" y="838617"/>
                </a:lnTo>
                <a:lnTo>
                  <a:pt x="3291884" y="837020"/>
                </a:lnTo>
                <a:lnTo>
                  <a:pt x="3297073" y="835424"/>
                </a:lnTo>
                <a:lnTo>
                  <a:pt x="3302261" y="834226"/>
                </a:lnTo>
                <a:lnTo>
                  <a:pt x="3308249" y="833428"/>
                </a:lnTo>
                <a:lnTo>
                  <a:pt x="3313837" y="832630"/>
                </a:lnTo>
                <a:lnTo>
                  <a:pt x="3325812" y="832231"/>
                </a:lnTo>
                <a:lnTo>
                  <a:pt x="3338983" y="832231"/>
                </a:lnTo>
                <a:lnTo>
                  <a:pt x="3352156" y="833428"/>
                </a:lnTo>
                <a:lnTo>
                  <a:pt x="3363731" y="834226"/>
                </a:lnTo>
                <a:lnTo>
                  <a:pt x="3375306" y="835025"/>
                </a:lnTo>
                <a:lnTo>
                  <a:pt x="3386483" y="835025"/>
                </a:lnTo>
                <a:lnTo>
                  <a:pt x="3398058" y="834625"/>
                </a:lnTo>
                <a:lnTo>
                  <a:pt x="3421209" y="833827"/>
                </a:lnTo>
                <a:lnTo>
                  <a:pt x="3444758" y="833428"/>
                </a:lnTo>
                <a:lnTo>
                  <a:pt x="3455935" y="833428"/>
                </a:lnTo>
                <a:lnTo>
                  <a:pt x="3467510" y="833827"/>
                </a:lnTo>
                <a:lnTo>
                  <a:pt x="3479086" y="835025"/>
                </a:lnTo>
                <a:lnTo>
                  <a:pt x="3490262" y="836621"/>
                </a:lnTo>
                <a:lnTo>
                  <a:pt x="3501838" y="839016"/>
                </a:lnTo>
                <a:lnTo>
                  <a:pt x="3513014" y="843008"/>
                </a:lnTo>
                <a:lnTo>
                  <a:pt x="3518602" y="845003"/>
                </a:lnTo>
                <a:lnTo>
                  <a:pt x="3524190" y="846999"/>
                </a:lnTo>
                <a:lnTo>
                  <a:pt x="3529379" y="849793"/>
                </a:lnTo>
                <a:lnTo>
                  <a:pt x="3535365" y="852587"/>
                </a:lnTo>
                <a:lnTo>
                  <a:pt x="3541353" y="854982"/>
                </a:lnTo>
                <a:lnTo>
                  <a:pt x="3547740" y="857777"/>
                </a:lnTo>
                <a:lnTo>
                  <a:pt x="3553328" y="860570"/>
                </a:lnTo>
                <a:lnTo>
                  <a:pt x="3559315" y="863763"/>
                </a:lnTo>
                <a:lnTo>
                  <a:pt x="3570491" y="870549"/>
                </a:lnTo>
                <a:lnTo>
                  <a:pt x="3581269" y="878133"/>
                </a:lnTo>
                <a:lnTo>
                  <a:pt x="3591247" y="886116"/>
                </a:lnTo>
                <a:lnTo>
                  <a:pt x="3601226" y="894498"/>
                </a:lnTo>
                <a:lnTo>
                  <a:pt x="3610806" y="903280"/>
                </a:lnTo>
                <a:lnTo>
                  <a:pt x="3619986" y="912460"/>
                </a:lnTo>
                <a:lnTo>
                  <a:pt x="3638347" y="930821"/>
                </a:lnTo>
                <a:lnTo>
                  <a:pt x="3656309" y="949581"/>
                </a:lnTo>
                <a:lnTo>
                  <a:pt x="3666287" y="958761"/>
                </a:lnTo>
                <a:lnTo>
                  <a:pt x="3675867" y="967144"/>
                </a:lnTo>
                <a:lnTo>
                  <a:pt x="3685846" y="975925"/>
                </a:lnTo>
                <a:lnTo>
                  <a:pt x="3696623" y="983509"/>
                </a:lnTo>
                <a:lnTo>
                  <a:pt x="3705006" y="989895"/>
                </a:lnTo>
                <a:lnTo>
                  <a:pt x="3712989" y="997080"/>
                </a:lnTo>
                <a:lnTo>
                  <a:pt x="3719774" y="1004265"/>
                </a:lnTo>
                <a:lnTo>
                  <a:pt x="3725761" y="1012647"/>
                </a:lnTo>
                <a:lnTo>
                  <a:pt x="3731350" y="1021029"/>
                </a:lnTo>
                <a:lnTo>
                  <a:pt x="3736139" y="1029411"/>
                </a:lnTo>
                <a:lnTo>
                  <a:pt x="3739733" y="1038592"/>
                </a:lnTo>
                <a:lnTo>
                  <a:pt x="3742925" y="1047772"/>
                </a:lnTo>
                <a:lnTo>
                  <a:pt x="3745319" y="1056953"/>
                </a:lnTo>
                <a:lnTo>
                  <a:pt x="3746917" y="1066931"/>
                </a:lnTo>
                <a:lnTo>
                  <a:pt x="3748113" y="1076910"/>
                </a:lnTo>
                <a:lnTo>
                  <a:pt x="3748513" y="1086888"/>
                </a:lnTo>
                <a:lnTo>
                  <a:pt x="3748513" y="1097267"/>
                </a:lnTo>
                <a:lnTo>
                  <a:pt x="3748113" y="1108044"/>
                </a:lnTo>
                <a:lnTo>
                  <a:pt x="3747316" y="1118421"/>
                </a:lnTo>
                <a:lnTo>
                  <a:pt x="3745719" y="1129199"/>
                </a:lnTo>
                <a:lnTo>
                  <a:pt x="3747714" y="1181887"/>
                </a:lnTo>
                <a:lnTo>
                  <a:pt x="3748113" y="1199849"/>
                </a:lnTo>
                <a:lnTo>
                  <a:pt x="3751307" y="1228188"/>
                </a:lnTo>
                <a:lnTo>
                  <a:pt x="3754101" y="1256129"/>
                </a:lnTo>
                <a:lnTo>
                  <a:pt x="3756495" y="1284469"/>
                </a:lnTo>
                <a:lnTo>
                  <a:pt x="3758093" y="1312409"/>
                </a:lnTo>
                <a:lnTo>
                  <a:pt x="3759690" y="1340749"/>
                </a:lnTo>
                <a:lnTo>
                  <a:pt x="3760887" y="1368689"/>
                </a:lnTo>
                <a:lnTo>
                  <a:pt x="3762882" y="1424571"/>
                </a:lnTo>
                <a:lnTo>
                  <a:pt x="3762882" y="1428162"/>
                </a:lnTo>
                <a:lnTo>
                  <a:pt x="3762882" y="1431356"/>
                </a:lnTo>
                <a:lnTo>
                  <a:pt x="3763680" y="1482448"/>
                </a:lnTo>
                <a:lnTo>
                  <a:pt x="3764080" y="1533938"/>
                </a:lnTo>
                <a:lnTo>
                  <a:pt x="3764479" y="1584631"/>
                </a:lnTo>
                <a:lnTo>
                  <a:pt x="3765277" y="1636121"/>
                </a:lnTo>
                <a:lnTo>
                  <a:pt x="3770466" y="1999747"/>
                </a:lnTo>
                <a:lnTo>
                  <a:pt x="3770466" y="2036071"/>
                </a:lnTo>
                <a:lnTo>
                  <a:pt x="3783638" y="2216088"/>
                </a:lnTo>
                <a:lnTo>
                  <a:pt x="3785634" y="2221676"/>
                </a:lnTo>
                <a:lnTo>
                  <a:pt x="3787231" y="2227663"/>
                </a:lnTo>
                <a:lnTo>
                  <a:pt x="3788428" y="2233251"/>
                </a:lnTo>
                <a:lnTo>
                  <a:pt x="3789226" y="2238839"/>
                </a:lnTo>
                <a:lnTo>
                  <a:pt x="3790024" y="2244427"/>
                </a:lnTo>
                <a:lnTo>
                  <a:pt x="3790423" y="2250016"/>
                </a:lnTo>
                <a:lnTo>
                  <a:pt x="3790423" y="2261591"/>
                </a:lnTo>
                <a:lnTo>
                  <a:pt x="3790024" y="2272767"/>
                </a:lnTo>
                <a:lnTo>
                  <a:pt x="3789226" y="2284343"/>
                </a:lnTo>
                <a:lnTo>
                  <a:pt x="3786432" y="2307094"/>
                </a:lnTo>
                <a:lnTo>
                  <a:pt x="3791222" y="2299909"/>
                </a:lnTo>
                <a:lnTo>
                  <a:pt x="3796012" y="2292325"/>
                </a:lnTo>
                <a:lnTo>
                  <a:pt x="3800003" y="2284343"/>
                </a:lnTo>
                <a:lnTo>
                  <a:pt x="3803197" y="2276759"/>
                </a:lnTo>
                <a:lnTo>
                  <a:pt x="3806389" y="2268776"/>
                </a:lnTo>
                <a:lnTo>
                  <a:pt x="3809183" y="2261192"/>
                </a:lnTo>
                <a:lnTo>
                  <a:pt x="3811978" y="2252810"/>
                </a:lnTo>
                <a:lnTo>
                  <a:pt x="3813974" y="2244826"/>
                </a:lnTo>
                <a:lnTo>
                  <a:pt x="3815969" y="2236843"/>
                </a:lnTo>
                <a:lnTo>
                  <a:pt x="3817566" y="2228860"/>
                </a:lnTo>
                <a:lnTo>
                  <a:pt x="3819961" y="2212495"/>
                </a:lnTo>
                <a:lnTo>
                  <a:pt x="3821558" y="2196130"/>
                </a:lnTo>
                <a:lnTo>
                  <a:pt x="3822755" y="2179366"/>
                </a:lnTo>
                <a:lnTo>
                  <a:pt x="3823553" y="2162601"/>
                </a:lnTo>
                <a:lnTo>
                  <a:pt x="3823952" y="2145837"/>
                </a:lnTo>
                <a:lnTo>
                  <a:pt x="3824750" y="2112308"/>
                </a:lnTo>
                <a:lnTo>
                  <a:pt x="3825150" y="2095544"/>
                </a:lnTo>
                <a:lnTo>
                  <a:pt x="3826347" y="2078779"/>
                </a:lnTo>
                <a:lnTo>
                  <a:pt x="3828743" y="2062415"/>
                </a:lnTo>
                <a:lnTo>
                  <a:pt x="3831137" y="2046049"/>
                </a:lnTo>
                <a:lnTo>
                  <a:pt x="3836326" y="2016911"/>
                </a:lnTo>
                <a:lnTo>
                  <a:pt x="3840319" y="1988172"/>
                </a:lnTo>
                <a:lnTo>
                  <a:pt x="3844309" y="1959035"/>
                </a:lnTo>
                <a:lnTo>
                  <a:pt x="3847903" y="1930296"/>
                </a:lnTo>
                <a:lnTo>
                  <a:pt x="3850695" y="1901157"/>
                </a:lnTo>
                <a:lnTo>
                  <a:pt x="3853888" y="1872019"/>
                </a:lnTo>
                <a:lnTo>
                  <a:pt x="3859877" y="1813344"/>
                </a:lnTo>
                <a:lnTo>
                  <a:pt x="3862671" y="1784206"/>
                </a:lnTo>
                <a:lnTo>
                  <a:pt x="3865863" y="1755068"/>
                </a:lnTo>
                <a:lnTo>
                  <a:pt x="3869056" y="1725930"/>
                </a:lnTo>
                <a:lnTo>
                  <a:pt x="3873048" y="1696792"/>
                </a:lnTo>
                <a:lnTo>
                  <a:pt x="3877439" y="1668053"/>
                </a:lnTo>
                <a:lnTo>
                  <a:pt x="3882628" y="1639314"/>
                </a:lnTo>
                <a:lnTo>
                  <a:pt x="3888215" y="1610176"/>
                </a:lnTo>
                <a:lnTo>
                  <a:pt x="3895400" y="1581437"/>
                </a:lnTo>
                <a:lnTo>
                  <a:pt x="4008759" y="803092"/>
                </a:lnTo>
                <a:lnTo>
                  <a:pt x="4011154" y="786728"/>
                </a:lnTo>
                <a:lnTo>
                  <a:pt x="4013948" y="769963"/>
                </a:lnTo>
                <a:lnTo>
                  <a:pt x="4017541" y="753598"/>
                </a:lnTo>
                <a:lnTo>
                  <a:pt x="4021932" y="737232"/>
                </a:lnTo>
                <a:lnTo>
                  <a:pt x="4027120" y="721665"/>
                </a:lnTo>
                <a:lnTo>
                  <a:pt x="4031911" y="705699"/>
                </a:lnTo>
                <a:lnTo>
                  <a:pt x="4037498" y="690133"/>
                </a:lnTo>
                <a:lnTo>
                  <a:pt x="4043087" y="674167"/>
                </a:lnTo>
                <a:lnTo>
                  <a:pt x="4054662" y="643032"/>
                </a:lnTo>
                <a:lnTo>
                  <a:pt x="4066636" y="611899"/>
                </a:lnTo>
                <a:lnTo>
                  <a:pt x="4071825" y="595933"/>
                </a:lnTo>
                <a:lnTo>
                  <a:pt x="4077015" y="580366"/>
                </a:lnTo>
                <a:lnTo>
                  <a:pt x="4081804" y="564000"/>
                </a:lnTo>
                <a:lnTo>
                  <a:pt x="4086195" y="548035"/>
                </a:lnTo>
                <a:lnTo>
                  <a:pt x="4088590" y="541249"/>
                </a:lnTo>
                <a:lnTo>
                  <a:pt x="4090984" y="534863"/>
                </a:lnTo>
                <a:lnTo>
                  <a:pt x="4094577" y="528875"/>
                </a:lnTo>
                <a:lnTo>
                  <a:pt x="4096573" y="526081"/>
                </a:lnTo>
                <a:lnTo>
                  <a:pt x="4098568" y="523687"/>
                </a:lnTo>
                <a:lnTo>
                  <a:pt x="4100963" y="521292"/>
                </a:lnTo>
                <a:lnTo>
                  <a:pt x="4103359" y="519296"/>
                </a:lnTo>
                <a:lnTo>
                  <a:pt x="4106152" y="517699"/>
                </a:lnTo>
                <a:lnTo>
                  <a:pt x="4108946" y="516103"/>
                </a:lnTo>
                <a:lnTo>
                  <a:pt x="4112141" y="514905"/>
                </a:lnTo>
                <a:lnTo>
                  <a:pt x="4115333" y="514107"/>
                </a:lnTo>
                <a:lnTo>
                  <a:pt x="4118925" y="513708"/>
                </a:lnTo>
                <a:lnTo>
                  <a:pt x="4123316" y="513708"/>
                </a:lnTo>
                <a:lnTo>
                  <a:pt x="4141278" y="514107"/>
                </a:lnTo>
                <a:lnTo>
                  <a:pt x="4159639" y="514107"/>
                </a:lnTo>
                <a:lnTo>
                  <a:pt x="4177999" y="513708"/>
                </a:lnTo>
                <a:lnTo>
                  <a:pt x="4196759" y="512910"/>
                </a:lnTo>
                <a:lnTo>
                  <a:pt x="4215121" y="512112"/>
                </a:lnTo>
                <a:lnTo>
                  <a:pt x="4233880" y="511312"/>
                </a:lnTo>
                <a:lnTo>
                  <a:pt x="4252242" y="511312"/>
                </a:lnTo>
                <a:lnTo>
                  <a:pt x="4270602" y="511712"/>
                </a:lnTo>
                <a:lnTo>
                  <a:pt x="4288965" y="512910"/>
                </a:lnTo>
                <a:lnTo>
                  <a:pt x="4297745" y="513708"/>
                </a:lnTo>
                <a:lnTo>
                  <a:pt x="4306526" y="514905"/>
                </a:lnTo>
                <a:lnTo>
                  <a:pt x="4315309" y="516502"/>
                </a:lnTo>
                <a:lnTo>
                  <a:pt x="4324488" y="518497"/>
                </a:lnTo>
                <a:lnTo>
                  <a:pt x="4333269" y="520493"/>
                </a:lnTo>
                <a:lnTo>
                  <a:pt x="4342051" y="523288"/>
                </a:lnTo>
                <a:lnTo>
                  <a:pt x="4350833" y="526081"/>
                </a:lnTo>
                <a:lnTo>
                  <a:pt x="4359614" y="529674"/>
                </a:lnTo>
                <a:lnTo>
                  <a:pt x="4367996" y="533266"/>
                </a:lnTo>
                <a:lnTo>
                  <a:pt x="4376378" y="537656"/>
                </a:lnTo>
                <a:lnTo>
                  <a:pt x="4385159" y="542447"/>
                </a:lnTo>
                <a:lnTo>
                  <a:pt x="4393141" y="548035"/>
                </a:lnTo>
                <a:lnTo>
                  <a:pt x="4401125" y="554022"/>
                </a:lnTo>
                <a:lnTo>
                  <a:pt x="4409109" y="560408"/>
                </a:lnTo>
                <a:lnTo>
                  <a:pt x="4424276" y="574778"/>
                </a:lnTo>
                <a:lnTo>
                  <a:pt x="4430663" y="580765"/>
                </a:lnTo>
                <a:lnTo>
                  <a:pt x="4433457" y="582761"/>
                </a:lnTo>
                <a:lnTo>
                  <a:pt x="4444233" y="572383"/>
                </a:lnTo>
                <a:lnTo>
                  <a:pt x="4449422" y="568392"/>
                </a:lnTo>
                <a:lnTo>
                  <a:pt x="4454212" y="565199"/>
                </a:lnTo>
                <a:lnTo>
                  <a:pt x="4458204" y="562005"/>
                </a:lnTo>
                <a:lnTo>
                  <a:pt x="4462195" y="560009"/>
                </a:lnTo>
                <a:lnTo>
                  <a:pt x="4465787" y="558014"/>
                </a:lnTo>
                <a:lnTo>
                  <a:pt x="4469380" y="556816"/>
                </a:lnTo>
                <a:lnTo>
                  <a:pt x="4472174" y="556018"/>
                </a:lnTo>
                <a:lnTo>
                  <a:pt x="4474969" y="555618"/>
                </a:lnTo>
                <a:lnTo>
                  <a:pt x="4477762" y="555618"/>
                </a:lnTo>
                <a:lnTo>
                  <a:pt x="4479758" y="556018"/>
                </a:lnTo>
                <a:lnTo>
                  <a:pt x="4482153" y="557216"/>
                </a:lnTo>
                <a:lnTo>
                  <a:pt x="4484149" y="558413"/>
                </a:lnTo>
                <a:lnTo>
                  <a:pt x="4485745" y="560009"/>
                </a:lnTo>
                <a:lnTo>
                  <a:pt x="4487342" y="562005"/>
                </a:lnTo>
                <a:lnTo>
                  <a:pt x="4488539" y="564000"/>
                </a:lnTo>
                <a:lnTo>
                  <a:pt x="4489737" y="566795"/>
                </a:lnTo>
                <a:lnTo>
                  <a:pt x="4491333" y="572383"/>
                </a:lnTo>
                <a:lnTo>
                  <a:pt x="4492930" y="579168"/>
                </a:lnTo>
                <a:lnTo>
                  <a:pt x="4493729" y="586353"/>
                </a:lnTo>
                <a:lnTo>
                  <a:pt x="4494925" y="602320"/>
                </a:lnTo>
                <a:lnTo>
                  <a:pt x="4495724" y="618685"/>
                </a:lnTo>
                <a:lnTo>
                  <a:pt x="4511692" y="630659"/>
                </a:lnTo>
                <a:lnTo>
                  <a:pt x="4519674" y="636647"/>
                </a:lnTo>
                <a:lnTo>
                  <a:pt x="4527256" y="643032"/>
                </a:lnTo>
                <a:lnTo>
                  <a:pt x="4534840" y="649419"/>
                </a:lnTo>
                <a:lnTo>
                  <a:pt x="4541626" y="656205"/>
                </a:lnTo>
                <a:lnTo>
                  <a:pt x="4548413" y="662991"/>
                </a:lnTo>
                <a:lnTo>
                  <a:pt x="4553999" y="670175"/>
                </a:lnTo>
                <a:lnTo>
                  <a:pt x="4558789" y="678158"/>
                </a:lnTo>
                <a:lnTo>
                  <a:pt x="4561185" y="682150"/>
                </a:lnTo>
                <a:lnTo>
                  <a:pt x="4563181" y="686141"/>
                </a:lnTo>
                <a:lnTo>
                  <a:pt x="4564778" y="690133"/>
                </a:lnTo>
                <a:lnTo>
                  <a:pt x="4566373" y="694523"/>
                </a:lnTo>
                <a:lnTo>
                  <a:pt x="4567571" y="698914"/>
                </a:lnTo>
                <a:lnTo>
                  <a:pt x="4568768" y="703704"/>
                </a:lnTo>
                <a:lnTo>
                  <a:pt x="4569167" y="708494"/>
                </a:lnTo>
                <a:lnTo>
                  <a:pt x="4569566" y="713682"/>
                </a:lnTo>
                <a:lnTo>
                  <a:pt x="4569966" y="718872"/>
                </a:lnTo>
                <a:lnTo>
                  <a:pt x="4569566" y="724060"/>
                </a:lnTo>
                <a:lnTo>
                  <a:pt x="4569167" y="729249"/>
                </a:lnTo>
                <a:lnTo>
                  <a:pt x="4568370" y="734838"/>
                </a:lnTo>
                <a:lnTo>
                  <a:pt x="4567172" y="740825"/>
                </a:lnTo>
                <a:lnTo>
                  <a:pt x="4565576" y="747211"/>
                </a:lnTo>
                <a:lnTo>
                  <a:pt x="4570765" y="812273"/>
                </a:lnTo>
                <a:lnTo>
                  <a:pt x="4576751" y="862965"/>
                </a:lnTo>
                <a:lnTo>
                  <a:pt x="4579945" y="888511"/>
                </a:lnTo>
                <a:lnTo>
                  <a:pt x="4582340" y="914057"/>
                </a:lnTo>
                <a:lnTo>
                  <a:pt x="4584734" y="939203"/>
                </a:lnTo>
                <a:lnTo>
                  <a:pt x="4586331" y="964749"/>
                </a:lnTo>
                <a:lnTo>
                  <a:pt x="4587928" y="990295"/>
                </a:lnTo>
                <a:lnTo>
                  <a:pt x="4589125" y="1015839"/>
                </a:lnTo>
                <a:lnTo>
                  <a:pt x="4589524" y="1041385"/>
                </a:lnTo>
                <a:lnTo>
                  <a:pt x="4589923" y="1066532"/>
                </a:lnTo>
                <a:lnTo>
                  <a:pt x="4589524" y="1092078"/>
                </a:lnTo>
                <a:lnTo>
                  <a:pt x="4588326" y="1117623"/>
                </a:lnTo>
                <a:lnTo>
                  <a:pt x="4586730" y="1143169"/>
                </a:lnTo>
                <a:lnTo>
                  <a:pt x="4584335" y="1168315"/>
                </a:lnTo>
                <a:lnTo>
                  <a:pt x="4581142" y="1193861"/>
                </a:lnTo>
                <a:lnTo>
                  <a:pt x="4576751" y="1219407"/>
                </a:lnTo>
                <a:lnTo>
                  <a:pt x="4576352" y="1222600"/>
                </a:lnTo>
                <a:lnTo>
                  <a:pt x="4576352" y="1225394"/>
                </a:lnTo>
                <a:lnTo>
                  <a:pt x="4576352" y="1228587"/>
                </a:lnTo>
                <a:lnTo>
                  <a:pt x="4576751" y="1231382"/>
                </a:lnTo>
                <a:lnTo>
                  <a:pt x="4578747" y="1237369"/>
                </a:lnTo>
                <a:lnTo>
                  <a:pt x="4580743" y="1242957"/>
                </a:lnTo>
                <a:lnTo>
                  <a:pt x="4583138" y="1248146"/>
                </a:lnTo>
                <a:lnTo>
                  <a:pt x="4585932" y="1253335"/>
                </a:lnTo>
                <a:lnTo>
                  <a:pt x="4591520" y="1263713"/>
                </a:lnTo>
                <a:lnTo>
                  <a:pt x="4593916" y="1268902"/>
                </a:lnTo>
                <a:lnTo>
                  <a:pt x="4595911" y="1274489"/>
                </a:lnTo>
                <a:lnTo>
                  <a:pt x="4597508" y="1279679"/>
                </a:lnTo>
                <a:lnTo>
                  <a:pt x="4597907" y="1284867"/>
                </a:lnTo>
                <a:lnTo>
                  <a:pt x="4597907" y="1287662"/>
                </a:lnTo>
                <a:lnTo>
                  <a:pt x="4597508" y="1290455"/>
                </a:lnTo>
                <a:lnTo>
                  <a:pt x="4596709" y="1293250"/>
                </a:lnTo>
                <a:lnTo>
                  <a:pt x="4595911" y="1296044"/>
                </a:lnTo>
                <a:lnTo>
                  <a:pt x="4594713" y="1298838"/>
                </a:lnTo>
                <a:lnTo>
                  <a:pt x="4593117" y="1301633"/>
                </a:lnTo>
                <a:lnTo>
                  <a:pt x="4590722" y="1305225"/>
                </a:lnTo>
                <a:lnTo>
                  <a:pt x="4588326" y="1308018"/>
                </a:lnTo>
                <a:lnTo>
                  <a:pt x="4589923" y="1311211"/>
                </a:lnTo>
                <a:lnTo>
                  <a:pt x="4591121" y="1314405"/>
                </a:lnTo>
                <a:lnTo>
                  <a:pt x="4591920" y="1317598"/>
                </a:lnTo>
                <a:lnTo>
                  <a:pt x="4592319" y="1320791"/>
                </a:lnTo>
                <a:lnTo>
                  <a:pt x="4592718" y="1326778"/>
                </a:lnTo>
                <a:lnTo>
                  <a:pt x="4592319" y="1332766"/>
                </a:lnTo>
                <a:lnTo>
                  <a:pt x="4594713" y="1349530"/>
                </a:lnTo>
                <a:lnTo>
                  <a:pt x="4596310" y="1365895"/>
                </a:lnTo>
                <a:lnTo>
                  <a:pt x="4597907" y="1382660"/>
                </a:lnTo>
                <a:lnTo>
                  <a:pt x="4598704" y="1399425"/>
                </a:lnTo>
                <a:lnTo>
                  <a:pt x="4599504" y="1416188"/>
                </a:lnTo>
                <a:lnTo>
                  <a:pt x="4599903" y="1432553"/>
                </a:lnTo>
                <a:lnTo>
                  <a:pt x="4599903" y="1466082"/>
                </a:lnTo>
                <a:lnTo>
                  <a:pt x="4599504" y="1533140"/>
                </a:lnTo>
                <a:lnTo>
                  <a:pt x="4599903" y="1566669"/>
                </a:lnTo>
                <a:lnTo>
                  <a:pt x="4600302" y="1583034"/>
                </a:lnTo>
                <a:lnTo>
                  <a:pt x="4600701" y="1599798"/>
                </a:lnTo>
                <a:lnTo>
                  <a:pt x="4600701" y="1618159"/>
                </a:lnTo>
                <a:lnTo>
                  <a:pt x="4601898" y="1699986"/>
                </a:lnTo>
                <a:lnTo>
                  <a:pt x="4603095" y="1740698"/>
                </a:lnTo>
                <a:lnTo>
                  <a:pt x="4603895" y="1760656"/>
                </a:lnTo>
                <a:lnTo>
                  <a:pt x="4604693" y="1781013"/>
                </a:lnTo>
                <a:lnTo>
                  <a:pt x="4605092" y="1788198"/>
                </a:lnTo>
                <a:lnTo>
                  <a:pt x="4605092" y="1794983"/>
                </a:lnTo>
                <a:lnTo>
                  <a:pt x="4604693" y="1802168"/>
                </a:lnTo>
                <a:lnTo>
                  <a:pt x="4603895" y="1808155"/>
                </a:lnTo>
                <a:lnTo>
                  <a:pt x="4602697" y="1813743"/>
                </a:lnTo>
                <a:lnTo>
                  <a:pt x="4601100" y="1818932"/>
                </a:lnTo>
                <a:lnTo>
                  <a:pt x="4598704" y="1823723"/>
                </a:lnTo>
                <a:lnTo>
                  <a:pt x="4596310" y="1827713"/>
                </a:lnTo>
                <a:lnTo>
                  <a:pt x="4592718" y="1832105"/>
                </a:lnTo>
                <a:lnTo>
                  <a:pt x="4589125" y="1835298"/>
                </a:lnTo>
                <a:lnTo>
                  <a:pt x="4584734" y="1838091"/>
                </a:lnTo>
                <a:lnTo>
                  <a:pt x="4579545" y="1840087"/>
                </a:lnTo>
                <a:lnTo>
                  <a:pt x="4573559" y="1841684"/>
                </a:lnTo>
                <a:lnTo>
                  <a:pt x="4566773" y="1842882"/>
                </a:lnTo>
                <a:lnTo>
                  <a:pt x="4559588" y="1843281"/>
                </a:lnTo>
                <a:lnTo>
                  <a:pt x="4551605" y="1842882"/>
                </a:lnTo>
                <a:lnTo>
                  <a:pt x="4567571" y="1852860"/>
                </a:lnTo>
                <a:lnTo>
                  <a:pt x="4573160" y="1853259"/>
                </a:lnTo>
                <a:lnTo>
                  <a:pt x="4578348" y="1853659"/>
                </a:lnTo>
                <a:lnTo>
                  <a:pt x="4582740" y="1854457"/>
                </a:lnTo>
                <a:lnTo>
                  <a:pt x="4586730" y="1855255"/>
                </a:lnTo>
                <a:lnTo>
                  <a:pt x="4590325" y="1856452"/>
                </a:lnTo>
                <a:lnTo>
                  <a:pt x="4593516" y="1857650"/>
                </a:lnTo>
                <a:lnTo>
                  <a:pt x="4595911" y="1859247"/>
                </a:lnTo>
                <a:lnTo>
                  <a:pt x="4598305" y="1861243"/>
                </a:lnTo>
                <a:lnTo>
                  <a:pt x="4599903" y="1863238"/>
                </a:lnTo>
                <a:lnTo>
                  <a:pt x="4601499" y="1865633"/>
                </a:lnTo>
                <a:lnTo>
                  <a:pt x="4602697" y="1867629"/>
                </a:lnTo>
                <a:lnTo>
                  <a:pt x="4603895" y="1870024"/>
                </a:lnTo>
                <a:lnTo>
                  <a:pt x="4604293" y="1872419"/>
                </a:lnTo>
                <a:lnTo>
                  <a:pt x="4604693" y="1875212"/>
                </a:lnTo>
                <a:lnTo>
                  <a:pt x="4605092" y="1880402"/>
                </a:lnTo>
                <a:lnTo>
                  <a:pt x="4604693" y="1886389"/>
                </a:lnTo>
                <a:lnTo>
                  <a:pt x="4603895" y="1891977"/>
                </a:lnTo>
                <a:lnTo>
                  <a:pt x="4601898" y="1904750"/>
                </a:lnTo>
                <a:lnTo>
                  <a:pt x="4601100" y="1910338"/>
                </a:lnTo>
                <a:lnTo>
                  <a:pt x="4600701" y="1916325"/>
                </a:lnTo>
                <a:lnTo>
                  <a:pt x="4601100" y="1921515"/>
                </a:lnTo>
                <a:lnTo>
                  <a:pt x="4601499" y="1924308"/>
                </a:lnTo>
                <a:lnTo>
                  <a:pt x="4601898" y="1926703"/>
                </a:lnTo>
                <a:lnTo>
                  <a:pt x="4605092" y="1963026"/>
                </a:lnTo>
                <a:lnTo>
                  <a:pt x="4609882" y="1957438"/>
                </a:lnTo>
                <a:lnTo>
                  <a:pt x="4615071" y="1952249"/>
                </a:lnTo>
                <a:lnTo>
                  <a:pt x="4619062" y="1946660"/>
                </a:lnTo>
                <a:lnTo>
                  <a:pt x="4622654" y="1941073"/>
                </a:lnTo>
                <a:lnTo>
                  <a:pt x="4626246" y="1935484"/>
                </a:lnTo>
                <a:lnTo>
                  <a:pt x="4629440" y="1929498"/>
                </a:lnTo>
                <a:lnTo>
                  <a:pt x="4632234" y="1923111"/>
                </a:lnTo>
                <a:lnTo>
                  <a:pt x="4634629" y="1917123"/>
                </a:lnTo>
                <a:lnTo>
                  <a:pt x="4637024" y="1911136"/>
                </a:lnTo>
                <a:lnTo>
                  <a:pt x="4639020" y="1904750"/>
                </a:lnTo>
                <a:lnTo>
                  <a:pt x="4642611" y="1891977"/>
                </a:lnTo>
                <a:lnTo>
                  <a:pt x="4645805" y="1878805"/>
                </a:lnTo>
                <a:lnTo>
                  <a:pt x="4648599" y="1866032"/>
                </a:lnTo>
                <a:lnTo>
                  <a:pt x="4652990" y="1839289"/>
                </a:lnTo>
                <a:lnTo>
                  <a:pt x="4655384" y="1826117"/>
                </a:lnTo>
                <a:lnTo>
                  <a:pt x="4658178" y="1812945"/>
                </a:lnTo>
                <a:lnTo>
                  <a:pt x="4661373" y="1800172"/>
                </a:lnTo>
                <a:lnTo>
                  <a:pt x="4665363" y="1787399"/>
                </a:lnTo>
                <a:lnTo>
                  <a:pt x="4667758" y="1781412"/>
                </a:lnTo>
                <a:lnTo>
                  <a:pt x="4670552" y="1775425"/>
                </a:lnTo>
                <a:lnTo>
                  <a:pt x="4673347" y="1769437"/>
                </a:lnTo>
                <a:lnTo>
                  <a:pt x="4676938" y="1763051"/>
                </a:lnTo>
                <a:lnTo>
                  <a:pt x="4678135" y="1755467"/>
                </a:lnTo>
                <a:lnTo>
                  <a:pt x="4679733" y="1747883"/>
                </a:lnTo>
                <a:lnTo>
                  <a:pt x="4681729" y="1740299"/>
                </a:lnTo>
                <a:lnTo>
                  <a:pt x="4684123" y="1733114"/>
                </a:lnTo>
                <a:lnTo>
                  <a:pt x="4686518" y="1725530"/>
                </a:lnTo>
                <a:lnTo>
                  <a:pt x="4689312" y="1718746"/>
                </a:lnTo>
                <a:lnTo>
                  <a:pt x="4692505" y="1711960"/>
                </a:lnTo>
                <a:lnTo>
                  <a:pt x="4695699" y="1705174"/>
                </a:lnTo>
                <a:lnTo>
                  <a:pt x="4699291" y="1698388"/>
                </a:lnTo>
                <a:lnTo>
                  <a:pt x="4702884" y="1691603"/>
                </a:lnTo>
                <a:lnTo>
                  <a:pt x="4711664" y="1678830"/>
                </a:lnTo>
                <a:lnTo>
                  <a:pt x="4720447" y="1666457"/>
                </a:lnTo>
                <a:lnTo>
                  <a:pt x="4730026" y="1654082"/>
                </a:lnTo>
                <a:lnTo>
                  <a:pt x="4735214" y="1651288"/>
                </a:lnTo>
                <a:lnTo>
                  <a:pt x="4740005" y="1648894"/>
                </a:lnTo>
                <a:lnTo>
                  <a:pt x="4745592" y="1646898"/>
                </a:lnTo>
                <a:lnTo>
                  <a:pt x="4750782" y="1645301"/>
                </a:lnTo>
                <a:lnTo>
                  <a:pt x="4755970" y="1644104"/>
                </a:lnTo>
                <a:lnTo>
                  <a:pt x="4760760" y="1642906"/>
                </a:lnTo>
                <a:lnTo>
                  <a:pt x="4765949" y="1642108"/>
                </a:lnTo>
                <a:lnTo>
                  <a:pt x="4771138" y="1641709"/>
                </a:lnTo>
                <a:lnTo>
                  <a:pt x="4781517" y="1641310"/>
                </a:lnTo>
                <a:lnTo>
                  <a:pt x="4791495" y="1641709"/>
                </a:lnTo>
                <a:lnTo>
                  <a:pt x="4801473" y="1642906"/>
                </a:lnTo>
                <a:lnTo>
                  <a:pt x="4811852" y="1644104"/>
                </a:lnTo>
                <a:lnTo>
                  <a:pt x="4821830" y="1646100"/>
                </a:lnTo>
                <a:lnTo>
                  <a:pt x="4832208" y="1648495"/>
                </a:lnTo>
                <a:lnTo>
                  <a:pt x="4852566" y="1652885"/>
                </a:lnTo>
                <a:lnTo>
                  <a:pt x="4862544" y="1654881"/>
                </a:lnTo>
                <a:lnTo>
                  <a:pt x="4872922" y="1656478"/>
                </a:lnTo>
                <a:lnTo>
                  <a:pt x="4882901" y="1657675"/>
                </a:lnTo>
                <a:lnTo>
                  <a:pt x="4893279" y="1658074"/>
                </a:lnTo>
                <a:lnTo>
                  <a:pt x="4903657" y="1656877"/>
                </a:lnTo>
                <a:lnTo>
                  <a:pt x="4914433" y="1656079"/>
                </a:lnTo>
                <a:lnTo>
                  <a:pt x="4925210" y="1656079"/>
                </a:lnTo>
                <a:lnTo>
                  <a:pt x="4935989" y="1656478"/>
                </a:lnTo>
                <a:lnTo>
                  <a:pt x="4947563" y="1657675"/>
                </a:lnTo>
                <a:lnTo>
                  <a:pt x="4958739" y="1659272"/>
                </a:lnTo>
                <a:lnTo>
                  <a:pt x="4969516" y="1661267"/>
                </a:lnTo>
                <a:lnTo>
                  <a:pt x="4981092" y="1664062"/>
                </a:lnTo>
                <a:lnTo>
                  <a:pt x="4992269" y="1667654"/>
                </a:lnTo>
                <a:lnTo>
                  <a:pt x="5003843" y="1671246"/>
                </a:lnTo>
                <a:lnTo>
                  <a:pt x="5014622" y="1675238"/>
                </a:lnTo>
                <a:lnTo>
                  <a:pt x="5025398" y="1679628"/>
                </a:lnTo>
                <a:lnTo>
                  <a:pt x="5036574" y="1684418"/>
                </a:lnTo>
                <a:lnTo>
                  <a:pt x="5047351" y="1689607"/>
                </a:lnTo>
                <a:lnTo>
                  <a:pt x="5057729" y="1695195"/>
                </a:lnTo>
                <a:lnTo>
                  <a:pt x="5067708" y="1701981"/>
                </a:lnTo>
                <a:lnTo>
                  <a:pt x="5078088" y="1708368"/>
                </a:lnTo>
                <a:lnTo>
                  <a:pt x="5088064" y="1714754"/>
                </a:lnTo>
                <a:lnTo>
                  <a:pt x="5097645" y="1721938"/>
                </a:lnTo>
                <a:lnTo>
                  <a:pt x="5106824" y="1729123"/>
                </a:lnTo>
                <a:lnTo>
                  <a:pt x="5116005" y="1737106"/>
                </a:lnTo>
                <a:lnTo>
                  <a:pt x="5124389" y="1745090"/>
                </a:lnTo>
                <a:lnTo>
                  <a:pt x="5132370" y="1753073"/>
                </a:lnTo>
                <a:lnTo>
                  <a:pt x="5140353" y="1761455"/>
                </a:lnTo>
                <a:lnTo>
                  <a:pt x="5147537" y="1770635"/>
                </a:lnTo>
                <a:lnTo>
                  <a:pt x="5154323" y="1779417"/>
                </a:lnTo>
                <a:lnTo>
                  <a:pt x="5160710" y="1788198"/>
                </a:lnTo>
                <a:lnTo>
                  <a:pt x="5166697" y="1797778"/>
                </a:lnTo>
                <a:lnTo>
                  <a:pt x="5171886" y="1806958"/>
                </a:lnTo>
                <a:lnTo>
                  <a:pt x="5176277" y="1816538"/>
                </a:lnTo>
                <a:lnTo>
                  <a:pt x="5180268" y="1826117"/>
                </a:lnTo>
                <a:lnTo>
                  <a:pt x="5183861" y="1836096"/>
                </a:lnTo>
                <a:lnTo>
                  <a:pt x="5186255" y="1839289"/>
                </a:lnTo>
                <a:lnTo>
                  <a:pt x="5187853" y="1842882"/>
                </a:lnTo>
                <a:lnTo>
                  <a:pt x="5188252" y="1846474"/>
                </a:lnTo>
                <a:lnTo>
                  <a:pt x="5187853" y="1850466"/>
                </a:lnTo>
                <a:lnTo>
                  <a:pt x="5191444" y="1855654"/>
                </a:lnTo>
                <a:lnTo>
                  <a:pt x="5194638" y="1861642"/>
                </a:lnTo>
                <a:lnTo>
                  <a:pt x="5197032" y="1867629"/>
                </a:lnTo>
                <a:lnTo>
                  <a:pt x="5199028" y="1874015"/>
                </a:lnTo>
                <a:lnTo>
                  <a:pt x="5200625" y="1880402"/>
                </a:lnTo>
                <a:lnTo>
                  <a:pt x="5201423" y="1886788"/>
                </a:lnTo>
                <a:lnTo>
                  <a:pt x="5203022" y="1901157"/>
                </a:lnTo>
                <a:lnTo>
                  <a:pt x="5204617" y="1915527"/>
                </a:lnTo>
                <a:lnTo>
                  <a:pt x="5205415" y="1923510"/>
                </a:lnTo>
                <a:lnTo>
                  <a:pt x="5206612" y="1931892"/>
                </a:lnTo>
                <a:lnTo>
                  <a:pt x="5208208" y="1939875"/>
                </a:lnTo>
                <a:lnTo>
                  <a:pt x="5210205" y="1948258"/>
                </a:lnTo>
                <a:lnTo>
                  <a:pt x="5212999" y="1956640"/>
                </a:lnTo>
                <a:lnTo>
                  <a:pt x="5216191" y="1966219"/>
                </a:lnTo>
                <a:lnTo>
                  <a:pt x="5220982" y="1945463"/>
                </a:lnTo>
                <a:lnTo>
                  <a:pt x="5225373" y="1925107"/>
                </a:lnTo>
                <a:lnTo>
                  <a:pt x="5234153" y="1885591"/>
                </a:lnTo>
                <a:lnTo>
                  <a:pt x="5242137" y="1847272"/>
                </a:lnTo>
                <a:lnTo>
                  <a:pt x="5249721" y="1810151"/>
                </a:lnTo>
                <a:lnTo>
                  <a:pt x="5253712" y="1791790"/>
                </a:lnTo>
                <a:lnTo>
                  <a:pt x="5258103" y="1773828"/>
                </a:lnTo>
                <a:lnTo>
                  <a:pt x="5262893" y="1755866"/>
                </a:lnTo>
                <a:lnTo>
                  <a:pt x="5268081" y="1738304"/>
                </a:lnTo>
                <a:lnTo>
                  <a:pt x="5273271" y="1721140"/>
                </a:lnTo>
                <a:lnTo>
                  <a:pt x="5278859" y="1703977"/>
                </a:lnTo>
                <a:lnTo>
                  <a:pt x="5285246" y="1686813"/>
                </a:lnTo>
                <a:lnTo>
                  <a:pt x="5292031" y="1670448"/>
                </a:lnTo>
                <a:lnTo>
                  <a:pt x="5383037" y="1307619"/>
                </a:lnTo>
                <a:lnTo>
                  <a:pt x="5382639" y="1307619"/>
                </a:lnTo>
                <a:lnTo>
                  <a:pt x="5384236" y="1294447"/>
                </a:lnTo>
                <a:lnTo>
                  <a:pt x="5385831" y="1281275"/>
                </a:lnTo>
                <a:lnTo>
                  <a:pt x="5390222" y="1255330"/>
                </a:lnTo>
                <a:lnTo>
                  <a:pt x="5395410" y="1229385"/>
                </a:lnTo>
                <a:lnTo>
                  <a:pt x="5401399" y="1204239"/>
                </a:lnTo>
                <a:lnTo>
                  <a:pt x="5407784" y="1179092"/>
                </a:lnTo>
                <a:lnTo>
                  <a:pt x="5414969" y="1153945"/>
                </a:lnTo>
                <a:lnTo>
                  <a:pt x="5422952" y="1129199"/>
                </a:lnTo>
                <a:lnTo>
                  <a:pt x="5431733" y="1104850"/>
                </a:lnTo>
                <a:lnTo>
                  <a:pt x="5440515" y="1080503"/>
                </a:lnTo>
                <a:lnTo>
                  <a:pt x="5449696" y="1056154"/>
                </a:lnTo>
                <a:lnTo>
                  <a:pt x="5459675" y="1031806"/>
                </a:lnTo>
                <a:lnTo>
                  <a:pt x="5469654" y="1007857"/>
                </a:lnTo>
                <a:lnTo>
                  <a:pt x="5490408" y="959560"/>
                </a:lnTo>
                <a:lnTo>
                  <a:pt x="5511963" y="912061"/>
                </a:lnTo>
                <a:lnTo>
                  <a:pt x="5513960" y="907670"/>
                </a:lnTo>
                <a:lnTo>
                  <a:pt x="5516354" y="903280"/>
                </a:lnTo>
                <a:lnTo>
                  <a:pt x="5518748" y="900485"/>
                </a:lnTo>
                <a:lnTo>
                  <a:pt x="5520744" y="898090"/>
                </a:lnTo>
                <a:lnTo>
                  <a:pt x="5523140" y="896095"/>
                </a:lnTo>
                <a:lnTo>
                  <a:pt x="5526333" y="894897"/>
                </a:lnTo>
                <a:lnTo>
                  <a:pt x="5528728" y="894099"/>
                </a:lnTo>
                <a:lnTo>
                  <a:pt x="5531123" y="893700"/>
                </a:lnTo>
                <a:lnTo>
                  <a:pt x="5533518" y="893301"/>
                </a:lnTo>
                <a:lnTo>
                  <a:pt x="5536312" y="893301"/>
                </a:lnTo>
                <a:lnTo>
                  <a:pt x="5541500" y="894099"/>
                </a:lnTo>
                <a:lnTo>
                  <a:pt x="5547488" y="894897"/>
                </a:lnTo>
                <a:lnTo>
                  <a:pt x="5553076" y="895297"/>
                </a:lnTo>
                <a:lnTo>
                  <a:pt x="5579421" y="894897"/>
                </a:lnTo>
                <a:lnTo>
                  <a:pt x="5605365" y="894099"/>
                </a:lnTo>
                <a:lnTo>
                  <a:pt x="5657254" y="892502"/>
                </a:lnTo>
                <a:lnTo>
                  <a:pt x="5680407" y="890506"/>
                </a:lnTo>
                <a:lnTo>
                  <a:pt x="5692380" y="889309"/>
                </a:lnTo>
                <a:lnTo>
                  <a:pt x="5703954" y="888112"/>
                </a:lnTo>
                <a:lnTo>
                  <a:pt x="5715530" y="887713"/>
                </a:lnTo>
                <a:lnTo>
                  <a:pt x="5727106" y="887713"/>
                </a:lnTo>
                <a:lnTo>
                  <a:pt x="5737882" y="888112"/>
                </a:lnTo>
                <a:lnTo>
                  <a:pt x="5748660" y="889708"/>
                </a:lnTo>
                <a:lnTo>
                  <a:pt x="5754249" y="890506"/>
                </a:lnTo>
                <a:lnTo>
                  <a:pt x="5759437" y="892103"/>
                </a:lnTo>
                <a:lnTo>
                  <a:pt x="5764625" y="893700"/>
                </a:lnTo>
                <a:lnTo>
                  <a:pt x="5769416" y="895297"/>
                </a:lnTo>
                <a:lnTo>
                  <a:pt x="5774604" y="897691"/>
                </a:lnTo>
                <a:lnTo>
                  <a:pt x="5779395" y="900086"/>
                </a:lnTo>
                <a:lnTo>
                  <a:pt x="5783786" y="902881"/>
                </a:lnTo>
                <a:lnTo>
                  <a:pt x="5788576" y="906073"/>
                </a:lnTo>
                <a:lnTo>
                  <a:pt x="5792965" y="910065"/>
                </a:lnTo>
                <a:lnTo>
                  <a:pt x="5797356" y="914057"/>
                </a:lnTo>
                <a:lnTo>
                  <a:pt x="5801347" y="918447"/>
                </a:lnTo>
                <a:lnTo>
                  <a:pt x="5805341" y="923237"/>
                </a:lnTo>
                <a:lnTo>
                  <a:pt x="5809330" y="928426"/>
                </a:lnTo>
                <a:lnTo>
                  <a:pt x="5812924" y="934413"/>
                </a:lnTo>
                <a:lnTo>
                  <a:pt x="5816515" y="941198"/>
                </a:lnTo>
                <a:lnTo>
                  <a:pt x="5820107" y="947585"/>
                </a:lnTo>
                <a:lnTo>
                  <a:pt x="5823301" y="947585"/>
                </a:lnTo>
                <a:lnTo>
                  <a:pt x="5826893" y="946787"/>
                </a:lnTo>
                <a:lnTo>
                  <a:pt x="5830087" y="945989"/>
                </a:lnTo>
                <a:lnTo>
                  <a:pt x="5833679" y="944790"/>
                </a:lnTo>
                <a:lnTo>
                  <a:pt x="5840066" y="941997"/>
                </a:lnTo>
                <a:lnTo>
                  <a:pt x="5846452" y="938405"/>
                </a:lnTo>
                <a:lnTo>
                  <a:pt x="5853239" y="934413"/>
                </a:lnTo>
                <a:lnTo>
                  <a:pt x="5859225" y="930421"/>
                </a:lnTo>
                <a:lnTo>
                  <a:pt x="5865610" y="926430"/>
                </a:lnTo>
                <a:lnTo>
                  <a:pt x="5871999" y="922838"/>
                </a:lnTo>
                <a:lnTo>
                  <a:pt x="5878384" y="919645"/>
                </a:lnTo>
                <a:lnTo>
                  <a:pt x="5885169" y="916850"/>
                </a:lnTo>
                <a:lnTo>
                  <a:pt x="5888762" y="916052"/>
                </a:lnTo>
                <a:lnTo>
                  <a:pt x="5891955" y="915254"/>
                </a:lnTo>
                <a:lnTo>
                  <a:pt x="5895547" y="914855"/>
                </a:lnTo>
                <a:lnTo>
                  <a:pt x="5898741" y="914456"/>
                </a:lnTo>
                <a:lnTo>
                  <a:pt x="5902333" y="914855"/>
                </a:lnTo>
                <a:lnTo>
                  <a:pt x="5905926" y="915254"/>
                </a:lnTo>
                <a:lnTo>
                  <a:pt x="5909519" y="916052"/>
                </a:lnTo>
                <a:lnTo>
                  <a:pt x="5913510" y="917249"/>
                </a:lnTo>
                <a:lnTo>
                  <a:pt x="5917500" y="918846"/>
                </a:lnTo>
                <a:lnTo>
                  <a:pt x="5921492" y="921241"/>
                </a:lnTo>
                <a:lnTo>
                  <a:pt x="5925483" y="923636"/>
                </a:lnTo>
                <a:lnTo>
                  <a:pt x="5929475" y="926829"/>
                </a:lnTo>
                <a:lnTo>
                  <a:pt x="5935064" y="922838"/>
                </a:lnTo>
                <a:lnTo>
                  <a:pt x="5941050" y="918846"/>
                </a:lnTo>
                <a:lnTo>
                  <a:pt x="5943845" y="916850"/>
                </a:lnTo>
                <a:lnTo>
                  <a:pt x="5946240" y="914456"/>
                </a:lnTo>
                <a:lnTo>
                  <a:pt x="5948235" y="912061"/>
                </a:lnTo>
                <a:lnTo>
                  <a:pt x="5949433" y="909665"/>
                </a:lnTo>
                <a:lnTo>
                  <a:pt x="5960609" y="882922"/>
                </a:lnTo>
                <a:lnTo>
                  <a:pt x="5970587" y="859772"/>
                </a:lnTo>
                <a:lnTo>
                  <a:pt x="5979369" y="839415"/>
                </a:lnTo>
                <a:lnTo>
                  <a:pt x="5988150" y="822651"/>
                </a:lnTo>
                <a:lnTo>
                  <a:pt x="5992143" y="815067"/>
                </a:lnTo>
                <a:lnTo>
                  <a:pt x="5996133" y="808281"/>
                </a:lnTo>
                <a:lnTo>
                  <a:pt x="6000125" y="801496"/>
                </a:lnTo>
                <a:lnTo>
                  <a:pt x="6004516" y="795908"/>
                </a:lnTo>
                <a:lnTo>
                  <a:pt x="6008908" y="790719"/>
                </a:lnTo>
                <a:lnTo>
                  <a:pt x="6013297" y="786328"/>
                </a:lnTo>
                <a:lnTo>
                  <a:pt x="6018486" y="782337"/>
                </a:lnTo>
                <a:lnTo>
                  <a:pt x="6023275" y="778745"/>
                </a:lnTo>
                <a:lnTo>
                  <a:pt x="6028466" y="775551"/>
                </a:lnTo>
                <a:lnTo>
                  <a:pt x="6033654" y="772358"/>
                </a:lnTo>
                <a:lnTo>
                  <a:pt x="6039641" y="769963"/>
                </a:lnTo>
                <a:lnTo>
                  <a:pt x="6045629" y="768366"/>
                </a:lnTo>
                <a:lnTo>
                  <a:pt x="6052813" y="766769"/>
                </a:lnTo>
                <a:lnTo>
                  <a:pt x="6059998" y="765572"/>
                </a:lnTo>
                <a:lnTo>
                  <a:pt x="6067581" y="764375"/>
                </a:lnTo>
                <a:lnTo>
                  <a:pt x="6075566" y="763976"/>
                </a:lnTo>
                <a:lnTo>
                  <a:pt x="6084745" y="763577"/>
                </a:lnTo>
                <a:lnTo>
                  <a:pt x="6093925" y="763177"/>
                </a:lnTo>
                <a:lnTo>
                  <a:pt x="6095368" y="763204"/>
                </a:lnTo>
                <a:lnTo>
                  <a:pt x="6095368" y="113086"/>
                </a:lnTo>
                <a:lnTo>
                  <a:pt x="6096083" y="111364"/>
                </a:lnTo>
                <a:lnTo>
                  <a:pt x="6102869" y="96196"/>
                </a:lnTo>
                <a:lnTo>
                  <a:pt x="6108458" y="80629"/>
                </a:lnTo>
                <a:lnTo>
                  <a:pt x="6113646" y="65062"/>
                </a:lnTo>
                <a:lnTo>
                  <a:pt x="6116042" y="57478"/>
                </a:lnTo>
                <a:lnTo>
                  <a:pt x="6118037" y="49096"/>
                </a:lnTo>
                <a:lnTo>
                  <a:pt x="6119634" y="41512"/>
                </a:lnTo>
                <a:lnTo>
                  <a:pt x="6120831" y="33529"/>
                </a:lnTo>
                <a:lnTo>
                  <a:pt x="6122028" y="25147"/>
                </a:lnTo>
                <a:lnTo>
                  <a:pt x="6122826" y="17164"/>
                </a:lnTo>
                <a:lnTo>
                  <a:pt x="6122826" y="15168"/>
                </a:lnTo>
                <a:lnTo>
                  <a:pt x="6123626" y="13172"/>
                </a:lnTo>
                <a:lnTo>
                  <a:pt x="6124823" y="11575"/>
                </a:lnTo>
                <a:lnTo>
                  <a:pt x="6126020" y="9580"/>
                </a:lnTo>
                <a:lnTo>
                  <a:pt x="6129213" y="6387"/>
                </a:lnTo>
                <a:lnTo>
                  <a:pt x="6132805" y="3991"/>
                </a:lnTo>
                <a:lnTo>
                  <a:pt x="6135600" y="2794"/>
                </a:lnTo>
                <a:lnTo>
                  <a:pt x="6139591" y="1597"/>
                </a:lnTo>
                <a:lnTo>
                  <a:pt x="6144780" y="798"/>
                </a:lnTo>
                <a:lnTo>
                  <a:pt x="6150369" y="399"/>
                </a:lnTo>
                <a:lnTo>
                  <a:pt x="6165137" y="0"/>
                </a:lnTo>
                <a:lnTo>
                  <a:pt x="6183098" y="399"/>
                </a:lnTo>
                <a:lnTo>
                  <a:pt x="6203455" y="1198"/>
                </a:lnTo>
                <a:lnTo>
                  <a:pt x="6225409" y="2794"/>
                </a:lnTo>
                <a:lnTo>
                  <a:pt x="6248959" y="5190"/>
                </a:lnTo>
                <a:lnTo>
                  <a:pt x="6272907" y="7584"/>
                </a:lnTo>
                <a:lnTo>
                  <a:pt x="6296458" y="10777"/>
                </a:lnTo>
                <a:lnTo>
                  <a:pt x="6319609" y="14370"/>
                </a:lnTo>
                <a:lnTo>
                  <a:pt x="6341961" y="18361"/>
                </a:lnTo>
                <a:lnTo>
                  <a:pt x="6361519" y="21953"/>
                </a:lnTo>
                <a:lnTo>
                  <a:pt x="6379082" y="25945"/>
                </a:lnTo>
                <a:lnTo>
                  <a:pt x="6386267" y="27941"/>
                </a:lnTo>
                <a:lnTo>
                  <a:pt x="6393052" y="29936"/>
                </a:lnTo>
                <a:lnTo>
                  <a:pt x="6399040" y="31933"/>
                </a:lnTo>
                <a:lnTo>
                  <a:pt x="6403430" y="33928"/>
                </a:lnTo>
                <a:lnTo>
                  <a:pt x="6407022" y="35924"/>
                </a:lnTo>
                <a:lnTo>
                  <a:pt x="6409418" y="37520"/>
                </a:lnTo>
                <a:lnTo>
                  <a:pt x="6412611" y="41911"/>
                </a:lnTo>
                <a:lnTo>
                  <a:pt x="6415005" y="46302"/>
                </a:lnTo>
                <a:lnTo>
                  <a:pt x="6417800" y="51491"/>
                </a:lnTo>
                <a:lnTo>
                  <a:pt x="6419795" y="56679"/>
                </a:lnTo>
                <a:lnTo>
                  <a:pt x="6423787" y="66659"/>
                </a:lnTo>
                <a:lnTo>
                  <a:pt x="6428178" y="77037"/>
                </a:lnTo>
                <a:lnTo>
                  <a:pt x="6431770" y="81427"/>
                </a:lnTo>
                <a:lnTo>
                  <a:pt x="6434963" y="85818"/>
                </a:lnTo>
                <a:lnTo>
                  <a:pt x="6438156" y="88612"/>
                </a:lnTo>
                <a:lnTo>
                  <a:pt x="6440950" y="91406"/>
                </a:lnTo>
                <a:lnTo>
                  <a:pt x="6443745" y="93002"/>
                </a:lnTo>
                <a:lnTo>
                  <a:pt x="6446539" y="94599"/>
                </a:lnTo>
                <a:lnTo>
                  <a:pt x="6448933" y="95398"/>
                </a:lnTo>
                <a:lnTo>
                  <a:pt x="6451728" y="95797"/>
                </a:lnTo>
                <a:lnTo>
                  <a:pt x="6454123" y="95398"/>
                </a:lnTo>
                <a:lnTo>
                  <a:pt x="6456118" y="94999"/>
                </a:lnTo>
                <a:lnTo>
                  <a:pt x="6458513" y="94200"/>
                </a:lnTo>
                <a:lnTo>
                  <a:pt x="6460509" y="93002"/>
                </a:lnTo>
                <a:lnTo>
                  <a:pt x="6465299" y="89809"/>
                </a:lnTo>
                <a:lnTo>
                  <a:pt x="6469290" y="85818"/>
                </a:lnTo>
                <a:lnTo>
                  <a:pt x="6477672" y="76238"/>
                </a:lnTo>
                <a:lnTo>
                  <a:pt x="6482063" y="71847"/>
                </a:lnTo>
                <a:lnTo>
                  <a:pt x="6486453" y="67856"/>
                </a:lnTo>
                <a:lnTo>
                  <a:pt x="6488849" y="66259"/>
                </a:lnTo>
                <a:lnTo>
                  <a:pt x="6491243" y="64662"/>
                </a:lnTo>
                <a:lnTo>
                  <a:pt x="6493638" y="63465"/>
                </a:lnTo>
                <a:lnTo>
                  <a:pt x="6496832" y="62667"/>
                </a:lnTo>
                <a:lnTo>
                  <a:pt x="6499626" y="62268"/>
                </a:lnTo>
                <a:lnTo>
                  <a:pt x="6502419" y="62268"/>
                </a:lnTo>
                <a:lnTo>
                  <a:pt x="6505613" y="62667"/>
                </a:lnTo>
                <a:lnTo>
                  <a:pt x="6508806" y="63465"/>
                </a:lnTo>
                <a:lnTo>
                  <a:pt x="6505613" y="69852"/>
                </a:lnTo>
                <a:lnTo>
                  <a:pt x="6503617" y="76238"/>
                </a:lnTo>
                <a:lnTo>
                  <a:pt x="6502419" y="81826"/>
                </a:lnTo>
                <a:lnTo>
                  <a:pt x="6502020" y="87415"/>
                </a:lnTo>
                <a:lnTo>
                  <a:pt x="6502419" y="92204"/>
                </a:lnTo>
                <a:lnTo>
                  <a:pt x="6503617" y="96994"/>
                </a:lnTo>
                <a:lnTo>
                  <a:pt x="6505213" y="100985"/>
                </a:lnTo>
                <a:lnTo>
                  <a:pt x="6507609" y="104977"/>
                </a:lnTo>
                <a:lnTo>
                  <a:pt x="6510403" y="108968"/>
                </a:lnTo>
                <a:lnTo>
                  <a:pt x="6513595" y="112561"/>
                </a:lnTo>
                <a:lnTo>
                  <a:pt x="6517188" y="116153"/>
                </a:lnTo>
                <a:lnTo>
                  <a:pt x="6521179" y="119346"/>
                </a:lnTo>
                <a:lnTo>
                  <a:pt x="6529961" y="125334"/>
                </a:lnTo>
                <a:lnTo>
                  <a:pt x="6539141" y="131321"/>
                </a:lnTo>
                <a:lnTo>
                  <a:pt x="6548722" y="137308"/>
                </a:lnTo>
                <a:lnTo>
                  <a:pt x="6557503" y="143295"/>
                </a:lnTo>
                <a:lnTo>
                  <a:pt x="6561893" y="146489"/>
                </a:lnTo>
                <a:lnTo>
                  <a:pt x="6565884" y="150480"/>
                </a:lnTo>
                <a:lnTo>
                  <a:pt x="6569477" y="154072"/>
                </a:lnTo>
                <a:lnTo>
                  <a:pt x="6572670" y="157665"/>
                </a:lnTo>
                <a:lnTo>
                  <a:pt x="6575065" y="162055"/>
                </a:lnTo>
                <a:lnTo>
                  <a:pt x="6577460" y="166447"/>
                </a:lnTo>
                <a:lnTo>
                  <a:pt x="6579057" y="170837"/>
                </a:lnTo>
                <a:lnTo>
                  <a:pt x="6579855" y="176026"/>
                </a:lnTo>
                <a:lnTo>
                  <a:pt x="6580254" y="181614"/>
                </a:lnTo>
                <a:lnTo>
                  <a:pt x="6579855" y="187601"/>
                </a:lnTo>
                <a:lnTo>
                  <a:pt x="6578658" y="193988"/>
                </a:lnTo>
                <a:lnTo>
                  <a:pt x="6576263" y="200375"/>
                </a:lnTo>
                <a:lnTo>
                  <a:pt x="6581451" y="225520"/>
                </a:lnTo>
                <a:lnTo>
                  <a:pt x="6585443" y="250268"/>
                </a:lnTo>
                <a:lnTo>
                  <a:pt x="6589435" y="274616"/>
                </a:lnTo>
                <a:lnTo>
                  <a:pt x="6592627" y="299763"/>
                </a:lnTo>
                <a:lnTo>
                  <a:pt x="6595023" y="324510"/>
                </a:lnTo>
                <a:lnTo>
                  <a:pt x="6595821" y="336884"/>
                </a:lnTo>
                <a:lnTo>
                  <a:pt x="6596220" y="349656"/>
                </a:lnTo>
                <a:lnTo>
                  <a:pt x="6596619" y="362031"/>
                </a:lnTo>
                <a:lnTo>
                  <a:pt x="6596619" y="374803"/>
                </a:lnTo>
                <a:lnTo>
                  <a:pt x="6596220" y="387575"/>
                </a:lnTo>
                <a:lnTo>
                  <a:pt x="6595821" y="399950"/>
                </a:lnTo>
                <a:lnTo>
                  <a:pt x="6599014" y="425895"/>
                </a:lnTo>
                <a:lnTo>
                  <a:pt x="6601809" y="451840"/>
                </a:lnTo>
                <a:lnTo>
                  <a:pt x="6604203" y="477385"/>
                </a:lnTo>
                <a:lnTo>
                  <a:pt x="6605800" y="503330"/>
                </a:lnTo>
                <a:lnTo>
                  <a:pt x="6607396" y="529274"/>
                </a:lnTo>
                <a:lnTo>
                  <a:pt x="6608594" y="555219"/>
                </a:lnTo>
                <a:lnTo>
                  <a:pt x="6608993" y="581164"/>
                </a:lnTo>
                <a:lnTo>
                  <a:pt x="6609791" y="606710"/>
                </a:lnTo>
                <a:lnTo>
                  <a:pt x="6610589" y="658600"/>
                </a:lnTo>
                <a:lnTo>
                  <a:pt x="6610989" y="710888"/>
                </a:lnTo>
                <a:lnTo>
                  <a:pt x="6611787" y="762379"/>
                </a:lnTo>
                <a:lnTo>
                  <a:pt x="6612586" y="788324"/>
                </a:lnTo>
                <a:lnTo>
                  <a:pt x="6613783" y="814668"/>
                </a:lnTo>
                <a:lnTo>
                  <a:pt x="6630547" y="1345538"/>
                </a:lnTo>
                <a:lnTo>
                  <a:pt x="6648509" y="1345937"/>
                </a:lnTo>
                <a:lnTo>
                  <a:pt x="6656492" y="1310813"/>
                </a:lnTo>
                <a:lnTo>
                  <a:pt x="6664475" y="1275289"/>
                </a:lnTo>
                <a:lnTo>
                  <a:pt x="6671659" y="1240162"/>
                </a:lnTo>
                <a:lnTo>
                  <a:pt x="6678844" y="1204639"/>
                </a:lnTo>
                <a:lnTo>
                  <a:pt x="6707184" y="1062940"/>
                </a:lnTo>
                <a:lnTo>
                  <a:pt x="6714369" y="1027416"/>
                </a:lnTo>
                <a:lnTo>
                  <a:pt x="6721554" y="992290"/>
                </a:lnTo>
                <a:lnTo>
                  <a:pt x="6729936" y="956766"/>
                </a:lnTo>
                <a:lnTo>
                  <a:pt x="6737919" y="921641"/>
                </a:lnTo>
                <a:lnTo>
                  <a:pt x="6746301" y="886914"/>
                </a:lnTo>
                <a:lnTo>
                  <a:pt x="6755881" y="851789"/>
                </a:lnTo>
                <a:lnTo>
                  <a:pt x="6765860" y="817063"/>
                </a:lnTo>
                <a:lnTo>
                  <a:pt x="6776237" y="782337"/>
                </a:lnTo>
                <a:lnTo>
                  <a:pt x="6775040" y="767568"/>
                </a:lnTo>
                <a:lnTo>
                  <a:pt x="6774641" y="753598"/>
                </a:lnTo>
                <a:lnTo>
                  <a:pt x="6775040" y="738829"/>
                </a:lnTo>
                <a:lnTo>
                  <a:pt x="6776636" y="724859"/>
                </a:lnTo>
                <a:lnTo>
                  <a:pt x="6778632" y="710888"/>
                </a:lnTo>
                <a:lnTo>
                  <a:pt x="6781427" y="696519"/>
                </a:lnTo>
                <a:lnTo>
                  <a:pt x="6785418" y="682549"/>
                </a:lnTo>
                <a:lnTo>
                  <a:pt x="6791006" y="668578"/>
                </a:lnTo>
                <a:lnTo>
                  <a:pt x="6790607" y="663390"/>
                </a:lnTo>
                <a:lnTo>
                  <a:pt x="6790607" y="658200"/>
                </a:lnTo>
                <a:lnTo>
                  <a:pt x="6791006" y="653410"/>
                </a:lnTo>
                <a:lnTo>
                  <a:pt x="6791405" y="648222"/>
                </a:lnTo>
                <a:lnTo>
                  <a:pt x="6792603" y="643432"/>
                </a:lnTo>
                <a:lnTo>
                  <a:pt x="6793800" y="638642"/>
                </a:lnTo>
                <a:lnTo>
                  <a:pt x="6795396" y="633852"/>
                </a:lnTo>
                <a:lnTo>
                  <a:pt x="6796994" y="629462"/>
                </a:lnTo>
                <a:lnTo>
                  <a:pt x="6800985" y="620680"/>
                </a:lnTo>
                <a:lnTo>
                  <a:pt x="6805774" y="612298"/>
                </a:lnTo>
                <a:lnTo>
                  <a:pt x="6810964" y="603517"/>
                </a:lnTo>
                <a:lnTo>
                  <a:pt x="6816153" y="595135"/>
                </a:lnTo>
                <a:lnTo>
                  <a:pt x="6822140" y="586752"/>
                </a:lnTo>
                <a:lnTo>
                  <a:pt x="6827329" y="577971"/>
                </a:lnTo>
                <a:lnTo>
                  <a:pt x="6832118" y="569190"/>
                </a:lnTo>
                <a:lnTo>
                  <a:pt x="6836509" y="560009"/>
                </a:lnTo>
                <a:lnTo>
                  <a:pt x="6839702" y="550829"/>
                </a:lnTo>
                <a:lnTo>
                  <a:pt x="6841300" y="546039"/>
                </a:lnTo>
                <a:lnTo>
                  <a:pt x="6842497" y="540850"/>
                </a:lnTo>
                <a:lnTo>
                  <a:pt x="6843295" y="535661"/>
                </a:lnTo>
                <a:lnTo>
                  <a:pt x="6844093" y="530872"/>
                </a:lnTo>
                <a:lnTo>
                  <a:pt x="6844093" y="525283"/>
                </a:lnTo>
                <a:lnTo>
                  <a:pt x="6844093" y="520094"/>
                </a:lnTo>
                <a:lnTo>
                  <a:pt x="6844093" y="515304"/>
                </a:lnTo>
                <a:lnTo>
                  <a:pt x="6844892" y="511312"/>
                </a:lnTo>
                <a:lnTo>
                  <a:pt x="6846488" y="507720"/>
                </a:lnTo>
                <a:lnTo>
                  <a:pt x="6848484" y="505326"/>
                </a:lnTo>
                <a:lnTo>
                  <a:pt x="6851278" y="503330"/>
                </a:lnTo>
                <a:lnTo>
                  <a:pt x="6854471" y="502531"/>
                </a:lnTo>
                <a:lnTo>
                  <a:pt x="6857664" y="501733"/>
                </a:lnTo>
                <a:lnTo>
                  <a:pt x="6861656" y="501334"/>
                </a:lnTo>
                <a:lnTo>
                  <a:pt x="6865647" y="501733"/>
                </a:lnTo>
                <a:lnTo>
                  <a:pt x="6869639" y="501733"/>
                </a:lnTo>
                <a:lnTo>
                  <a:pt x="6878021" y="502931"/>
                </a:lnTo>
                <a:lnTo>
                  <a:pt x="6886803" y="504128"/>
                </a:lnTo>
                <a:lnTo>
                  <a:pt x="6894386" y="504927"/>
                </a:lnTo>
                <a:lnTo>
                  <a:pt x="6945078" y="505326"/>
                </a:lnTo>
                <a:lnTo>
                  <a:pt x="6996170" y="505725"/>
                </a:lnTo>
                <a:lnTo>
                  <a:pt x="7098353" y="506124"/>
                </a:lnTo>
                <a:lnTo>
                  <a:pt x="7095957" y="494948"/>
                </a:lnTo>
                <a:lnTo>
                  <a:pt x="7095558" y="490158"/>
                </a:lnTo>
                <a:lnTo>
                  <a:pt x="7095159" y="485768"/>
                </a:lnTo>
                <a:lnTo>
                  <a:pt x="7095159" y="482175"/>
                </a:lnTo>
                <a:lnTo>
                  <a:pt x="7095159" y="478583"/>
                </a:lnTo>
                <a:lnTo>
                  <a:pt x="7095957" y="475389"/>
                </a:lnTo>
                <a:lnTo>
                  <a:pt x="7096756" y="472595"/>
                </a:lnTo>
                <a:lnTo>
                  <a:pt x="7097554" y="470600"/>
                </a:lnTo>
                <a:lnTo>
                  <a:pt x="7099151" y="468604"/>
                </a:lnTo>
                <a:lnTo>
                  <a:pt x="7100349" y="467007"/>
                </a:lnTo>
                <a:lnTo>
                  <a:pt x="7101945" y="465809"/>
                </a:lnTo>
                <a:lnTo>
                  <a:pt x="7103941" y="465011"/>
                </a:lnTo>
                <a:lnTo>
                  <a:pt x="7105936" y="464213"/>
                </a:lnTo>
                <a:lnTo>
                  <a:pt x="7107933" y="463814"/>
                </a:lnTo>
                <a:lnTo>
                  <a:pt x="7110327" y="463415"/>
                </a:lnTo>
                <a:lnTo>
                  <a:pt x="7115516" y="463415"/>
                </a:lnTo>
                <a:lnTo>
                  <a:pt x="7121104" y="464213"/>
                </a:lnTo>
                <a:lnTo>
                  <a:pt x="7126693" y="465410"/>
                </a:lnTo>
                <a:lnTo>
                  <a:pt x="7132280" y="466608"/>
                </a:lnTo>
                <a:lnTo>
                  <a:pt x="7143856" y="469003"/>
                </a:lnTo>
                <a:lnTo>
                  <a:pt x="7149444" y="469801"/>
                </a:lnTo>
                <a:lnTo>
                  <a:pt x="7154633" y="470200"/>
                </a:lnTo>
                <a:lnTo>
                  <a:pt x="7168604" y="469402"/>
                </a:lnTo>
                <a:lnTo>
                  <a:pt x="7182973" y="467806"/>
                </a:lnTo>
                <a:lnTo>
                  <a:pt x="7197342" y="465410"/>
                </a:lnTo>
                <a:lnTo>
                  <a:pt x="7211312" y="462616"/>
                </a:lnTo>
                <a:lnTo>
                  <a:pt x="7240051" y="457427"/>
                </a:lnTo>
                <a:lnTo>
                  <a:pt x="7254421" y="455432"/>
                </a:lnTo>
                <a:lnTo>
                  <a:pt x="7268790" y="453835"/>
                </a:lnTo>
                <a:lnTo>
                  <a:pt x="7275575" y="453436"/>
                </a:lnTo>
                <a:lnTo>
                  <a:pt x="7283159" y="453037"/>
                </a:lnTo>
                <a:lnTo>
                  <a:pt x="7289945" y="453037"/>
                </a:lnTo>
                <a:lnTo>
                  <a:pt x="7296731" y="453436"/>
                </a:lnTo>
                <a:lnTo>
                  <a:pt x="7303916" y="454234"/>
                </a:lnTo>
                <a:lnTo>
                  <a:pt x="7311101" y="455032"/>
                </a:lnTo>
                <a:lnTo>
                  <a:pt x="7317885" y="456629"/>
                </a:lnTo>
                <a:lnTo>
                  <a:pt x="7324671" y="458225"/>
                </a:lnTo>
                <a:lnTo>
                  <a:pt x="7331457" y="460621"/>
                </a:lnTo>
                <a:lnTo>
                  <a:pt x="7338243" y="463016"/>
                </a:lnTo>
                <a:lnTo>
                  <a:pt x="7345028" y="466208"/>
                </a:lnTo>
                <a:lnTo>
                  <a:pt x="7351813" y="469801"/>
                </a:lnTo>
                <a:lnTo>
                  <a:pt x="7358599" y="474192"/>
                </a:lnTo>
                <a:lnTo>
                  <a:pt x="7364986" y="479381"/>
                </a:lnTo>
                <a:lnTo>
                  <a:pt x="7371372" y="484569"/>
                </a:lnTo>
                <a:lnTo>
                  <a:pt x="7378157" y="490557"/>
                </a:lnTo>
                <a:lnTo>
                  <a:pt x="7406896" y="513708"/>
                </a:lnTo>
                <a:lnTo>
                  <a:pt x="7414879" y="510115"/>
                </a:lnTo>
                <a:lnTo>
                  <a:pt x="7422862" y="507321"/>
                </a:lnTo>
                <a:lnTo>
                  <a:pt x="7430047" y="505326"/>
                </a:lnTo>
                <a:lnTo>
                  <a:pt x="7437631" y="503729"/>
                </a:lnTo>
                <a:lnTo>
                  <a:pt x="7445215" y="502931"/>
                </a:lnTo>
                <a:lnTo>
                  <a:pt x="7452000" y="502132"/>
                </a:lnTo>
                <a:lnTo>
                  <a:pt x="7458786" y="502132"/>
                </a:lnTo>
                <a:lnTo>
                  <a:pt x="7465572" y="502531"/>
                </a:lnTo>
                <a:lnTo>
                  <a:pt x="7471958" y="503330"/>
                </a:lnTo>
                <a:lnTo>
                  <a:pt x="7478744" y="504528"/>
                </a:lnTo>
                <a:lnTo>
                  <a:pt x="7484731" y="506124"/>
                </a:lnTo>
                <a:lnTo>
                  <a:pt x="7490718" y="508519"/>
                </a:lnTo>
                <a:lnTo>
                  <a:pt x="7496306" y="511712"/>
                </a:lnTo>
                <a:lnTo>
                  <a:pt x="7501495" y="514905"/>
                </a:lnTo>
                <a:lnTo>
                  <a:pt x="7507084" y="518098"/>
                </a:lnTo>
                <a:lnTo>
                  <a:pt x="7512272" y="522090"/>
                </a:lnTo>
                <a:lnTo>
                  <a:pt x="7516663" y="526480"/>
                </a:lnTo>
                <a:lnTo>
                  <a:pt x="7521054" y="531271"/>
                </a:lnTo>
                <a:lnTo>
                  <a:pt x="7525445" y="536459"/>
                </a:lnTo>
                <a:lnTo>
                  <a:pt x="7529037" y="542447"/>
                </a:lnTo>
                <a:lnTo>
                  <a:pt x="7532630" y="548833"/>
                </a:lnTo>
                <a:lnTo>
                  <a:pt x="7536222" y="555219"/>
                </a:lnTo>
                <a:lnTo>
                  <a:pt x="7539414" y="562005"/>
                </a:lnTo>
                <a:lnTo>
                  <a:pt x="7542209" y="569190"/>
                </a:lnTo>
                <a:lnTo>
                  <a:pt x="7544604" y="577173"/>
                </a:lnTo>
                <a:lnTo>
                  <a:pt x="7546599" y="585156"/>
                </a:lnTo>
                <a:lnTo>
                  <a:pt x="7548595" y="593139"/>
                </a:lnTo>
                <a:lnTo>
                  <a:pt x="7550191" y="601920"/>
                </a:lnTo>
                <a:lnTo>
                  <a:pt x="7550990" y="611101"/>
                </a:lnTo>
                <a:lnTo>
                  <a:pt x="7551789" y="620680"/>
                </a:lnTo>
                <a:lnTo>
                  <a:pt x="7552188" y="630260"/>
                </a:lnTo>
                <a:lnTo>
                  <a:pt x="7552188" y="640239"/>
                </a:lnTo>
                <a:lnTo>
                  <a:pt x="7554582" y="649020"/>
                </a:lnTo>
                <a:lnTo>
                  <a:pt x="7556977" y="657402"/>
                </a:lnTo>
                <a:lnTo>
                  <a:pt x="7558574" y="666184"/>
                </a:lnTo>
                <a:lnTo>
                  <a:pt x="7559772" y="674566"/>
                </a:lnTo>
                <a:lnTo>
                  <a:pt x="7560171" y="683746"/>
                </a:lnTo>
                <a:lnTo>
                  <a:pt x="7559772" y="692128"/>
                </a:lnTo>
                <a:lnTo>
                  <a:pt x="7559373" y="696519"/>
                </a:lnTo>
                <a:lnTo>
                  <a:pt x="7558574" y="700910"/>
                </a:lnTo>
                <a:lnTo>
                  <a:pt x="7557376" y="705300"/>
                </a:lnTo>
                <a:lnTo>
                  <a:pt x="7556179" y="710090"/>
                </a:lnTo>
                <a:lnTo>
                  <a:pt x="7559373" y="718872"/>
                </a:lnTo>
                <a:lnTo>
                  <a:pt x="7562166" y="727653"/>
                </a:lnTo>
                <a:lnTo>
                  <a:pt x="7563763" y="736833"/>
                </a:lnTo>
                <a:lnTo>
                  <a:pt x="7564561" y="741224"/>
                </a:lnTo>
                <a:lnTo>
                  <a:pt x="7564960" y="746014"/>
                </a:lnTo>
                <a:lnTo>
                  <a:pt x="7565359" y="750404"/>
                </a:lnTo>
                <a:lnTo>
                  <a:pt x="7564960" y="755194"/>
                </a:lnTo>
                <a:lnTo>
                  <a:pt x="7564561" y="759585"/>
                </a:lnTo>
                <a:lnTo>
                  <a:pt x="7564162" y="763976"/>
                </a:lnTo>
                <a:lnTo>
                  <a:pt x="7562965" y="768366"/>
                </a:lnTo>
                <a:lnTo>
                  <a:pt x="7561368" y="773156"/>
                </a:lnTo>
                <a:lnTo>
                  <a:pt x="7559373" y="777946"/>
                </a:lnTo>
                <a:lnTo>
                  <a:pt x="7556977" y="782337"/>
                </a:lnTo>
                <a:lnTo>
                  <a:pt x="7575738" y="890905"/>
                </a:lnTo>
                <a:lnTo>
                  <a:pt x="7584518" y="890905"/>
                </a:lnTo>
                <a:lnTo>
                  <a:pt x="7593700" y="891704"/>
                </a:lnTo>
                <a:lnTo>
                  <a:pt x="7665946" y="600723"/>
                </a:lnTo>
                <a:lnTo>
                  <a:pt x="7672731" y="577173"/>
                </a:lnTo>
                <a:lnTo>
                  <a:pt x="7678718" y="552824"/>
                </a:lnTo>
                <a:lnTo>
                  <a:pt x="7690294" y="504528"/>
                </a:lnTo>
                <a:lnTo>
                  <a:pt x="7701470" y="456629"/>
                </a:lnTo>
                <a:lnTo>
                  <a:pt x="7713844" y="408332"/>
                </a:lnTo>
                <a:lnTo>
                  <a:pt x="7719831" y="384782"/>
                </a:lnTo>
                <a:lnTo>
                  <a:pt x="7726617" y="360832"/>
                </a:lnTo>
                <a:lnTo>
                  <a:pt x="7733801" y="336884"/>
                </a:lnTo>
                <a:lnTo>
                  <a:pt x="7741784" y="313733"/>
                </a:lnTo>
                <a:lnTo>
                  <a:pt x="7749767" y="290183"/>
                </a:lnTo>
                <a:lnTo>
                  <a:pt x="7758948" y="267032"/>
                </a:lnTo>
                <a:lnTo>
                  <a:pt x="7768926" y="243882"/>
                </a:lnTo>
                <a:lnTo>
                  <a:pt x="7779305" y="221529"/>
                </a:lnTo>
                <a:lnTo>
                  <a:pt x="7781700" y="210353"/>
                </a:lnTo>
                <a:lnTo>
                  <a:pt x="7784494" y="199975"/>
                </a:lnTo>
                <a:lnTo>
                  <a:pt x="7787686" y="190395"/>
                </a:lnTo>
                <a:lnTo>
                  <a:pt x="7791279" y="180815"/>
                </a:lnTo>
                <a:lnTo>
                  <a:pt x="7795270" y="172833"/>
                </a:lnTo>
                <a:lnTo>
                  <a:pt x="7799662" y="165249"/>
                </a:lnTo>
                <a:lnTo>
                  <a:pt x="7802855" y="162055"/>
                </a:lnTo>
                <a:lnTo>
                  <a:pt x="7805649" y="158863"/>
                </a:lnTo>
                <a:lnTo>
                  <a:pt x="7808443" y="155670"/>
                </a:lnTo>
                <a:lnTo>
                  <a:pt x="7811237" y="152875"/>
                </a:lnTo>
                <a:lnTo>
                  <a:pt x="7814430" y="150480"/>
                </a:lnTo>
                <a:lnTo>
                  <a:pt x="7818023" y="148086"/>
                </a:lnTo>
                <a:lnTo>
                  <a:pt x="7821215" y="146089"/>
                </a:lnTo>
                <a:lnTo>
                  <a:pt x="7825207" y="144094"/>
                </a:lnTo>
                <a:lnTo>
                  <a:pt x="7829199" y="142896"/>
                </a:lnTo>
                <a:lnTo>
                  <a:pt x="7833589" y="141699"/>
                </a:lnTo>
                <a:lnTo>
                  <a:pt x="7837980" y="140502"/>
                </a:lnTo>
                <a:lnTo>
                  <a:pt x="7842370" y="140103"/>
                </a:lnTo>
                <a:lnTo>
                  <a:pt x="7847160" y="139703"/>
                </a:lnTo>
                <a:lnTo>
                  <a:pt x="7852350" y="139703"/>
                </a:lnTo>
                <a:lnTo>
                  <a:pt x="7857538" y="140103"/>
                </a:lnTo>
                <a:lnTo>
                  <a:pt x="7863127" y="140502"/>
                </a:lnTo>
                <a:lnTo>
                  <a:pt x="7869113" y="141699"/>
                </a:lnTo>
                <a:lnTo>
                  <a:pt x="7875101" y="142896"/>
                </a:lnTo>
                <a:lnTo>
                  <a:pt x="7881487" y="144493"/>
                </a:lnTo>
                <a:lnTo>
                  <a:pt x="7887874" y="146489"/>
                </a:lnTo>
                <a:lnTo>
                  <a:pt x="7893063" y="147687"/>
                </a:lnTo>
                <a:lnTo>
                  <a:pt x="7897853" y="149283"/>
                </a:lnTo>
                <a:lnTo>
                  <a:pt x="7903440" y="150081"/>
                </a:lnTo>
                <a:lnTo>
                  <a:pt x="7908630" y="150480"/>
                </a:lnTo>
                <a:lnTo>
                  <a:pt x="7919407" y="150879"/>
                </a:lnTo>
                <a:lnTo>
                  <a:pt x="7930184" y="150879"/>
                </a:lnTo>
                <a:lnTo>
                  <a:pt x="7952536" y="149283"/>
                </a:lnTo>
                <a:lnTo>
                  <a:pt x="7964111" y="148884"/>
                </a:lnTo>
                <a:lnTo>
                  <a:pt x="7974490" y="148086"/>
                </a:lnTo>
                <a:lnTo>
                  <a:pt x="7987662" y="145690"/>
                </a:lnTo>
                <a:lnTo>
                  <a:pt x="8000834" y="144094"/>
                </a:lnTo>
                <a:lnTo>
                  <a:pt x="8013207" y="143695"/>
                </a:lnTo>
                <a:lnTo>
                  <a:pt x="8025182" y="144094"/>
                </a:lnTo>
                <a:lnTo>
                  <a:pt x="8037556" y="145291"/>
                </a:lnTo>
                <a:lnTo>
                  <a:pt x="8048732" y="147287"/>
                </a:lnTo>
                <a:lnTo>
                  <a:pt x="8059509" y="150879"/>
                </a:lnTo>
                <a:lnTo>
                  <a:pt x="8070685" y="154871"/>
                </a:lnTo>
                <a:lnTo>
                  <a:pt x="8080664" y="159661"/>
                </a:lnTo>
                <a:lnTo>
                  <a:pt x="8090642" y="165249"/>
                </a:lnTo>
                <a:lnTo>
                  <a:pt x="8100223" y="171635"/>
                </a:lnTo>
                <a:lnTo>
                  <a:pt x="8109403" y="178820"/>
                </a:lnTo>
                <a:lnTo>
                  <a:pt x="8118184" y="187601"/>
                </a:lnTo>
                <a:lnTo>
                  <a:pt x="8126567" y="196383"/>
                </a:lnTo>
                <a:lnTo>
                  <a:pt x="8135348" y="206361"/>
                </a:lnTo>
                <a:lnTo>
                  <a:pt x="8142932" y="217538"/>
                </a:lnTo>
                <a:lnTo>
                  <a:pt x="8148519" y="209555"/>
                </a:lnTo>
                <a:lnTo>
                  <a:pt x="8154906" y="201572"/>
                </a:lnTo>
                <a:lnTo>
                  <a:pt x="8162091" y="193988"/>
                </a:lnTo>
                <a:lnTo>
                  <a:pt x="8165284" y="190795"/>
                </a:lnTo>
                <a:lnTo>
                  <a:pt x="8168876" y="188000"/>
                </a:lnTo>
                <a:lnTo>
                  <a:pt x="8172469" y="185207"/>
                </a:lnTo>
                <a:lnTo>
                  <a:pt x="8176061" y="183610"/>
                </a:lnTo>
                <a:lnTo>
                  <a:pt x="8179654" y="182413"/>
                </a:lnTo>
                <a:lnTo>
                  <a:pt x="8183246" y="182413"/>
                </a:lnTo>
                <a:lnTo>
                  <a:pt x="8185241" y="182413"/>
                </a:lnTo>
                <a:lnTo>
                  <a:pt x="8186838" y="182812"/>
                </a:lnTo>
                <a:lnTo>
                  <a:pt x="8188435" y="183610"/>
                </a:lnTo>
                <a:lnTo>
                  <a:pt x="8190431" y="184807"/>
                </a:lnTo>
                <a:lnTo>
                  <a:pt x="8192426" y="186005"/>
                </a:lnTo>
                <a:lnTo>
                  <a:pt x="8194023" y="187601"/>
                </a:lnTo>
                <a:lnTo>
                  <a:pt x="8197216" y="191593"/>
                </a:lnTo>
                <a:lnTo>
                  <a:pt x="8200409" y="195584"/>
                </a:lnTo>
                <a:lnTo>
                  <a:pt x="8203602" y="199975"/>
                </a:lnTo>
                <a:lnTo>
                  <a:pt x="8210787" y="207958"/>
                </a:lnTo>
                <a:lnTo>
                  <a:pt x="8218770" y="215941"/>
                </a:lnTo>
                <a:lnTo>
                  <a:pt x="8227552" y="223525"/>
                </a:lnTo>
                <a:lnTo>
                  <a:pt x="8244316" y="239092"/>
                </a:lnTo>
                <a:lnTo>
                  <a:pt x="8252698" y="247474"/>
                </a:lnTo>
                <a:lnTo>
                  <a:pt x="8260282" y="255457"/>
                </a:lnTo>
                <a:lnTo>
                  <a:pt x="8263874" y="259847"/>
                </a:lnTo>
                <a:lnTo>
                  <a:pt x="8267067" y="264239"/>
                </a:lnTo>
                <a:lnTo>
                  <a:pt x="8269862" y="268629"/>
                </a:lnTo>
                <a:lnTo>
                  <a:pt x="8272256" y="273419"/>
                </a:lnTo>
                <a:lnTo>
                  <a:pt x="8274651" y="278208"/>
                </a:lnTo>
                <a:lnTo>
                  <a:pt x="8276248" y="283398"/>
                </a:lnTo>
                <a:lnTo>
                  <a:pt x="8277845" y="288587"/>
                </a:lnTo>
                <a:lnTo>
                  <a:pt x="8279042" y="293775"/>
                </a:lnTo>
                <a:lnTo>
                  <a:pt x="8279441" y="299364"/>
                </a:lnTo>
                <a:lnTo>
                  <a:pt x="8279441" y="304951"/>
                </a:lnTo>
                <a:lnTo>
                  <a:pt x="8279042" y="310939"/>
                </a:lnTo>
                <a:lnTo>
                  <a:pt x="8277845" y="317725"/>
                </a:lnTo>
                <a:lnTo>
                  <a:pt x="8276248" y="324111"/>
                </a:lnTo>
                <a:lnTo>
                  <a:pt x="8273853" y="330896"/>
                </a:lnTo>
                <a:lnTo>
                  <a:pt x="8271059" y="337682"/>
                </a:lnTo>
                <a:lnTo>
                  <a:pt x="8267467" y="344867"/>
                </a:lnTo>
                <a:lnTo>
                  <a:pt x="8270660" y="352051"/>
                </a:lnTo>
                <a:lnTo>
                  <a:pt x="8273454" y="358438"/>
                </a:lnTo>
                <a:lnTo>
                  <a:pt x="8276248" y="364824"/>
                </a:lnTo>
                <a:lnTo>
                  <a:pt x="8278643" y="371211"/>
                </a:lnTo>
                <a:lnTo>
                  <a:pt x="8282634" y="385181"/>
                </a:lnTo>
                <a:lnTo>
                  <a:pt x="8286227" y="398353"/>
                </a:lnTo>
                <a:lnTo>
                  <a:pt x="8288622" y="412323"/>
                </a:lnTo>
                <a:lnTo>
                  <a:pt x="8291416" y="425895"/>
                </a:lnTo>
                <a:lnTo>
                  <a:pt x="8292614" y="439465"/>
                </a:lnTo>
                <a:lnTo>
                  <a:pt x="8293811" y="453436"/>
                </a:lnTo>
                <a:lnTo>
                  <a:pt x="8295408" y="481376"/>
                </a:lnTo>
                <a:lnTo>
                  <a:pt x="8297004" y="508519"/>
                </a:lnTo>
                <a:lnTo>
                  <a:pt x="8297802" y="522888"/>
                </a:lnTo>
                <a:lnTo>
                  <a:pt x="8298600" y="536459"/>
                </a:lnTo>
                <a:lnTo>
                  <a:pt x="8299798" y="550430"/>
                </a:lnTo>
                <a:lnTo>
                  <a:pt x="8301793" y="564000"/>
                </a:lnTo>
                <a:lnTo>
                  <a:pt x="8323348" y="567194"/>
                </a:lnTo>
                <a:lnTo>
                  <a:pt x="8338515" y="564000"/>
                </a:lnTo>
                <a:lnTo>
                  <a:pt x="8353683" y="560808"/>
                </a:lnTo>
                <a:lnTo>
                  <a:pt x="8369250" y="558413"/>
                </a:lnTo>
                <a:lnTo>
                  <a:pt x="8384418" y="556816"/>
                </a:lnTo>
                <a:lnTo>
                  <a:pt x="8392402" y="556018"/>
                </a:lnTo>
                <a:lnTo>
                  <a:pt x="8399985" y="556018"/>
                </a:lnTo>
                <a:lnTo>
                  <a:pt x="8407569" y="556018"/>
                </a:lnTo>
                <a:lnTo>
                  <a:pt x="8415153" y="556816"/>
                </a:lnTo>
                <a:lnTo>
                  <a:pt x="8423136" y="557615"/>
                </a:lnTo>
                <a:lnTo>
                  <a:pt x="8430720" y="558812"/>
                </a:lnTo>
                <a:lnTo>
                  <a:pt x="8438304" y="560808"/>
                </a:lnTo>
                <a:lnTo>
                  <a:pt x="8446287" y="563202"/>
                </a:lnTo>
                <a:lnTo>
                  <a:pt x="8450677" y="560808"/>
                </a:lnTo>
                <a:lnTo>
                  <a:pt x="8455867" y="558812"/>
                </a:lnTo>
                <a:lnTo>
                  <a:pt x="8460257" y="557615"/>
                </a:lnTo>
                <a:lnTo>
                  <a:pt x="8464648" y="556417"/>
                </a:lnTo>
                <a:lnTo>
                  <a:pt x="8469437" y="556018"/>
                </a:lnTo>
                <a:lnTo>
                  <a:pt x="8473828" y="555618"/>
                </a:lnTo>
                <a:lnTo>
                  <a:pt x="8478219" y="555618"/>
                </a:lnTo>
                <a:lnTo>
                  <a:pt x="8483009" y="556018"/>
                </a:lnTo>
                <a:lnTo>
                  <a:pt x="8492188" y="557615"/>
                </a:lnTo>
                <a:lnTo>
                  <a:pt x="8501370" y="559610"/>
                </a:lnTo>
                <a:lnTo>
                  <a:pt x="8519730" y="564400"/>
                </a:lnTo>
                <a:lnTo>
                  <a:pt x="8537292" y="566396"/>
                </a:lnTo>
                <a:lnTo>
                  <a:pt x="8554856" y="569190"/>
                </a:lnTo>
                <a:lnTo>
                  <a:pt x="8563636" y="571185"/>
                </a:lnTo>
                <a:lnTo>
                  <a:pt x="8572018" y="573181"/>
                </a:lnTo>
                <a:lnTo>
                  <a:pt x="8580002" y="575576"/>
                </a:lnTo>
                <a:lnTo>
                  <a:pt x="8588784" y="578769"/>
                </a:lnTo>
                <a:lnTo>
                  <a:pt x="8596368" y="581563"/>
                </a:lnTo>
                <a:lnTo>
                  <a:pt x="8604350" y="585156"/>
                </a:lnTo>
                <a:lnTo>
                  <a:pt x="8611536" y="589546"/>
                </a:lnTo>
                <a:lnTo>
                  <a:pt x="8619518" y="594336"/>
                </a:lnTo>
                <a:lnTo>
                  <a:pt x="8626304" y="599525"/>
                </a:lnTo>
                <a:lnTo>
                  <a:pt x="8633090" y="605512"/>
                </a:lnTo>
                <a:lnTo>
                  <a:pt x="8639076" y="612697"/>
                </a:lnTo>
                <a:lnTo>
                  <a:pt x="8645064" y="619882"/>
                </a:lnTo>
                <a:lnTo>
                  <a:pt x="8646260" y="619483"/>
                </a:lnTo>
                <a:lnTo>
                  <a:pt x="8647458" y="619084"/>
                </a:lnTo>
                <a:lnTo>
                  <a:pt x="8648656" y="619084"/>
                </a:lnTo>
                <a:lnTo>
                  <a:pt x="8650252" y="619084"/>
                </a:lnTo>
                <a:lnTo>
                  <a:pt x="8652248" y="620281"/>
                </a:lnTo>
                <a:lnTo>
                  <a:pt x="8654642" y="621878"/>
                </a:lnTo>
                <a:lnTo>
                  <a:pt x="8656640" y="623873"/>
                </a:lnTo>
                <a:lnTo>
                  <a:pt x="8658634" y="626268"/>
                </a:lnTo>
                <a:lnTo>
                  <a:pt x="8662626" y="631058"/>
                </a:lnTo>
                <a:lnTo>
                  <a:pt x="8664622" y="633453"/>
                </a:lnTo>
                <a:lnTo>
                  <a:pt x="8667018" y="635049"/>
                </a:lnTo>
                <a:lnTo>
                  <a:pt x="8669012" y="635848"/>
                </a:lnTo>
                <a:lnTo>
                  <a:pt x="8670210" y="635848"/>
                </a:lnTo>
                <a:lnTo>
                  <a:pt x="8671008" y="635848"/>
                </a:lnTo>
                <a:lnTo>
                  <a:pt x="8672206" y="635448"/>
                </a:lnTo>
                <a:lnTo>
                  <a:pt x="8673402" y="635049"/>
                </a:lnTo>
                <a:lnTo>
                  <a:pt x="8675798" y="632655"/>
                </a:lnTo>
                <a:lnTo>
                  <a:pt x="8678194" y="629063"/>
                </a:lnTo>
                <a:lnTo>
                  <a:pt x="8680588" y="623474"/>
                </a:lnTo>
                <a:lnTo>
                  <a:pt x="8683382" y="619084"/>
                </a:lnTo>
                <a:lnTo>
                  <a:pt x="8685778" y="615092"/>
                </a:lnTo>
                <a:lnTo>
                  <a:pt x="8688970" y="611500"/>
                </a:lnTo>
                <a:lnTo>
                  <a:pt x="8692162" y="607907"/>
                </a:lnTo>
                <a:lnTo>
                  <a:pt x="8695356" y="605113"/>
                </a:lnTo>
                <a:lnTo>
                  <a:pt x="8698948" y="602719"/>
                </a:lnTo>
                <a:lnTo>
                  <a:pt x="8702542" y="601122"/>
                </a:lnTo>
                <a:lnTo>
                  <a:pt x="8706134" y="599924"/>
                </a:lnTo>
                <a:lnTo>
                  <a:pt x="8709328" y="599126"/>
                </a:lnTo>
                <a:lnTo>
                  <a:pt x="8712920" y="599126"/>
                </a:lnTo>
                <a:lnTo>
                  <a:pt x="8716112" y="599525"/>
                </a:lnTo>
                <a:lnTo>
                  <a:pt x="8718906" y="600324"/>
                </a:lnTo>
                <a:lnTo>
                  <a:pt x="8721302" y="601521"/>
                </a:lnTo>
                <a:lnTo>
                  <a:pt x="8723298" y="603517"/>
                </a:lnTo>
                <a:lnTo>
                  <a:pt x="8724494" y="606311"/>
                </a:lnTo>
                <a:lnTo>
                  <a:pt x="8725292" y="609504"/>
                </a:lnTo>
                <a:lnTo>
                  <a:pt x="8726090" y="614294"/>
                </a:lnTo>
                <a:lnTo>
                  <a:pt x="8726890" y="618685"/>
                </a:lnTo>
                <a:lnTo>
                  <a:pt x="8728486" y="623075"/>
                </a:lnTo>
                <a:lnTo>
                  <a:pt x="8729684" y="627466"/>
                </a:lnTo>
                <a:lnTo>
                  <a:pt x="8733276" y="635049"/>
                </a:lnTo>
                <a:lnTo>
                  <a:pt x="8737666" y="643032"/>
                </a:lnTo>
                <a:lnTo>
                  <a:pt x="8742456" y="650217"/>
                </a:lnTo>
                <a:lnTo>
                  <a:pt x="8748444" y="657003"/>
                </a:lnTo>
                <a:lnTo>
                  <a:pt x="8759620" y="670175"/>
                </a:lnTo>
                <a:lnTo>
                  <a:pt x="8764810" y="676960"/>
                </a:lnTo>
                <a:lnTo>
                  <a:pt x="8770396" y="683746"/>
                </a:lnTo>
                <a:lnTo>
                  <a:pt x="8775186" y="690532"/>
                </a:lnTo>
                <a:lnTo>
                  <a:pt x="8779578" y="697716"/>
                </a:lnTo>
                <a:lnTo>
                  <a:pt x="8783570" y="705300"/>
                </a:lnTo>
                <a:lnTo>
                  <a:pt x="8785166" y="709292"/>
                </a:lnTo>
                <a:lnTo>
                  <a:pt x="8786364" y="713283"/>
                </a:lnTo>
                <a:lnTo>
                  <a:pt x="8787162" y="717674"/>
                </a:lnTo>
                <a:lnTo>
                  <a:pt x="8787960" y="721665"/>
                </a:lnTo>
                <a:lnTo>
                  <a:pt x="8788358" y="726456"/>
                </a:lnTo>
                <a:lnTo>
                  <a:pt x="8788758" y="730846"/>
                </a:lnTo>
                <a:lnTo>
                  <a:pt x="8791952" y="763976"/>
                </a:lnTo>
                <a:lnTo>
                  <a:pt x="8793948" y="836222"/>
                </a:lnTo>
                <a:lnTo>
                  <a:pt x="8810312" y="927627"/>
                </a:lnTo>
                <a:lnTo>
                  <a:pt x="8825480" y="928825"/>
                </a:lnTo>
                <a:lnTo>
                  <a:pt x="8840648" y="929624"/>
                </a:lnTo>
                <a:lnTo>
                  <a:pt x="8856614" y="930023"/>
                </a:lnTo>
                <a:lnTo>
                  <a:pt x="8871782" y="929624"/>
                </a:lnTo>
                <a:lnTo>
                  <a:pt x="8902916" y="929225"/>
                </a:lnTo>
                <a:lnTo>
                  <a:pt x="8918882" y="929624"/>
                </a:lnTo>
                <a:lnTo>
                  <a:pt x="8934050" y="930023"/>
                </a:lnTo>
                <a:lnTo>
                  <a:pt x="8949216" y="931619"/>
                </a:lnTo>
                <a:lnTo>
                  <a:pt x="8956800" y="932817"/>
                </a:lnTo>
                <a:lnTo>
                  <a:pt x="8963986" y="934413"/>
                </a:lnTo>
                <a:lnTo>
                  <a:pt x="8971170" y="936009"/>
                </a:lnTo>
                <a:lnTo>
                  <a:pt x="8978754" y="938006"/>
                </a:lnTo>
                <a:lnTo>
                  <a:pt x="8985940" y="940800"/>
                </a:lnTo>
                <a:lnTo>
                  <a:pt x="8993124" y="943593"/>
                </a:lnTo>
                <a:lnTo>
                  <a:pt x="8999908" y="946787"/>
                </a:lnTo>
                <a:lnTo>
                  <a:pt x="9006694" y="950379"/>
                </a:lnTo>
                <a:lnTo>
                  <a:pt x="9013880" y="954370"/>
                </a:lnTo>
                <a:lnTo>
                  <a:pt x="9020266" y="959160"/>
                </a:lnTo>
                <a:lnTo>
                  <a:pt x="9026652" y="964350"/>
                </a:lnTo>
                <a:lnTo>
                  <a:pt x="9033038" y="969937"/>
                </a:lnTo>
                <a:lnTo>
                  <a:pt x="9039426" y="976723"/>
                </a:lnTo>
                <a:lnTo>
                  <a:pt x="9045812" y="983509"/>
                </a:lnTo>
                <a:lnTo>
                  <a:pt x="9054594" y="981513"/>
                </a:lnTo>
                <a:lnTo>
                  <a:pt x="9062576" y="979916"/>
                </a:lnTo>
                <a:lnTo>
                  <a:pt x="9070558" y="978719"/>
                </a:lnTo>
                <a:lnTo>
                  <a:pt x="9078142" y="978320"/>
                </a:lnTo>
                <a:lnTo>
                  <a:pt x="9085328" y="978320"/>
                </a:lnTo>
                <a:lnTo>
                  <a:pt x="9092114" y="979118"/>
                </a:lnTo>
                <a:lnTo>
                  <a:pt x="9098100" y="979916"/>
                </a:lnTo>
                <a:lnTo>
                  <a:pt x="9104088" y="981513"/>
                </a:lnTo>
                <a:lnTo>
                  <a:pt x="9110076" y="983509"/>
                </a:lnTo>
                <a:lnTo>
                  <a:pt x="9115264" y="985904"/>
                </a:lnTo>
                <a:lnTo>
                  <a:pt x="9120452" y="988697"/>
                </a:lnTo>
                <a:lnTo>
                  <a:pt x="9124844" y="991492"/>
                </a:lnTo>
                <a:lnTo>
                  <a:pt x="9129234" y="995084"/>
                </a:lnTo>
                <a:lnTo>
                  <a:pt x="9133624" y="998676"/>
                </a:lnTo>
                <a:lnTo>
                  <a:pt x="9137616" y="1002668"/>
                </a:lnTo>
                <a:lnTo>
                  <a:pt x="9141608" y="1007457"/>
                </a:lnTo>
                <a:lnTo>
                  <a:pt x="9145200" y="1011849"/>
                </a:lnTo>
                <a:lnTo>
                  <a:pt x="9148792" y="1016638"/>
                </a:lnTo>
                <a:lnTo>
                  <a:pt x="9154780" y="1026617"/>
                </a:lnTo>
                <a:lnTo>
                  <a:pt x="9160766" y="1037394"/>
                </a:lnTo>
                <a:lnTo>
                  <a:pt x="9166356" y="1048969"/>
                </a:lnTo>
                <a:lnTo>
                  <a:pt x="9177132" y="1072120"/>
                </a:lnTo>
                <a:lnTo>
                  <a:pt x="9182322" y="1083696"/>
                </a:lnTo>
                <a:lnTo>
                  <a:pt x="9187908" y="1094472"/>
                </a:lnTo>
                <a:lnTo>
                  <a:pt x="9212258" y="1214218"/>
                </a:lnTo>
                <a:lnTo>
                  <a:pt x="9246186" y="1199849"/>
                </a:lnTo>
                <a:lnTo>
                  <a:pt x="9248180" y="1191865"/>
                </a:lnTo>
                <a:lnTo>
                  <a:pt x="9249378" y="1183483"/>
                </a:lnTo>
                <a:lnTo>
                  <a:pt x="9248980" y="1165921"/>
                </a:lnTo>
                <a:lnTo>
                  <a:pt x="9249778" y="1149156"/>
                </a:lnTo>
                <a:lnTo>
                  <a:pt x="9250976" y="1131993"/>
                </a:lnTo>
                <a:lnTo>
                  <a:pt x="9252972" y="1115627"/>
                </a:lnTo>
                <a:lnTo>
                  <a:pt x="9255366" y="1098864"/>
                </a:lnTo>
                <a:lnTo>
                  <a:pt x="9258558" y="1082897"/>
                </a:lnTo>
                <a:lnTo>
                  <a:pt x="9262550" y="1066532"/>
                </a:lnTo>
                <a:lnTo>
                  <a:pt x="9266940" y="1050566"/>
                </a:lnTo>
                <a:lnTo>
                  <a:pt x="9272130" y="1034601"/>
                </a:lnTo>
                <a:lnTo>
                  <a:pt x="9277320" y="1019033"/>
                </a:lnTo>
                <a:lnTo>
                  <a:pt x="9283306" y="1003466"/>
                </a:lnTo>
                <a:lnTo>
                  <a:pt x="9289294" y="987899"/>
                </a:lnTo>
                <a:lnTo>
                  <a:pt x="9296080" y="972732"/>
                </a:lnTo>
                <a:lnTo>
                  <a:pt x="9303264" y="957165"/>
                </a:lnTo>
                <a:lnTo>
                  <a:pt x="9310448" y="942396"/>
                </a:lnTo>
                <a:lnTo>
                  <a:pt x="9318032" y="926829"/>
                </a:lnTo>
                <a:lnTo>
                  <a:pt x="9318032" y="926430"/>
                </a:lnTo>
                <a:lnTo>
                  <a:pt x="9321226" y="913657"/>
                </a:lnTo>
                <a:lnTo>
                  <a:pt x="9324818" y="901683"/>
                </a:lnTo>
                <a:lnTo>
                  <a:pt x="9329208" y="890905"/>
                </a:lnTo>
                <a:lnTo>
                  <a:pt x="9331604" y="885717"/>
                </a:lnTo>
                <a:lnTo>
                  <a:pt x="9333998" y="880927"/>
                </a:lnTo>
                <a:lnTo>
                  <a:pt x="9337192" y="876137"/>
                </a:lnTo>
                <a:lnTo>
                  <a:pt x="9339986" y="871746"/>
                </a:lnTo>
                <a:lnTo>
                  <a:pt x="9342780" y="867356"/>
                </a:lnTo>
                <a:lnTo>
                  <a:pt x="9345972" y="863364"/>
                </a:lnTo>
                <a:lnTo>
                  <a:pt x="9349566" y="859772"/>
                </a:lnTo>
                <a:lnTo>
                  <a:pt x="9353158" y="856578"/>
                </a:lnTo>
                <a:lnTo>
                  <a:pt x="9356750" y="853385"/>
                </a:lnTo>
                <a:lnTo>
                  <a:pt x="9360742" y="850193"/>
                </a:lnTo>
                <a:lnTo>
                  <a:pt x="9364732" y="847398"/>
                </a:lnTo>
                <a:lnTo>
                  <a:pt x="9369124" y="845003"/>
                </a:lnTo>
                <a:lnTo>
                  <a:pt x="9373514" y="842609"/>
                </a:lnTo>
                <a:lnTo>
                  <a:pt x="9378304" y="840214"/>
                </a:lnTo>
                <a:lnTo>
                  <a:pt x="9383094" y="838617"/>
                </a:lnTo>
                <a:lnTo>
                  <a:pt x="9387884" y="837020"/>
                </a:lnTo>
                <a:lnTo>
                  <a:pt x="9393074" y="835424"/>
                </a:lnTo>
                <a:lnTo>
                  <a:pt x="9398262" y="834226"/>
                </a:lnTo>
                <a:lnTo>
                  <a:pt x="9404250" y="833428"/>
                </a:lnTo>
                <a:lnTo>
                  <a:pt x="9409836" y="832630"/>
                </a:lnTo>
                <a:lnTo>
                  <a:pt x="9421812" y="832231"/>
                </a:lnTo>
                <a:lnTo>
                  <a:pt x="9434984" y="832231"/>
                </a:lnTo>
                <a:lnTo>
                  <a:pt x="9448156" y="833428"/>
                </a:lnTo>
                <a:lnTo>
                  <a:pt x="9459732" y="834226"/>
                </a:lnTo>
                <a:lnTo>
                  <a:pt x="9471306" y="835025"/>
                </a:lnTo>
                <a:lnTo>
                  <a:pt x="9482484" y="835025"/>
                </a:lnTo>
                <a:lnTo>
                  <a:pt x="9494058" y="834625"/>
                </a:lnTo>
                <a:lnTo>
                  <a:pt x="9517210" y="833827"/>
                </a:lnTo>
                <a:lnTo>
                  <a:pt x="9540758" y="833428"/>
                </a:lnTo>
                <a:lnTo>
                  <a:pt x="9551936" y="833428"/>
                </a:lnTo>
                <a:lnTo>
                  <a:pt x="9563510" y="833827"/>
                </a:lnTo>
                <a:lnTo>
                  <a:pt x="9575086" y="835025"/>
                </a:lnTo>
                <a:lnTo>
                  <a:pt x="9586262" y="836621"/>
                </a:lnTo>
                <a:lnTo>
                  <a:pt x="9597838" y="839016"/>
                </a:lnTo>
                <a:lnTo>
                  <a:pt x="9609014" y="843008"/>
                </a:lnTo>
                <a:lnTo>
                  <a:pt x="9614602" y="845003"/>
                </a:lnTo>
                <a:lnTo>
                  <a:pt x="9620190" y="846999"/>
                </a:lnTo>
                <a:lnTo>
                  <a:pt x="9625380" y="849793"/>
                </a:lnTo>
                <a:lnTo>
                  <a:pt x="9631366" y="852587"/>
                </a:lnTo>
                <a:lnTo>
                  <a:pt x="9637354" y="854982"/>
                </a:lnTo>
                <a:lnTo>
                  <a:pt x="9643740" y="857777"/>
                </a:lnTo>
                <a:lnTo>
                  <a:pt x="9649328" y="860570"/>
                </a:lnTo>
                <a:lnTo>
                  <a:pt x="9655316" y="863763"/>
                </a:lnTo>
                <a:lnTo>
                  <a:pt x="9666492" y="870549"/>
                </a:lnTo>
                <a:lnTo>
                  <a:pt x="9677270" y="878133"/>
                </a:lnTo>
                <a:lnTo>
                  <a:pt x="9687248" y="886116"/>
                </a:lnTo>
                <a:lnTo>
                  <a:pt x="9697226" y="894498"/>
                </a:lnTo>
                <a:lnTo>
                  <a:pt x="9706806" y="903280"/>
                </a:lnTo>
                <a:lnTo>
                  <a:pt x="9715986" y="912460"/>
                </a:lnTo>
                <a:lnTo>
                  <a:pt x="9734348" y="930821"/>
                </a:lnTo>
                <a:lnTo>
                  <a:pt x="9752310" y="949581"/>
                </a:lnTo>
                <a:lnTo>
                  <a:pt x="9762288" y="958761"/>
                </a:lnTo>
                <a:lnTo>
                  <a:pt x="9771868" y="967144"/>
                </a:lnTo>
                <a:lnTo>
                  <a:pt x="9781846" y="975925"/>
                </a:lnTo>
                <a:lnTo>
                  <a:pt x="9792624" y="983509"/>
                </a:lnTo>
                <a:lnTo>
                  <a:pt x="9801006" y="989895"/>
                </a:lnTo>
                <a:lnTo>
                  <a:pt x="9808990" y="997080"/>
                </a:lnTo>
                <a:lnTo>
                  <a:pt x="9815774" y="1004265"/>
                </a:lnTo>
                <a:lnTo>
                  <a:pt x="9821762" y="1012647"/>
                </a:lnTo>
                <a:lnTo>
                  <a:pt x="9827350" y="1021029"/>
                </a:lnTo>
                <a:lnTo>
                  <a:pt x="9832140" y="1029411"/>
                </a:lnTo>
                <a:lnTo>
                  <a:pt x="9835732" y="1038592"/>
                </a:lnTo>
                <a:lnTo>
                  <a:pt x="9838926" y="1047772"/>
                </a:lnTo>
                <a:lnTo>
                  <a:pt x="9841320" y="1056953"/>
                </a:lnTo>
                <a:lnTo>
                  <a:pt x="9842916" y="1066931"/>
                </a:lnTo>
                <a:lnTo>
                  <a:pt x="9844114" y="1076910"/>
                </a:lnTo>
                <a:lnTo>
                  <a:pt x="9844514" y="1086888"/>
                </a:lnTo>
                <a:lnTo>
                  <a:pt x="9844514" y="1097267"/>
                </a:lnTo>
                <a:lnTo>
                  <a:pt x="9844114" y="1108044"/>
                </a:lnTo>
                <a:lnTo>
                  <a:pt x="9843316" y="1118421"/>
                </a:lnTo>
                <a:lnTo>
                  <a:pt x="9841718" y="1129199"/>
                </a:lnTo>
                <a:lnTo>
                  <a:pt x="9843714" y="1181887"/>
                </a:lnTo>
                <a:lnTo>
                  <a:pt x="9844114" y="1199849"/>
                </a:lnTo>
                <a:lnTo>
                  <a:pt x="9847308" y="1228188"/>
                </a:lnTo>
                <a:lnTo>
                  <a:pt x="9850102" y="1256129"/>
                </a:lnTo>
                <a:lnTo>
                  <a:pt x="9852496" y="1284469"/>
                </a:lnTo>
                <a:lnTo>
                  <a:pt x="9854094" y="1312409"/>
                </a:lnTo>
                <a:lnTo>
                  <a:pt x="9855690" y="1340749"/>
                </a:lnTo>
                <a:lnTo>
                  <a:pt x="9856886" y="1368689"/>
                </a:lnTo>
                <a:lnTo>
                  <a:pt x="9858882" y="1424571"/>
                </a:lnTo>
                <a:lnTo>
                  <a:pt x="9858882" y="1428162"/>
                </a:lnTo>
                <a:lnTo>
                  <a:pt x="9858882" y="1431356"/>
                </a:lnTo>
                <a:lnTo>
                  <a:pt x="9859680" y="1482448"/>
                </a:lnTo>
                <a:lnTo>
                  <a:pt x="9860080" y="1533938"/>
                </a:lnTo>
                <a:lnTo>
                  <a:pt x="9860478" y="1584631"/>
                </a:lnTo>
                <a:lnTo>
                  <a:pt x="9861278" y="1636121"/>
                </a:lnTo>
                <a:lnTo>
                  <a:pt x="9866466" y="1999747"/>
                </a:lnTo>
                <a:lnTo>
                  <a:pt x="9866466" y="2036071"/>
                </a:lnTo>
                <a:lnTo>
                  <a:pt x="9879638" y="2216088"/>
                </a:lnTo>
                <a:lnTo>
                  <a:pt x="9881634" y="2221676"/>
                </a:lnTo>
                <a:lnTo>
                  <a:pt x="9883230" y="2227663"/>
                </a:lnTo>
                <a:lnTo>
                  <a:pt x="9884428" y="2233251"/>
                </a:lnTo>
                <a:lnTo>
                  <a:pt x="9885226" y="2238839"/>
                </a:lnTo>
                <a:lnTo>
                  <a:pt x="9886024" y="2244427"/>
                </a:lnTo>
                <a:lnTo>
                  <a:pt x="9886424" y="2250016"/>
                </a:lnTo>
                <a:lnTo>
                  <a:pt x="9886424" y="2261591"/>
                </a:lnTo>
                <a:lnTo>
                  <a:pt x="9886024" y="2272767"/>
                </a:lnTo>
                <a:lnTo>
                  <a:pt x="9885226" y="2284343"/>
                </a:lnTo>
                <a:lnTo>
                  <a:pt x="9882432" y="2307094"/>
                </a:lnTo>
                <a:lnTo>
                  <a:pt x="9887222" y="2299909"/>
                </a:lnTo>
                <a:lnTo>
                  <a:pt x="9892012" y="2292325"/>
                </a:lnTo>
                <a:lnTo>
                  <a:pt x="9896004" y="2284343"/>
                </a:lnTo>
                <a:lnTo>
                  <a:pt x="9899198" y="2276759"/>
                </a:lnTo>
                <a:lnTo>
                  <a:pt x="9902390" y="2268776"/>
                </a:lnTo>
                <a:lnTo>
                  <a:pt x="9905184" y="2261192"/>
                </a:lnTo>
                <a:lnTo>
                  <a:pt x="9907978" y="2252810"/>
                </a:lnTo>
                <a:lnTo>
                  <a:pt x="9909974" y="2244826"/>
                </a:lnTo>
                <a:lnTo>
                  <a:pt x="9911970" y="2236843"/>
                </a:lnTo>
                <a:lnTo>
                  <a:pt x="9913566" y="2228860"/>
                </a:lnTo>
                <a:lnTo>
                  <a:pt x="9915962" y="2212495"/>
                </a:lnTo>
                <a:lnTo>
                  <a:pt x="9917558" y="2196130"/>
                </a:lnTo>
                <a:lnTo>
                  <a:pt x="9918756" y="2179366"/>
                </a:lnTo>
                <a:lnTo>
                  <a:pt x="9919554" y="2162601"/>
                </a:lnTo>
                <a:lnTo>
                  <a:pt x="9919952" y="2145837"/>
                </a:lnTo>
                <a:lnTo>
                  <a:pt x="9920750" y="2112308"/>
                </a:lnTo>
                <a:lnTo>
                  <a:pt x="9921150" y="2095544"/>
                </a:lnTo>
                <a:lnTo>
                  <a:pt x="9922348" y="2078779"/>
                </a:lnTo>
                <a:lnTo>
                  <a:pt x="9924742" y="2062415"/>
                </a:lnTo>
                <a:lnTo>
                  <a:pt x="9927138" y="2046049"/>
                </a:lnTo>
                <a:lnTo>
                  <a:pt x="9932326" y="2016911"/>
                </a:lnTo>
                <a:lnTo>
                  <a:pt x="9936318" y="1988172"/>
                </a:lnTo>
                <a:lnTo>
                  <a:pt x="9940310" y="1959035"/>
                </a:lnTo>
                <a:lnTo>
                  <a:pt x="9943902" y="1930296"/>
                </a:lnTo>
                <a:lnTo>
                  <a:pt x="9946696" y="1901157"/>
                </a:lnTo>
                <a:lnTo>
                  <a:pt x="9949888" y="1872019"/>
                </a:lnTo>
                <a:lnTo>
                  <a:pt x="9955876" y="1813344"/>
                </a:lnTo>
                <a:lnTo>
                  <a:pt x="9958670" y="1784206"/>
                </a:lnTo>
                <a:lnTo>
                  <a:pt x="9961864" y="1755068"/>
                </a:lnTo>
                <a:lnTo>
                  <a:pt x="9965056" y="1725930"/>
                </a:lnTo>
                <a:lnTo>
                  <a:pt x="9969048" y="1696792"/>
                </a:lnTo>
                <a:lnTo>
                  <a:pt x="9973438" y="1668053"/>
                </a:lnTo>
                <a:lnTo>
                  <a:pt x="9978628" y="1639314"/>
                </a:lnTo>
                <a:lnTo>
                  <a:pt x="9984216" y="1610176"/>
                </a:lnTo>
                <a:lnTo>
                  <a:pt x="9991400" y="1581437"/>
                </a:lnTo>
                <a:lnTo>
                  <a:pt x="10104760" y="803092"/>
                </a:lnTo>
                <a:lnTo>
                  <a:pt x="10107154" y="786728"/>
                </a:lnTo>
                <a:lnTo>
                  <a:pt x="10109948" y="769963"/>
                </a:lnTo>
                <a:lnTo>
                  <a:pt x="10113542" y="753598"/>
                </a:lnTo>
                <a:lnTo>
                  <a:pt x="10117932" y="737232"/>
                </a:lnTo>
                <a:lnTo>
                  <a:pt x="10123120" y="721665"/>
                </a:lnTo>
                <a:lnTo>
                  <a:pt x="10127910" y="705699"/>
                </a:lnTo>
                <a:lnTo>
                  <a:pt x="10133498" y="690133"/>
                </a:lnTo>
                <a:lnTo>
                  <a:pt x="10139086" y="674167"/>
                </a:lnTo>
                <a:lnTo>
                  <a:pt x="10150662" y="643032"/>
                </a:lnTo>
                <a:lnTo>
                  <a:pt x="10162636" y="611899"/>
                </a:lnTo>
                <a:lnTo>
                  <a:pt x="10167826" y="595933"/>
                </a:lnTo>
                <a:lnTo>
                  <a:pt x="10173014" y="580366"/>
                </a:lnTo>
                <a:lnTo>
                  <a:pt x="10177804" y="564000"/>
                </a:lnTo>
                <a:lnTo>
                  <a:pt x="10182196" y="548035"/>
                </a:lnTo>
                <a:lnTo>
                  <a:pt x="10184590" y="541249"/>
                </a:lnTo>
                <a:lnTo>
                  <a:pt x="10186984" y="534863"/>
                </a:lnTo>
                <a:lnTo>
                  <a:pt x="10190578" y="528875"/>
                </a:lnTo>
                <a:lnTo>
                  <a:pt x="10192574" y="526081"/>
                </a:lnTo>
                <a:lnTo>
                  <a:pt x="10194568" y="523687"/>
                </a:lnTo>
                <a:lnTo>
                  <a:pt x="10196964" y="521292"/>
                </a:lnTo>
                <a:lnTo>
                  <a:pt x="10199358" y="519296"/>
                </a:lnTo>
                <a:lnTo>
                  <a:pt x="10202152" y="517699"/>
                </a:lnTo>
                <a:lnTo>
                  <a:pt x="10204946" y="516103"/>
                </a:lnTo>
                <a:lnTo>
                  <a:pt x="10208140" y="514905"/>
                </a:lnTo>
                <a:lnTo>
                  <a:pt x="10211334" y="514107"/>
                </a:lnTo>
                <a:lnTo>
                  <a:pt x="10214926" y="513708"/>
                </a:lnTo>
                <a:lnTo>
                  <a:pt x="10219316" y="513708"/>
                </a:lnTo>
                <a:lnTo>
                  <a:pt x="10237278" y="514107"/>
                </a:lnTo>
                <a:lnTo>
                  <a:pt x="10255640" y="514107"/>
                </a:lnTo>
                <a:lnTo>
                  <a:pt x="10274000" y="513708"/>
                </a:lnTo>
                <a:lnTo>
                  <a:pt x="10292760" y="512910"/>
                </a:lnTo>
                <a:lnTo>
                  <a:pt x="10311120" y="512112"/>
                </a:lnTo>
                <a:lnTo>
                  <a:pt x="10329880" y="511312"/>
                </a:lnTo>
                <a:lnTo>
                  <a:pt x="10348242" y="511312"/>
                </a:lnTo>
                <a:lnTo>
                  <a:pt x="10366602" y="511712"/>
                </a:lnTo>
                <a:lnTo>
                  <a:pt x="10384964" y="512910"/>
                </a:lnTo>
                <a:lnTo>
                  <a:pt x="10393746" y="513708"/>
                </a:lnTo>
                <a:lnTo>
                  <a:pt x="10402528" y="514905"/>
                </a:lnTo>
                <a:lnTo>
                  <a:pt x="10411308" y="516502"/>
                </a:lnTo>
                <a:lnTo>
                  <a:pt x="10420488" y="518497"/>
                </a:lnTo>
                <a:lnTo>
                  <a:pt x="10429270" y="520493"/>
                </a:lnTo>
                <a:lnTo>
                  <a:pt x="10438052" y="523288"/>
                </a:lnTo>
                <a:lnTo>
                  <a:pt x="10446832" y="526081"/>
                </a:lnTo>
                <a:lnTo>
                  <a:pt x="10455614" y="529674"/>
                </a:lnTo>
                <a:lnTo>
                  <a:pt x="10463996" y="533266"/>
                </a:lnTo>
                <a:lnTo>
                  <a:pt x="10472378" y="537656"/>
                </a:lnTo>
                <a:lnTo>
                  <a:pt x="10481160" y="542447"/>
                </a:lnTo>
                <a:lnTo>
                  <a:pt x="10489142" y="548035"/>
                </a:lnTo>
                <a:lnTo>
                  <a:pt x="10497126" y="554022"/>
                </a:lnTo>
                <a:lnTo>
                  <a:pt x="10505108" y="560408"/>
                </a:lnTo>
                <a:lnTo>
                  <a:pt x="10520276" y="574778"/>
                </a:lnTo>
                <a:lnTo>
                  <a:pt x="10526664" y="580765"/>
                </a:lnTo>
                <a:lnTo>
                  <a:pt x="10529456" y="582761"/>
                </a:lnTo>
                <a:lnTo>
                  <a:pt x="10540234" y="572383"/>
                </a:lnTo>
                <a:lnTo>
                  <a:pt x="10545424" y="568392"/>
                </a:lnTo>
                <a:lnTo>
                  <a:pt x="10550212" y="565199"/>
                </a:lnTo>
                <a:lnTo>
                  <a:pt x="10554204" y="562005"/>
                </a:lnTo>
                <a:lnTo>
                  <a:pt x="10558196" y="560009"/>
                </a:lnTo>
                <a:lnTo>
                  <a:pt x="10561788" y="558014"/>
                </a:lnTo>
                <a:lnTo>
                  <a:pt x="10565380" y="556816"/>
                </a:lnTo>
                <a:lnTo>
                  <a:pt x="10568174" y="556018"/>
                </a:lnTo>
                <a:lnTo>
                  <a:pt x="10570968" y="555618"/>
                </a:lnTo>
                <a:lnTo>
                  <a:pt x="10573762" y="555618"/>
                </a:lnTo>
                <a:lnTo>
                  <a:pt x="10575758" y="556018"/>
                </a:lnTo>
                <a:lnTo>
                  <a:pt x="10578152" y="557216"/>
                </a:lnTo>
                <a:lnTo>
                  <a:pt x="10580150" y="558413"/>
                </a:lnTo>
                <a:lnTo>
                  <a:pt x="10581746" y="560009"/>
                </a:lnTo>
                <a:lnTo>
                  <a:pt x="10583342" y="562005"/>
                </a:lnTo>
                <a:lnTo>
                  <a:pt x="10584540" y="564000"/>
                </a:lnTo>
                <a:lnTo>
                  <a:pt x="10585736" y="566795"/>
                </a:lnTo>
                <a:lnTo>
                  <a:pt x="10587334" y="572383"/>
                </a:lnTo>
                <a:lnTo>
                  <a:pt x="10588930" y="579168"/>
                </a:lnTo>
                <a:lnTo>
                  <a:pt x="10589728" y="586353"/>
                </a:lnTo>
                <a:lnTo>
                  <a:pt x="10590926" y="602320"/>
                </a:lnTo>
                <a:lnTo>
                  <a:pt x="10591724" y="618685"/>
                </a:lnTo>
                <a:lnTo>
                  <a:pt x="10607690" y="630659"/>
                </a:lnTo>
                <a:lnTo>
                  <a:pt x="10615674" y="636647"/>
                </a:lnTo>
                <a:lnTo>
                  <a:pt x="10623256" y="643032"/>
                </a:lnTo>
                <a:lnTo>
                  <a:pt x="10630840" y="649419"/>
                </a:lnTo>
                <a:lnTo>
                  <a:pt x="10637626" y="656205"/>
                </a:lnTo>
                <a:lnTo>
                  <a:pt x="10644412" y="662991"/>
                </a:lnTo>
                <a:lnTo>
                  <a:pt x="10650000" y="670175"/>
                </a:lnTo>
                <a:lnTo>
                  <a:pt x="10654790" y="678158"/>
                </a:lnTo>
                <a:lnTo>
                  <a:pt x="10657184" y="682150"/>
                </a:lnTo>
                <a:lnTo>
                  <a:pt x="10659180" y="686141"/>
                </a:lnTo>
                <a:lnTo>
                  <a:pt x="10660778" y="690133"/>
                </a:lnTo>
                <a:lnTo>
                  <a:pt x="10662374" y="694523"/>
                </a:lnTo>
                <a:lnTo>
                  <a:pt x="10663572" y="698914"/>
                </a:lnTo>
                <a:lnTo>
                  <a:pt x="10664768" y="703704"/>
                </a:lnTo>
                <a:lnTo>
                  <a:pt x="10665168" y="708494"/>
                </a:lnTo>
                <a:lnTo>
                  <a:pt x="10665568" y="713682"/>
                </a:lnTo>
                <a:lnTo>
                  <a:pt x="10665966" y="718872"/>
                </a:lnTo>
                <a:lnTo>
                  <a:pt x="10665568" y="724060"/>
                </a:lnTo>
                <a:lnTo>
                  <a:pt x="10665168" y="729249"/>
                </a:lnTo>
                <a:lnTo>
                  <a:pt x="10664370" y="734838"/>
                </a:lnTo>
                <a:lnTo>
                  <a:pt x="10663172" y="740825"/>
                </a:lnTo>
                <a:lnTo>
                  <a:pt x="10661576" y="747211"/>
                </a:lnTo>
                <a:lnTo>
                  <a:pt x="10666764" y="812273"/>
                </a:lnTo>
                <a:lnTo>
                  <a:pt x="10672752" y="862965"/>
                </a:lnTo>
                <a:lnTo>
                  <a:pt x="10675944" y="888511"/>
                </a:lnTo>
                <a:lnTo>
                  <a:pt x="10678340" y="914057"/>
                </a:lnTo>
                <a:lnTo>
                  <a:pt x="10680736" y="939203"/>
                </a:lnTo>
                <a:lnTo>
                  <a:pt x="10682332" y="964749"/>
                </a:lnTo>
                <a:lnTo>
                  <a:pt x="10683928" y="990295"/>
                </a:lnTo>
                <a:lnTo>
                  <a:pt x="10685126" y="1015839"/>
                </a:lnTo>
                <a:lnTo>
                  <a:pt x="10685524" y="1041385"/>
                </a:lnTo>
                <a:lnTo>
                  <a:pt x="10685924" y="1066532"/>
                </a:lnTo>
                <a:lnTo>
                  <a:pt x="10685524" y="1092078"/>
                </a:lnTo>
                <a:lnTo>
                  <a:pt x="10684328" y="1117623"/>
                </a:lnTo>
                <a:lnTo>
                  <a:pt x="10682730" y="1143169"/>
                </a:lnTo>
                <a:lnTo>
                  <a:pt x="10680336" y="1168315"/>
                </a:lnTo>
                <a:lnTo>
                  <a:pt x="10677144" y="1193861"/>
                </a:lnTo>
                <a:lnTo>
                  <a:pt x="10672752" y="1219407"/>
                </a:lnTo>
                <a:lnTo>
                  <a:pt x="10672352" y="1222600"/>
                </a:lnTo>
                <a:lnTo>
                  <a:pt x="10672352" y="1225394"/>
                </a:lnTo>
                <a:lnTo>
                  <a:pt x="10672352" y="1228587"/>
                </a:lnTo>
                <a:lnTo>
                  <a:pt x="10672752" y="1231382"/>
                </a:lnTo>
                <a:lnTo>
                  <a:pt x="10674748" y="1237369"/>
                </a:lnTo>
                <a:lnTo>
                  <a:pt x="10676744" y="1242957"/>
                </a:lnTo>
                <a:lnTo>
                  <a:pt x="10679138" y="1248146"/>
                </a:lnTo>
                <a:lnTo>
                  <a:pt x="10681932" y="1253335"/>
                </a:lnTo>
                <a:lnTo>
                  <a:pt x="10687520" y="1263713"/>
                </a:lnTo>
                <a:lnTo>
                  <a:pt x="10689916" y="1268902"/>
                </a:lnTo>
                <a:lnTo>
                  <a:pt x="10691912" y="1274489"/>
                </a:lnTo>
                <a:lnTo>
                  <a:pt x="10693508" y="1279679"/>
                </a:lnTo>
                <a:lnTo>
                  <a:pt x="10693906" y="1284867"/>
                </a:lnTo>
                <a:lnTo>
                  <a:pt x="10693906" y="1287662"/>
                </a:lnTo>
                <a:lnTo>
                  <a:pt x="10693508" y="1290455"/>
                </a:lnTo>
                <a:lnTo>
                  <a:pt x="10692710" y="1293250"/>
                </a:lnTo>
                <a:lnTo>
                  <a:pt x="10691912" y="1296044"/>
                </a:lnTo>
                <a:lnTo>
                  <a:pt x="10690714" y="1298838"/>
                </a:lnTo>
                <a:lnTo>
                  <a:pt x="10689118" y="1301633"/>
                </a:lnTo>
                <a:lnTo>
                  <a:pt x="10686722" y="1305225"/>
                </a:lnTo>
                <a:lnTo>
                  <a:pt x="10684328" y="1308018"/>
                </a:lnTo>
                <a:lnTo>
                  <a:pt x="10685924" y="1311211"/>
                </a:lnTo>
                <a:lnTo>
                  <a:pt x="10687122" y="1314405"/>
                </a:lnTo>
                <a:lnTo>
                  <a:pt x="10687920" y="1317598"/>
                </a:lnTo>
                <a:lnTo>
                  <a:pt x="10688320" y="1320791"/>
                </a:lnTo>
                <a:lnTo>
                  <a:pt x="10688718" y="1326778"/>
                </a:lnTo>
                <a:lnTo>
                  <a:pt x="10688320" y="1332766"/>
                </a:lnTo>
                <a:lnTo>
                  <a:pt x="10690714" y="1349530"/>
                </a:lnTo>
                <a:lnTo>
                  <a:pt x="10692310" y="1365895"/>
                </a:lnTo>
                <a:lnTo>
                  <a:pt x="10693906" y="1382660"/>
                </a:lnTo>
                <a:lnTo>
                  <a:pt x="10694704" y="1399425"/>
                </a:lnTo>
                <a:lnTo>
                  <a:pt x="10695504" y="1416188"/>
                </a:lnTo>
                <a:lnTo>
                  <a:pt x="10695904" y="1432553"/>
                </a:lnTo>
                <a:lnTo>
                  <a:pt x="10695904" y="1466082"/>
                </a:lnTo>
                <a:lnTo>
                  <a:pt x="10695504" y="1533140"/>
                </a:lnTo>
                <a:lnTo>
                  <a:pt x="10695904" y="1566669"/>
                </a:lnTo>
                <a:lnTo>
                  <a:pt x="10696302" y="1583034"/>
                </a:lnTo>
                <a:lnTo>
                  <a:pt x="10696702" y="1599798"/>
                </a:lnTo>
                <a:lnTo>
                  <a:pt x="10696702" y="1618159"/>
                </a:lnTo>
                <a:lnTo>
                  <a:pt x="10697898" y="1699986"/>
                </a:lnTo>
                <a:lnTo>
                  <a:pt x="10699096" y="1740698"/>
                </a:lnTo>
                <a:lnTo>
                  <a:pt x="10699894" y="1760656"/>
                </a:lnTo>
                <a:lnTo>
                  <a:pt x="10700692" y="1781013"/>
                </a:lnTo>
                <a:lnTo>
                  <a:pt x="10701092" y="1788198"/>
                </a:lnTo>
                <a:lnTo>
                  <a:pt x="10701092" y="1794983"/>
                </a:lnTo>
                <a:lnTo>
                  <a:pt x="10700692" y="1802168"/>
                </a:lnTo>
                <a:lnTo>
                  <a:pt x="10699894" y="1808155"/>
                </a:lnTo>
                <a:lnTo>
                  <a:pt x="10698696" y="1813743"/>
                </a:lnTo>
                <a:lnTo>
                  <a:pt x="10697100" y="1818932"/>
                </a:lnTo>
                <a:lnTo>
                  <a:pt x="10694704" y="1823723"/>
                </a:lnTo>
                <a:lnTo>
                  <a:pt x="10692310" y="1827713"/>
                </a:lnTo>
                <a:lnTo>
                  <a:pt x="10688718" y="1832105"/>
                </a:lnTo>
                <a:lnTo>
                  <a:pt x="10685126" y="1835298"/>
                </a:lnTo>
                <a:lnTo>
                  <a:pt x="10680736" y="1838091"/>
                </a:lnTo>
                <a:lnTo>
                  <a:pt x="10675546" y="1840087"/>
                </a:lnTo>
                <a:lnTo>
                  <a:pt x="10669560" y="1841684"/>
                </a:lnTo>
                <a:lnTo>
                  <a:pt x="10662774" y="1842882"/>
                </a:lnTo>
                <a:lnTo>
                  <a:pt x="10655588" y="1843281"/>
                </a:lnTo>
                <a:lnTo>
                  <a:pt x="10647606" y="1842882"/>
                </a:lnTo>
                <a:lnTo>
                  <a:pt x="10663572" y="1852860"/>
                </a:lnTo>
                <a:lnTo>
                  <a:pt x="10669160" y="1853259"/>
                </a:lnTo>
                <a:lnTo>
                  <a:pt x="10674348" y="1853659"/>
                </a:lnTo>
                <a:lnTo>
                  <a:pt x="10678740" y="1854457"/>
                </a:lnTo>
                <a:lnTo>
                  <a:pt x="10682730" y="1855255"/>
                </a:lnTo>
                <a:lnTo>
                  <a:pt x="10686324" y="1856452"/>
                </a:lnTo>
                <a:lnTo>
                  <a:pt x="10689516" y="1857650"/>
                </a:lnTo>
                <a:lnTo>
                  <a:pt x="10691912" y="1859247"/>
                </a:lnTo>
                <a:lnTo>
                  <a:pt x="10694306" y="1861243"/>
                </a:lnTo>
                <a:lnTo>
                  <a:pt x="10695904" y="1863238"/>
                </a:lnTo>
                <a:lnTo>
                  <a:pt x="10697500" y="1865633"/>
                </a:lnTo>
                <a:lnTo>
                  <a:pt x="10698696" y="1867629"/>
                </a:lnTo>
                <a:lnTo>
                  <a:pt x="10699894" y="1870024"/>
                </a:lnTo>
                <a:lnTo>
                  <a:pt x="10700294" y="1872419"/>
                </a:lnTo>
                <a:lnTo>
                  <a:pt x="10700692" y="1875212"/>
                </a:lnTo>
                <a:lnTo>
                  <a:pt x="10701092" y="1880402"/>
                </a:lnTo>
                <a:lnTo>
                  <a:pt x="10700692" y="1886389"/>
                </a:lnTo>
                <a:lnTo>
                  <a:pt x="10699894" y="1891977"/>
                </a:lnTo>
                <a:lnTo>
                  <a:pt x="10697898" y="1904750"/>
                </a:lnTo>
                <a:lnTo>
                  <a:pt x="10697100" y="1910338"/>
                </a:lnTo>
                <a:lnTo>
                  <a:pt x="10696702" y="1916325"/>
                </a:lnTo>
                <a:lnTo>
                  <a:pt x="10697100" y="1921515"/>
                </a:lnTo>
                <a:lnTo>
                  <a:pt x="10697500" y="1924308"/>
                </a:lnTo>
                <a:lnTo>
                  <a:pt x="10697898" y="1926703"/>
                </a:lnTo>
                <a:lnTo>
                  <a:pt x="10701092" y="1963026"/>
                </a:lnTo>
                <a:lnTo>
                  <a:pt x="10705882" y="1957438"/>
                </a:lnTo>
                <a:lnTo>
                  <a:pt x="10711070" y="1952249"/>
                </a:lnTo>
                <a:lnTo>
                  <a:pt x="10715062" y="1946660"/>
                </a:lnTo>
                <a:lnTo>
                  <a:pt x="10718654" y="1941073"/>
                </a:lnTo>
                <a:lnTo>
                  <a:pt x="10722248" y="1935484"/>
                </a:lnTo>
                <a:lnTo>
                  <a:pt x="10725440" y="1929498"/>
                </a:lnTo>
                <a:lnTo>
                  <a:pt x="10728234" y="1923111"/>
                </a:lnTo>
                <a:lnTo>
                  <a:pt x="10730630" y="1917123"/>
                </a:lnTo>
                <a:lnTo>
                  <a:pt x="10733024" y="1911136"/>
                </a:lnTo>
                <a:lnTo>
                  <a:pt x="10735020" y="1904750"/>
                </a:lnTo>
                <a:lnTo>
                  <a:pt x="10738612" y="1891977"/>
                </a:lnTo>
                <a:lnTo>
                  <a:pt x="10741806" y="1878805"/>
                </a:lnTo>
                <a:lnTo>
                  <a:pt x="10744600" y="1866032"/>
                </a:lnTo>
                <a:lnTo>
                  <a:pt x="10748990" y="1839289"/>
                </a:lnTo>
                <a:lnTo>
                  <a:pt x="10751384" y="1826117"/>
                </a:lnTo>
                <a:lnTo>
                  <a:pt x="10754178" y="1812945"/>
                </a:lnTo>
                <a:lnTo>
                  <a:pt x="10757372" y="1800172"/>
                </a:lnTo>
                <a:lnTo>
                  <a:pt x="10761364" y="1787399"/>
                </a:lnTo>
                <a:lnTo>
                  <a:pt x="10763758" y="1781412"/>
                </a:lnTo>
                <a:lnTo>
                  <a:pt x="10766552" y="1775425"/>
                </a:lnTo>
                <a:lnTo>
                  <a:pt x="10769346" y="1769437"/>
                </a:lnTo>
                <a:lnTo>
                  <a:pt x="10772938" y="1763051"/>
                </a:lnTo>
                <a:lnTo>
                  <a:pt x="10774136" y="1755467"/>
                </a:lnTo>
                <a:lnTo>
                  <a:pt x="10775734" y="1747883"/>
                </a:lnTo>
                <a:lnTo>
                  <a:pt x="10777728" y="1740299"/>
                </a:lnTo>
                <a:lnTo>
                  <a:pt x="10780124" y="1733114"/>
                </a:lnTo>
                <a:lnTo>
                  <a:pt x="10782518" y="1725530"/>
                </a:lnTo>
                <a:lnTo>
                  <a:pt x="10785312" y="1718746"/>
                </a:lnTo>
                <a:lnTo>
                  <a:pt x="10788506" y="1711960"/>
                </a:lnTo>
                <a:lnTo>
                  <a:pt x="10791698" y="1705174"/>
                </a:lnTo>
                <a:lnTo>
                  <a:pt x="10795292" y="1698388"/>
                </a:lnTo>
                <a:lnTo>
                  <a:pt x="10798884" y="1691603"/>
                </a:lnTo>
                <a:lnTo>
                  <a:pt x="10807664" y="1678830"/>
                </a:lnTo>
                <a:lnTo>
                  <a:pt x="10816446" y="1666457"/>
                </a:lnTo>
                <a:lnTo>
                  <a:pt x="10826026" y="1654082"/>
                </a:lnTo>
                <a:lnTo>
                  <a:pt x="10831216" y="1651288"/>
                </a:lnTo>
                <a:lnTo>
                  <a:pt x="10836004" y="1648894"/>
                </a:lnTo>
                <a:lnTo>
                  <a:pt x="10841592" y="1646898"/>
                </a:lnTo>
                <a:lnTo>
                  <a:pt x="10846782" y="1645301"/>
                </a:lnTo>
                <a:lnTo>
                  <a:pt x="10851970" y="1644104"/>
                </a:lnTo>
                <a:lnTo>
                  <a:pt x="10856760" y="1642906"/>
                </a:lnTo>
                <a:lnTo>
                  <a:pt x="10861950" y="1642108"/>
                </a:lnTo>
                <a:lnTo>
                  <a:pt x="10867138" y="1641709"/>
                </a:lnTo>
                <a:lnTo>
                  <a:pt x="10877516" y="1641310"/>
                </a:lnTo>
                <a:lnTo>
                  <a:pt x="10887496" y="1641709"/>
                </a:lnTo>
                <a:lnTo>
                  <a:pt x="10897474" y="1642906"/>
                </a:lnTo>
                <a:lnTo>
                  <a:pt x="10907852" y="1644104"/>
                </a:lnTo>
                <a:lnTo>
                  <a:pt x="10917832" y="1646100"/>
                </a:lnTo>
                <a:lnTo>
                  <a:pt x="10928208" y="1648495"/>
                </a:lnTo>
                <a:lnTo>
                  <a:pt x="10948566" y="1652885"/>
                </a:lnTo>
                <a:lnTo>
                  <a:pt x="10958544" y="1654881"/>
                </a:lnTo>
                <a:lnTo>
                  <a:pt x="10968922" y="1656478"/>
                </a:lnTo>
                <a:lnTo>
                  <a:pt x="10978902" y="1657675"/>
                </a:lnTo>
                <a:lnTo>
                  <a:pt x="10989280" y="1658074"/>
                </a:lnTo>
                <a:lnTo>
                  <a:pt x="10999658" y="1656877"/>
                </a:lnTo>
                <a:lnTo>
                  <a:pt x="11010434" y="1656079"/>
                </a:lnTo>
                <a:lnTo>
                  <a:pt x="11021210" y="1656079"/>
                </a:lnTo>
                <a:lnTo>
                  <a:pt x="11031988" y="1656478"/>
                </a:lnTo>
                <a:lnTo>
                  <a:pt x="11043564" y="1657675"/>
                </a:lnTo>
                <a:lnTo>
                  <a:pt x="11054740" y="1659272"/>
                </a:lnTo>
                <a:lnTo>
                  <a:pt x="11065516" y="1661267"/>
                </a:lnTo>
                <a:lnTo>
                  <a:pt x="11077092" y="1664062"/>
                </a:lnTo>
                <a:lnTo>
                  <a:pt x="11088268" y="1667654"/>
                </a:lnTo>
                <a:lnTo>
                  <a:pt x="11099844" y="1671246"/>
                </a:lnTo>
                <a:lnTo>
                  <a:pt x="11110620" y="1675238"/>
                </a:lnTo>
                <a:lnTo>
                  <a:pt x="11121398" y="1679628"/>
                </a:lnTo>
                <a:lnTo>
                  <a:pt x="11132574" y="1684418"/>
                </a:lnTo>
                <a:lnTo>
                  <a:pt x="11143352" y="1689607"/>
                </a:lnTo>
                <a:lnTo>
                  <a:pt x="11153730" y="1695195"/>
                </a:lnTo>
                <a:lnTo>
                  <a:pt x="11163708" y="1701981"/>
                </a:lnTo>
                <a:lnTo>
                  <a:pt x="11174086" y="1708368"/>
                </a:lnTo>
                <a:lnTo>
                  <a:pt x="11184066" y="1714754"/>
                </a:lnTo>
                <a:lnTo>
                  <a:pt x="11193644" y="1721938"/>
                </a:lnTo>
                <a:lnTo>
                  <a:pt x="11202826" y="1729123"/>
                </a:lnTo>
                <a:lnTo>
                  <a:pt x="11212006" y="1737106"/>
                </a:lnTo>
                <a:lnTo>
                  <a:pt x="11220388" y="1745090"/>
                </a:lnTo>
                <a:lnTo>
                  <a:pt x="11228370" y="1753073"/>
                </a:lnTo>
                <a:lnTo>
                  <a:pt x="11236354" y="1761455"/>
                </a:lnTo>
                <a:lnTo>
                  <a:pt x="11243538" y="1770635"/>
                </a:lnTo>
                <a:lnTo>
                  <a:pt x="11250324" y="1779417"/>
                </a:lnTo>
                <a:lnTo>
                  <a:pt x="11256710" y="1788198"/>
                </a:lnTo>
                <a:lnTo>
                  <a:pt x="11262698" y="1797778"/>
                </a:lnTo>
                <a:lnTo>
                  <a:pt x="11267886" y="1806958"/>
                </a:lnTo>
                <a:lnTo>
                  <a:pt x="11272278" y="1816538"/>
                </a:lnTo>
                <a:lnTo>
                  <a:pt x="11276268" y="1826117"/>
                </a:lnTo>
                <a:lnTo>
                  <a:pt x="11279862" y="1836096"/>
                </a:lnTo>
                <a:lnTo>
                  <a:pt x="11282256" y="1839289"/>
                </a:lnTo>
                <a:lnTo>
                  <a:pt x="11283852" y="1842882"/>
                </a:lnTo>
                <a:lnTo>
                  <a:pt x="11284252" y="1846474"/>
                </a:lnTo>
                <a:lnTo>
                  <a:pt x="11283852" y="1850466"/>
                </a:lnTo>
                <a:lnTo>
                  <a:pt x="11287444" y="1855654"/>
                </a:lnTo>
                <a:lnTo>
                  <a:pt x="11290638" y="1861642"/>
                </a:lnTo>
                <a:lnTo>
                  <a:pt x="11293034" y="1867629"/>
                </a:lnTo>
                <a:lnTo>
                  <a:pt x="11295028" y="1874015"/>
                </a:lnTo>
                <a:lnTo>
                  <a:pt x="11296626" y="1880402"/>
                </a:lnTo>
                <a:lnTo>
                  <a:pt x="11297424" y="1886788"/>
                </a:lnTo>
                <a:lnTo>
                  <a:pt x="11299020" y="1901157"/>
                </a:lnTo>
                <a:lnTo>
                  <a:pt x="11300618" y="1915527"/>
                </a:lnTo>
                <a:lnTo>
                  <a:pt x="11301416" y="1923510"/>
                </a:lnTo>
                <a:lnTo>
                  <a:pt x="11302612" y="1931892"/>
                </a:lnTo>
                <a:lnTo>
                  <a:pt x="11304210" y="1939875"/>
                </a:lnTo>
                <a:lnTo>
                  <a:pt x="11306204" y="1948258"/>
                </a:lnTo>
                <a:lnTo>
                  <a:pt x="11309000" y="1956640"/>
                </a:lnTo>
                <a:lnTo>
                  <a:pt x="11312192" y="1966219"/>
                </a:lnTo>
                <a:lnTo>
                  <a:pt x="11316982" y="1945463"/>
                </a:lnTo>
                <a:lnTo>
                  <a:pt x="11321372" y="1925107"/>
                </a:lnTo>
                <a:lnTo>
                  <a:pt x="11330154" y="1885591"/>
                </a:lnTo>
                <a:lnTo>
                  <a:pt x="11338138" y="1847272"/>
                </a:lnTo>
                <a:lnTo>
                  <a:pt x="11345722" y="1810151"/>
                </a:lnTo>
                <a:lnTo>
                  <a:pt x="11349712" y="1791790"/>
                </a:lnTo>
                <a:lnTo>
                  <a:pt x="11354104" y="1773828"/>
                </a:lnTo>
                <a:lnTo>
                  <a:pt x="11358892" y="1755866"/>
                </a:lnTo>
                <a:lnTo>
                  <a:pt x="11364082" y="1738304"/>
                </a:lnTo>
                <a:lnTo>
                  <a:pt x="11369272" y="1721140"/>
                </a:lnTo>
                <a:lnTo>
                  <a:pt x="11374858" y="1703977"/>
                </a:lnTo>
                <a:lnTo>
                  <a:pt x="11381246" y="1686813"/>
                </a:lnTo>
                <a:lnTo>
                  <a:pt x="11388032" y="1670448"/>
                </a:lnTo>
                <a:lnTo>
                  <a:pt x="11479038" y="1307619"/>
                </a:lnTo>
                <a:lnTo>
                  <a:pt x="11478638" y="1307619"/>
                </a:lnTo>
                <a:lnTo>
                  <a:pt x="11480234" y="1294447"/>
                </a:lnTo>
                <a:lnTo>
                  <a:pt x="11481832" y="1281275"/>
                </a:lnTo>
                <a:lnTo>
                  <a:pt x="11486222" y="1255330"/>
                </a:lnTo>
                <a:lnTo>
                  <a:pt x="11491410" y="1229385"/>
                </a:lnTo>
                <a:lnTo>
                  <a:pt x="11497398" y="1204239"/>
                </a:lnTo>
                <a:lnTo>
                  <a:pt x="11503786" y="1179092"/>
                </a:lnTo>
                <a:lnTo>
                  <a:pt x="11510970" y="1153945"/>
                </a:lnTo>
                <a:lnTo>
                  <a:pt x="11518954" y="1129199"/>
                </a:lnTo>
                <a:lnTo>
                  <a:pt x="11527734" y="1104850"/>
                </a:lnTo>
                <a:lnTo>
                  <a:pt x="11536514" y="1080503"/>
                </a:lnTo>
                <a:lnTo>
                  <a:pt x="11545696" y="1056154"/>
                </a:lnTo>
                <a:lnTo>
                  <a:pt x="11555674" y="1031806"/>
                </a:lnTo>
                <a:lnTo>
                  <a:pt x="11565654" y="1007857"/>
                </a:lnTo>
                <a:lnTo>
                  <a:pt x="11586410" y="959560"/>
                </a:lnTo>
                <a:lnTo>
                  <a:pt x="11607964" y="912061"/>
                </a:lnTo>
                <a:lnTo>
                  <a:pt x="11609960" y="907670"/>
                </a:lnTo>
                <a:lnTo>
                  <a:pt x="11612354" y="903280"/>
                </a:lnTo>
                <a:lnTo>
                  <a:pt x="11614748" y="900485"/>
                </a:lnTo>
                <a:lnTo>
                  <a:pt x="11616746" y="898090"/>
                </a:lnTo>
                <a:lnTo>
                  <a:pt x="11619140" y="896095"/>
                </a:lnTo>
                <a:lnTo>
                  <a:pt x="11622332" y="894897"/>
                </a:lnTo>
                <a:lnTo>
                  <a:pt x="11624728" y="894099"/>
                </a:lnTo>
                <a:lnTo>
                  <a:pt x="11627122" y="893700"/>
                </a:lnTo>
                <a:lnTo>
                  <a:pt x="11629518" y="893301"/>
                </a:lnTo>
                <a:lnTo>
                  <a:pt x="11632312" y="893301"/>
                </a:lnTo>
                <a:lnTo>
                  <a:pt x="11637500" y="894099"/>
                </a:lnTo>
                <a:lnTo>
                  <a:pt x="11643488" y="894897"/>
                </a:lnTo>
                <a:lnTo>
                  <a:pt x="11649076" y="895297"/>
                </a:lnTo>
                <a:lnTo>
                  <a:pt x="11675420" y="894897"/>
                </a:lnTo>
                <a:lnTo>
                  <a:pt x="11701364" y="894099"/>
                </a:lnTo>
                <a:lnTo>
                  <a:pt x="11753254" y="892502"/>
                </a:lnTo>
                <a:lnTo>
                  <a:pt x="11776406" y="890506"/>
                </a:lnTo>
                <a:lnTo>
                  <a:pt x="11788380" y="889309"/>
                </a:lnTo>
                <a:lnTo>
                  <a:pt x="11799956" y="888112"/>
                </a:lnTo>
                <a:lnTo>
                  <a:pt x="11811532" y="887713"/>
                </a:lnTo>
                <a:lnTo>
                  <a:pt x="11823106" y="887713"/>
                </a:lnTo>
                <a:lnTo>
                  <a:pt x="11833884" y="888112"/>
                </a:lnTo>
                <a:lnTo>
                  <a:pt x="11844660" y="889708"/>
                </a:lnTo>
                <a:lnTo>
                  <a:pt x="11850248" y="890506"/>
                </a:lnTo>
                <a:lnTo>
                  <a:pt x="11855436" y="892103"/>
                </a:lnTo>
                <a:lnTo>
                  <a:pt x="11860626" y="893700"/>
                </a:lnTo>
                <a:lnTo>
                  <a:pt x="11865416" y="895297"/>
                </a:lnTo>
                <a:lnTo>
                  <a:pt x="11870604" y="897691"/>
                </a:lnTo>
                <a:lnTo>
                  <a:pt x="11875396" y="900086"/>
                </a:lnTo>
                <a:lnTo>
                  <a:pt x="11879786" y="902881"/>
                </a:lnTo>
                <a:lnTo>
                  <a:pt x="11884576" y="906073"/>
                </a:lnTo>
                <a:lnTo>
                  <a:pt x="11888966" y="910065"/>
                </a:lnTo>
                <a:lnTo>
                  <a:pt x="11893356" y="914057"/>
                </a:lnTo>
                <a:lnTo>
                  <a:pt x="11897348" y="918447"/>
                </a:lnTo>
                <a:lnTo>
                  <a:pt x="11901340" y="923237"/>
                </a:lnTo>
                <a:lnTo>
                  <a:pt x="11905332" y="928426"/>
                </a:lnTo>
                <a:lnTo>
                  <a:pt x="11908924" y="934413"/>
                </a:lnTo>
                <a:lnTo>
                  <a:pt x="11912516" y="941198"/>
                </a:lnTo>
                <a:lnTo>
                  <a:pt x="11916108" y="947585"/>
                </a:lnTo>
                <a:lnTo>
                  <a:pt x="11919302" y="947585"/>
                </a:lnTo>
                <a:lnTo>
                  <a:pt x="11922894" y="946787"/>
                </a:lnTo>
                <a:lnTo>
                  <a:pt x="11926086" y="945989"/>
                </a:lnTo>
                <a:lnTo>
                  <a:pt x="11929680" y="944790"/>
                </a:lnTo>
                <a:lnTo>
                  <a:pt x="11936066" y="941997"/>
                </a:lnTo>
                <a:lnTo>
                  <a:pt x="11942452" y="938405"/>
                </a:lnTo>
                <a:lnTo>
                  <a:pt x="11949238" y="934413"/>
                </a:lnTo>
                <a:lnTo>
                  <a:pt x="11955226" y="930421"/>
                </a:lnTo>
                <a:lnTo>
                  <a:pt x="11961612" y="926430"/>
                </a:lnTo>
                <a:lnTo>
                  <a:pt x="11967998" y="922838"/>
                </a:lnTo>
                <a:lnTo>
                  <a:pt x="11974384" y="919645"/>
                </a:lnTo>
                <a:lnTo>
                  <a:pt x="11981170" y="916850"/>
                </a:lnTo>
                <a:lnTo>
                  <a:pt x="11984762" y="916052"/>
                </a:lnTo>
                <a:lnTo>
                  <a:pt x="11987956" y="915254"/>
                </a:lnTo>
                <a:lnTo>
                  <a:pt x="11991548" y="914855"/>
                </a:lnTo>
                <a:lnTo>
                  <a:pt x="11994740" y="914456"/>
                </a:lnTo>
                <a:lnTo>
                  <a:pt x="11998334" y="914855"/>
                </a:lnTo>
                <a:lnTo>
                  <a:pt x="12001926" y="915254"/>
                </a:lnTo>
                <a:lnTo>
                  <a:pt x="12005518" y="916052"/>
                </a:lnTo>
                <a:lnTo>
                  <a:pt x="12009510" y="917249"/>
                </a:lnTo>
                <a:lnTo>
                  <a:pt x="12013500" y="918846"/>
                </a:lnTo>
                <a:lnTo>
                  <a:pt x="12017492" y="921241"/>
                </a:lnTo>
                <a:lnTo>
                  <a:pt x="12021484" y="923636"/>
                </a:lnTo>
                <a:lnTo>
                  <a:pt x="12025476" y="926829"/>
                </a:lnTo>
                <a:lnTo>
                  <a:pt x="12031064" y="922838"/>
                </a:lnTo>
                <a:lnTo>
                  <a:pt x="12037052" y="918846"/>
                </a:lnTo>
                <a:lnTo>
                  <a:pt x="12039844" y="916850"/>
                </a:lnTo>
                <a:lnTo>
                  <a:pt x="12042240" y="914456"/>
                </a:lnTo>
                <a:lnTo>
                  <a:pt x="12044236" y="912061"/>
                </a:lnTo>
                <a:lnTo>
                  <a:pt x="12045434" y="909665"/>
                </a:lnTo>
                <a:lnTo>
                  <a:pt x="12056610" y="882922"/>
                </a:lnTo>
                <a:lnTo>
                  <a:pt x="12066588" y="859772"/>
                </a:lnTo>
                <a:lnTo>
                  <a:pt x="12075370" y="839415"/>
                </a:lnTo>
                <a:lnTo>
                  <a:pt x="12084150" y="822651"/>
                </a:lnTo>
                <a:lnTo>
                  <a:pt x="12088142" y="815067"/>
                </a:lnTo>
                <a:lnTo>
                  <a:pt x="12092134" y="808281"/>
                </a:lnTo>
                <a:lnTo>
                  <a:pt x="12096126" y="801496"/>
                </a:lnTo>
                <a:lnTo>
                  <a:pt x="12100516" y="795908"/>
                </a:lnTo>
                <a:lnTo>
                  <a:pt x="12104908" y="790719"/>
                </a:lnTo>
                <a:lnTo>
                  <a:pt x="12109298" y="786328"/>
                </a:lnTo>
                <a:lnTo>
                  <a:pt x="12114486" y="782337"/>
                </a:lnTo>
                <a:lnTo>
                  <a:pt x="12119276" y="778745"/>
                </a:lnTo>
                <a:lnTo>
                  <a:pt x="12124466" y="775551"/>
                </a:lnTo>
                <a:lnTo>
                  <a:pt x="12129654" y="772358"/>
                </a:lnTo>
                <a:lnTo>
                  <a:pt x="12135642" y="769963"/>
                </a:lnTo>
                <a:lnTo>
                  <a:pt x="12141628" y="768366"/>
                </a:lnTo>
                <a:lnTo>
                  <a:pt x="12148814" y="766769"/>
                </a:lnTo>
                <a:lnTo>
                  <a:pt x="12155998" y="765572"/>
                </a:lnTo>
                <a:lnTo>
                  <a:pt x="12163582" y="764375"/>
                </a:lnTo>
                <a:lnTo>
                  <a:pt x="12171564" y="763976"/>
                </a:lnTo>
                <a:lnTo>
                  <a:pt x="12180746" y="763577"/>
                </a:lnTo>
                <a:lnTo>
                  <a:pt x="12189926" y="763177"/>
                </a:lnTo>
                <a:lnTo>
                  <a:pt x="12191368" y="763204"/>
                </a:lnTo>
                <a:lnTo>
                  <a:pt x="12191368" y="3976397"/>
                </a:lnTo>
                <a:lnTo>
                  <a:pt x="12191368" y="5256392"/>
                </a:lnTo>
                <a:lnTo>
                  <a:pt x="12191368" y="6679220"/>
                </a:lnTo>
                <a:lnTo>
                  <a:pt x="12190652" y="6680125"/>
                </a:lnTo>
                <a:lnTo>
                  <a:pt x="12183868" y="6688096"/>
                </a:lnTo>
                <a:lnTo>
                  <a:pt x="12178278" y="6696277"/>
                </a:lnTo>
                <a:lnTo>
                  <a:pt x="12173090" y="6704457"/>
                </a:lnTo>
                <a:lnTo>
                  <a:pt x="12170694" y="6708443"/>
                </a:lnTo>
                <a:lnTo>
                  <a:pt x="12168700" y="6712847"/>
                </a:lnTo>
                <a:lnTo>
                  <a:pt x="12167102" y="6716832"/>
                </a:lnTo>
                <a:lnTo>
                  <a:pt x="12165906" y="6721028"/>
                </a:lnTo>
                <a:lnTo>
                  <a:pt x="12164708" y="6725432"/>
                </a:lnTo>
                <a:lnTo>
                  <a:pt x="12163910" y="6729628"/>
                </a:lnTo>
                <a:lnTo>
                  <a:pt x="12163910" y="6730676"/>
                </a:lnTo>
                <a:lnTo>
                  <a:pt x="12163110" y="6731725"/>
                </a:lnTo>
                <a:lnTo>
                  <a:pt x="12161914" y="6732564"/>
                </a:lnTo>
                <a:lnTo>
                  <a:pt x="12160716" y="6733613"/>
                </a:lnTo>
                <a:lnTo>
                  <a:pt x="12157524" y="6735291"/>
                </a:lnTo>
                <a:lnTo>
                  <a:pt x="12153932" y="6736550"/>
                </a:lnTo>
                <a:lnTo>
                  <a:pt x="12151136" y="6737179"/>
                </a:lnTo>
                <a:lnTo>
                  <a:pt x="12147146" y="6737808"/>
                </a:lnTo>
                <a:lnTo>
                  <a:pt x="12141956" y="6738228"/>
                </a:lnTo>
                <a:lnTo>
                  <a:pt x="12139255" y="6738329"/>
                </a:lnTo>
                <a:lnTo>
                  <a:pt x="12098392" y="6738329"/>
                </a:lnTo>
                <a:lnTo>
                  <a:pt x="12083282" y="6738018"/>
                </a:lnTo>
                <a:lnTo>
                  <a:pt x="12061328" y="6737179"/>
                </a:lnTo>
                <a:lnTo>
                  <a:pt x="12037778" y="6735920"/>
                </a:lnTo>
                <a:lnTo>
                  <a:pt x="12013828" y="6734662"/>
                </a:lnTo>
                <a:lnTo>
                  <a:pt x="11990278" y="6732984"/>
                </a:lnTo>
                <a:lnTo>
                  <a:pt x="11967128" y="6731096"/>
                </a:lnTo>
                <a:lnTo>
                  <a:pt x="11944776" y="6728998"/>
                </a:lnTo>
                <a:lnTo>
                  <a:pt x="11925218" y="6727111"/>
                </a:lnTo>
                <a:lnTo>
                  <a:pt x="11907654" y="6725013"/>
                </a:lnTo>
                <a:lnTo>
                  <a:pt x="11900470" y="6723964"/>
                </a:lnTo>
                <a:lnTo>
                  <a:pt x="11893684" y="6722916"/>
                </a:lnTo>
                <a:lnTo>
                  <a:pt x="11887696" y="6721867"/>
                </a:lnTo>
                <a:lnTo>
                  <a:pt x="11883306" y="6720818"/>
                </a:lnTo>
                <a:lnTo>
                  <a:pt x="11879714" y="6719769"/>
                </a:lnTo>
                <a:lnTo>
                  <a:pt x="11877318" y="6718930"/>
                </a:lnTo>
                <a:lnTo>
                  <a:pt x="11874126" y="6716623"/>
                </a:lnTo>
                <a:lnTo>
                  <a:pt x="11871732" y="6714316"/>
                </a:lnTo>
                <a:lnTo>
                  <a:pt x="11868936" y="6711589"/>
                </a:lnTo>
                <a:lnTo>
                  <a:pt x="11866940" y="6708862"/>
                </a:lnTo>
                <a:lnTo>
                  <a:pt x="11862950" y="6703618"/>
                </a:lnTo>
                <a:lnTo>
                  <a:pt x="11858558" y="6698164"/>
                </a:lnTo>
                <a:lnTo>
                  <a:pt x="11854966" y="6695857"/>
                </a:lnTo>
                <a:lnTo>
                  <a:pt x="11851772" y="6693550"/>
                </a:lnTo>
                <a:lnTo>
                  <a:pt x="11848580" y="6692081"/>
                </a:lnTo>
                <a:lnTo>
                  <a:pt x="11845786" y="6690613"/>
                </a:lnTo>
                <a:lnTo>
                  <a:pt x="11842992" y="6689774"/>
                </a:lnTo>
                <a:lnTo>
                  <a:pt x="11840198" y="6688935"/>
                </a:lnTo>
                <a:lnTo>
                  <a:pt x="11837804" y="6688516"/>
                </a:lnTo>
                <a:lnTo>
                  <a:pt x="11835008" y="6688306"/>
                </a:lnTo>
                <a:lnTo>
                  <a:pt x="11832614" y="6688516"/>
                </a:lnTo>
                <a:lnTo>
                  <a:pt x="11830618" y="6688725"/>
                </a:lnTo>
                <a:lnTo>
                  <a:pt x="11828224" y="6689145"/>
                </a:lnTo>
                <a:lnTo>
                  <a:pt x="11826228" y="6689774"/>
                </a:lnTo>
                <a:lnTo>
                  <a:pt x="11821438" y="6691452"/>
                </a:lnTo>
                <a:lnTo>
                  <a:pt x="11817446" y="6693550"/>
                </a:lnTo>
                <a:lnTo>
                  <a:pt x="11809064" y="6698584"/>
                </a:lnTo>
                <a:lnTo>
                  <a:pt x="11804674" y="6700891"/>
                </a:lnTo>
                <a:lnTo>
                  <a:pt x="11800284" y="6702989"/>
                </a:lnTo>
                <a:lnTo>
                  <a:pt x="11797888" y="6703828"/>
                </a:lnTo>
                <a:lnTo>
                  <a:pt x="11795492" y="6704667"/>
                </a:lnTo>
                <a:lnTo>
                  <a:pt x="11793098" y="6705296"/>
                </a:lnTo>
                <a:lnTo>
                  <a:pt x="11789904" y="6705716"/>
                </a:lnTo>
                <a:lnTo>
                  <a:pt x="11787110" y="6705925"/>
                </a:lnTo>
                <a:lnTo>
                  <a:pt x="11784316" y="6705925"/>
                </a:lnTo>
                <a:lnTo>
                  <a:pt x="11781124" y="6705716"/>
                </a:lnTo>
                <a:lnTo>
                  <a:pt x="11777930" y="6705296"/>
                </a:lnTo>
                <a:lnTo>
                  <a:pt x="11781124" y="6701940"/>
                </a:lnTo>
                <a:lnTo>
                  <a:pt x="11783120" y="6698584"/>
                </a:lnTo>
                <a:lnTo>
                  <a:pt x="11784316" y="6695647"/>
                </a:lnTo>
                <a:lnTo>
                  <a:pt x="11784716" y="6692711"/>
                </a:lnTo>
                <a:lnTo>
                  <a:pt x="11784316" y="6690194"/>
                </a:lnTo>
                <a:lnTo>
                  <a:pt x="11783120" y="6687677"/>
                </a:lnTo>
                <a:lnTo>
                  <a:pt x="11781524" y="6685579"/>
                </a:lnTo>
                <a:lnTo>
                  <a:pt x="11779128" y="6683481"/>
                </a:lnTo>
                <a:lnTo>
                  <a:pt x="11776334" y="6681384"/>
                </a:lnTo>
                <a:lnTo>
                  <a:pt x="11773140" y="6679496"/>
                </a:lnTo>
                <a:lnTo>
                  <a:pt x="11769548" y="6677608"/>
                </a:lnTo>
                <a:lnTo>
                  <a:pt x="11765556" y="6675931"/>
                </a:lnTo>
                <a:lnTo>
                  <a:pt x="11756776" y="6672784"/>
                </a:lnTo>
                <a:lnTo>
                  <a:pt x="11747596" y="6669638"/>
                </a:lnTo>
                <a:lnTo>
                  <a:pt x="11738014" y="6666492"/>
                </a:lnTo>
                <a:lnTo>
                  <a:pt x="11729234" y="6663345"/>
                </a:lnTo>
                <a:lnTo>
                  <a:pt x="11724844" y="6661667"/>
                </a:lnTo>
                <a:lnTo>
                  <a:pt x="11720852" y="6659569"/>
                </a:lnTo>
                <a:lnTo>
                  <a:pt x="11717260" y="6657682"/>
                </a:lnTo>
                <a:lnTo>
                  <a:pt x="11714066" y="6655794"/>
                </a:lnTo>
                <a:lnTo>
                  <a:pt x="11711672" y="6653487"/>
                </a:lnTo>
                <a:lnTo>
                  <a:pt x="11709276" y="6651179"/>
                </a:lnTo>
                <a:lnTo>
                  <a:pt x="11707680" y="6648872"/>
                </a:lnTo>
                <a:lnTo>
                  <a:pt x="11706882" y="6646145"/>
                </a:lnTo>
                <a:lnTo>
                  <a:pt x="11706482" y="6643209"/>
                </a:lnTo>
                <a:lnTo>
                  <a:pt x="11706882" y="6640062"/>
                </a:lnTo>
                <a:lnTo>
                  <a:pt x="11708078" y="6636706"/>
                </a:lnTo>
                <a:lnTo>
                  <a:pt x="11710474" y="6633350"/>
                </a:lnTo>
                <a:lnTo>
                  <a:pt x="11705284" y="6620136"/>
                </a:lnTo>
                <a:lnTo>
                  <a:pt x="11701292" y="6607131"/>
                </a:lnTo>
                <a:lnTo>
                  <a:pt x="11697302" y="6594336"/>
                </a:lnTo>
                <a:lnTo>
                  <a:pt x="11694108" y="6581121"/>
                </a:lnTo>
                <a:lnTo>
                  <a:pt x="11691714" y="6568116"/>
                </a:lnTo>
                <a:lnTo>
                  <a:pt x="11690914" y="6561614"/>
                </a:lnTo>
                <a:lnTo>
                  <a:pt x="11690516" y="6554902"/>
                </a:lnTo>
                <a:lnTo>
                  <a:pt x="11690116" y="6548399"/>
                </a:lnTo>
                <a:lnTo>
                  <a:pt x="11690116" y="6541687"/>
                </a:lnTo>
                <a:lnTo>
                  <a:pt x="11690516" y="6534975"/>
                </a:lnTo>
                <a:lnTo>
                  <a:pt x="11690914" y="6528472"/>
                </a:lnTo>
                <a:lnTo>
                  <a:pt x="11687722" y="6514838"/>
                </a:lnTo>
                <a:lnTo>
                  <a:pt x="11684928" y="6501204"/>
                </a:lnTo>
                <a:lnTo>
                  <a:pt x="11682532" y="6487780"/>
                </a:lnTo>
                <a:lnTo>
                  <a:pt x="11680936" y="6474146"/>
                </a:lnTo>
                <a:lnTo>
                  <a:pt x="11679340" y="6460512"/>
                </a:lnTo>
                <a:lnTo>
                  <a:pt x="11678142" y="6446878"/>
                </a:lnTo>
                <a:lnTo>
                  <a:pt x="11677744" y="6433244"/>
                </a:lnTo>
                <a:lnTo>
                  <a:pt x="11676946" y="6419819"/>
                </a:lnTo>
                <a:lnTo>
                  <a:pt x="11676146" y="6392551"/>
                </a:lnTo>
                <a:lnTo>
                  <a:pt x="11675746" y="6365073"/>
                </a:lnTo>
                <a:lnTo>
                  <a:pt x="11674948" y="6338015"/>
                </a:lnTo>
                <a:lnTo>
                  <a:pt x="11674150" y="6324381"/>
                </a:lnTo>
                <a:lnTo>
                  <a:pt x="11672954" y="6310537"/>
                </a:lnTo>
                <a:lnTo>
                  <a:pt x="11656188" y="6031563"/>
                </a:lnTo>
                <a:lnTo>
                  <a:pt x="11638226" y="6031353"/>
                </a:lnTo>
                <a:lnTo>
                  <a:pt x="11630244" y="6049811"/>
                </a:lnTo>
                <a:lnTo>
                  <a:pt x="11622260" y="6068479"/>
                </a:lnTo>
                <a:lnTo>
                  <a:pt x="11615076" y="6086938"/>
                </a:lnTo>
                <a:lnTo>
                  <a:pt x="11607892" y="6105606"/>
                </a:lnTo>
                <a:lnTo>
                  <a:pt x="11579552" y="6180069"/>
                </a:lnTo>
                <a:lnTo>
                  <a:pt x="11572368" y="6198737"/>
                </a:lnTo>
                <a:lnTo>
                  <a:pt x="11565182" y="6217196"/>
                </a:lnTo>
                <a:lnTo>
                  <a:pt x="11556800" y="6235864"/>
                </a:lnTo>
                <a:lnTo>
                  <a:pt x="11548818" y="6254322"/>
                </a:lnTo>
                <a:lnTo>
                  <a:pt x="11540434" y="6272571"/>
                </a:lnTo>
                <a:lnTo>
                  <a:pt x="11530856" y="6291030"/>
                </a:lnTo>
                <a:lnTo>
                  <a:pt x="11520876" y="6309278"/>
                </a:lnTo>
                <a:lnTo>
                  <a:pt x="11510498" y="6327527"/>
                </a:lnTo>
                <a:lnTo>
                  <a:pt x="11511696" y="6335288"/>
                </a:lnTo>
                <a:lnTo>
                  <a:pt x="11512096" y="6342629"/>
                </a:lnTo>
                <a:lnTo>
                  <a:pt x="11511696" y="6350390"/>
                </a:lnTo>
                <a:lnTo>
                  <a:pt x="11510100" y="6357732"/>
                </a:lnTo>
                <a:lnTo>
                  <a:pt x="11508104" y="6365073"/>
                </a:lnTo>
                <a:lnTo>
                  <a:pt x="11505310" y="6372625"/>
                </a:lnTo>
                <a:lnTo>
                  <a:pt x="11501318" y="6379966"/>
                </a:lnTo>
                <a:lnTo>
                  <a:pt x="11495730" y="6387307"/>
                </a:lnTo>
                <a:lnTo>
                  <a:pt x="11496130" y="6390034"/>
                </a:lnTo>
                <a:lnTo>
                  <a:pt x="11496130" y="6392761"/>
                </a:lnTo>
                <a:lnTo>
                  <a:pt x="11495730" y="6395278"/>
                </a:lnTo>
                <a:lnTo>
                  <a:pt x="11495330" y="6398005"/>
                </a:lnTo>
                <a:lnTo>
                  <a:pt x="11494134" y="6400522"/>
                </a:lnTo>
                <a:lnTo>
                  <a:pt x="11492936" y="6403039"/>
                </a:lnTo>
                <a:lnTo>
                  <a:pt x="11491340" y="6405556"/>
                </a:lnTo>
                <a:lnTo>
                  <a:pt x="11489742" y="6407863"/>
                </a:lnTo>
                <a:lnTo>
                  <a:pt x="11485752" y="6412478"/>
                </a:lnTo>
                <a:lnTo>
                  <a:pt x="11480962" y="6416883"/>
                </a:lnTo>
                <a:lnTo>
                  <a:pt x="11475772" y="6421497"/>
                </a:lnTo>
                <a:lnTo>
                  <a:pt x="11470584" y="6425902"/>
                </a:lnTo>
                <a:lnTo>
                  <a:pt x="11464596" y="6430307"/>
                </a:lnTo>
                <a:lnTo>
                  <a:pt x="11459408" y="6434922"/>
                </a:lnTo>
                <a:lnTo>
                  <a:pt x="11454618" y="6439536"/>
                </a:lnTo>
                <a:lnTo>
                  <a:pt x="11450226" y="6444361"/>
                </a:lnTo>
                <a:lnTo>
                  <a:pt x="11447034" y="6449185"/>
                </a:lnTo>
                <a:lnTo>
                  <a:pt x="11445436" y="6451702"/>
                </a:lnTo>
                <a:lnTo>
                  <a:pt x="11444240" y="6454429"/>
                </a:lnTo>
                <a:lnTo>
                  <a:pt x="11443442" y="6457156"/>
                </a:lnTo>
                <a:lnTo>
                  <a:pt x="11442642" y="6459673"/>
                </a:lnTo>
                <a:lnTo>
                  <a:pt x="11442642" y="6462609"/>
                </a:lnTo>
                <a:lnTo>
                  <a:pt x="11442642" y="6465336"/>
                </a:lnTo>
                <a:lnTo>
                  <a:pt x="11442642" y="6467853"/>
                </a:lnTo>
                <a:lnTo>
                  <a:pt x="11441844" y="6469951"/>
                </a:lnTo>
                <a:lnTo>
                  <a:pt x="11440248" y="6471839"/>
                </a:lnTo>
                <a:lnTo>
                  <a:pt x="11438252" y="6473097"/>
                </a:lnTo>
                <a:lnTo>
                  <a:pt x="11435458" y="6474146"/>
                </a:lnTo>
                <a:lnTo>
                  <a:pt x="11432266" y="6474566"/>
                </a:lnTo>
                <a:lnTo>
                  <a:pt x="11429072" y="6474985"/>
                </a:lnTo>
                <a:lnTo>
                  <a:pt x="11425080" y="6475195"/>
                </a:lnTo>
                <a:lnTo>
                  <a:pt x="11421090" y="6474985"/>
                </a:lnTo>
                <a:lnTo>
                  <a:pt x="11417098" y="6474985"/>
                </a:lnTo>
                <a:lnTo>
                  <a:pt x="11408714" y="6474355"/>
                </a:lnTo>
                <a:lnTo>
                  <a:pt x="11399934" y="6473726"/>
                </a:lnTo>
                <a:lnTo>
                  <a:pt x="11392350" y="6473307"/>
                </a:lnTo>
                <a:lnTo>
                  <a:pt x="11341658" y="6473097"/>
                </a:lnTo>
                <a:lnTo>
                  <a:pt x="11290566" y="6472887"/>
                </a:lnTo>
                <a:lnTo>
                  <a:pt x="11188384" y="6472678"/>
                </a:lnTo>
                <a:lnTo>
                  <a:pt x="11190778" y="6478551"/>
                </a:lnTo>
                <a:lnTo>
                  <a:pt x="11191178" y="6481068"/>
                </a:lnTo>
                <a:lnTo>
                  <a:pt x="11191578" y="6483375"/>
                </a:lnTo>
                <a:lnTo>
                  <a:pt x="11191578" y="6485263"/>
                </a:lnTo>
                <a:lnTo>
                  <a:pt x="11191578" y="6487151"/>
                </a:lnTo>
                <a:lnTo>
                  <a:pt x="11190778" y="6488829"/>
                </a:lnTo>
                <a:lnTo>
                  <a:pt x="11189980" y="6490297"/>
                </a:lnTo>
                <a:lnTo>
                  <a:pt x="11189182" y="6491346"/>
                </a:lnTo>
                <a:lnTo>
                  <a:pt x="11187586" y="6492394"/>
                </a:lnTo>
                <a:lnTo>
                  <a:pt x="11186388" y="6493234"/>
                </a:lnTo>
                <a:lnTo>
                  <a:pt x="11184792" y="6493863"/>
                </a:lnTo>
                <a:lnTo>
                  <a:pt x="11182796" y="6494283"/>
                </a:lnTo>
                <a:lnTo>
                  <a:pt x="11180800" y="6494702"/>
                </a:lnTo>
                <a:lnTo>
                  <a:pt x="11178804" y="6494912"/>
                </a:lnTo>
                <a:lnTo>
                  <a:pt x="11176410" y="6495121"/>
                </a:lnTo>
                <a:lnTo>
                  <a:pt x="11171220" y="6495121"/>
                </a:lnTo>
                <a:lnTo>
                  <a:pt x="11165632" y="6494702"/>
                </a:lnTo>
                <a:lnTo>
                  <a:pt x="11160044" y="6494073"/>
                </a:lnTo>
                <a:lnTo>
                  <a:pt x="11154456" y="6493444"/>
                </a:lnTo>
                <a:lnTo>
                  <a:pt x="11142880" y="6492185"/>
                </a:lnTo>
                <a:lnTo>
                  <a:pt x="11137292" y="6491765"/>
                </a:lnTo>
                <a:lnTo>
                  <a:pt x="11132104" y="6491556"/>
                </a:lnTo>
                <a:lnTo>
                  <a:pt x="11118132" y="6491975"/>
                </a:lnTo>
                <a:lnTo>
                  <a:pt x="11103764" y="6492814"/>
                </a:lnTo>
                <a:lnTo>
                  <a:pt x="11089394" y="6494073"/>
                </a:lnTo>
                <a:lnTo>
                  <a:pt x="11075424" y="6495541"/>
                </a:lnTo>
                <a:lnTo>
                  <a:pt x="11046686" y="6498268"/>
                </a:lnTo>
                <a:lnTo>
                  <a:pt x="11032316" y="6499317"/>
                </a:lnTo>
                <a:lnTo>
                  <a:pt x="11017946" y="6500156"/>
                </a:lnTo>
                <a:lnTo>
                  <a:pt x="11011160" y="6500365"/>
                </a:lnTo>
                <a:lnTo>
                  <a:pt x="11003576" y="6500575"/>
                </a:lnTo>
                <a:lnTo>
                  <a:pt x="10996792" y="6500575"/>
                </a:lnTo>
                <a:lnTo>
                  <a:pt x="10990006" y="6500365"/>
                </a:lnTo>
                <a:lnTo>
                  <a:pt x="10982820" y="6499946"/>
                </a:lnTo>
                <a:lnTo>
                  <a:pt x="10975636" y="6499526"/>
                </a:lnTo>
                <a:lnTo>
                  <a:pt x="10968850" y="6498687"/>
                </a:lnTo>
                <a:lnTo>
                  <a:pt x="10962064" y="6497848"/>
                </a:lnTo>
                <a:lnTo>
                  <a:pt x="10955280" y="6496590"/>
                </a:lnTo>
                <a:lnTo>
                  <a:pt x="10948494" y="6495331"/>
                </a:lnTo>
                <a:lnTo>
                  <a:pt x="10941708" y="6493653"/>
                </a:lnTo>
                <a:lnTo>
                  <a:pt x="10934922" y="6491765"/>
                </a:lnTo>
                <a:lnTo>
                  <a:pt x="10928136" y="6489458"/>
                </a:lnTo>
                <a:lnTo>
                  <a:pt x="10921750" y="6486731"/>
                </a:lnTo>
                <a:lnTo>
                  <a:pt x="10915364" y="6484005"/>
                </a:lnTo>
                <a:lnTo>
                  <a:pt x="10908578" y="6480858"/>
                </a:lnTo>
                <a:lnTo>
                  <a:pt x="10879840" y="6468692"/>
                </a:lnTo>
                <a:lnTo>
                  <a:pt x="10871856" y="6470580"/>
                </a:lnTo>
                <a:lnTo>
                  <a:pt x="10863874" y="6472048"/>
                </a:lnTo>
                <a:lnTo>
                  <a:pt x="10856688" y="6473097"/>
                </a:lnTo>
                <a:lnTo>
                  <a:pt x="10849104" y="6473936"/>
                </a:lnTo>
                <a:lnTo>
                  <a:pt x="10841520" y="6474355"/>
                </a:lnTo>
                <a:lnTo>
                  <a:pt x="10834736" y="6474775"/>
                </a:lnTo>
                <a:lnTo>
                  <a:pt x="10827950" y="6474775"/>
                </a:lnTo>
                <a:lnTo>
                  <a:pt x="10821164" y="6474566"/>
                </a:lnTo>
                <a:lnTo>
                  <a:pt x="10814778" y="6474146"/>
                </a:lnTo>
                <a:lnTo>
                  <a:pt x="10807992" y="6473517"/>
                </a:lnTo>
                <a:lnTo>
                  <a:pt x="10802006" y="6472678"/>
                </a:lnTo>
                <a:lnTo>
                  <a:pt x="10796018" y="6471419"/>
                </a:lnTo>
                <a:lnTo>
                  <a:pt x="10790430" y="6469741"/>
                </a:lnTo>
                <a:lnTo>
                  <a:pt x="10785240" y="6468063"/>
                </a:lnTo>
                <a:lnTo>
                  <a:pt x="10779652" y="6466385"/>
                </a:lnTo>
                <a:lnTo>
                  <a:pt x="10774464" y="6464287"/>
                </a:lnTo>
                <a:lnTo>
                  <a:pt x="10770072" y="6461980"/>
                </a:lnTo>
                <a:lnTo>
                  <a:pt x="10765682" y="6459463"/>
                </a:lnTo>
                <a:lnTo>
                  <a:pt x="10761292" y="6456736"/>
                </a:lnTo>
                <a:lnTo>
                  <a:pt x="10757700" y="6453590"/>
                </a:lnTo>
                <a:lnTo>
                  <a:pt x="10754106" y="6450234"/>
                </a:lnTo>
                <a:lnTo>
                  <a:pt x="10750514" y="6446878"/>
                </a:lnTo>
                <a:lnTo>
                  <a:pt x="10747322" y="6443312"/>
                </a:lnTo>
                <a:lnTo>
                  <a:pt x="10744528" y="6439536"/>
                </a:lnTo>
                <a:lnTo>
                  <a:pt x="10742132" y="6435341"/>
                </a:lnTo>
                <a:lnTo>
                  <a:pt x="10740136" y="6431146"/>
                </a:lnTo>
                <a:lnTo>
                  <a:pt x="10738142" y="6426951"/>
                </a:lnTo>
                <a:lnTo>
                  <a:pt x="10736544" y="6422336"/>
                </a:lnTo>
                <a:lnTo>
                  <a:pt x="10735746" y="6417512"/>
                </a:lnTo>
                <a:lnTo>
                  <a:pt x="10734948" y="6412478"/>
                </a:lnTo>
                <a:lnTo>
                  <a:pt x="10734548" y="6407444"/>
                </a:lnTo>
                <a:lnTo>
                  <a:pt x="10734548" y="6402200"/>
                </a:lnTo>
                <a:lnTo>
                  <a:pt x="10732154" y="6397585"/>
                </a:lnTo>
                <a:lnTo>
                  <a:pt x="10729760" y="6393180"/>
                </a:lnTo>
                <a:lnTo>
                  <a:pt x="10728162" y="6388566"/>
                </a:lnTo>
                <a:lnTo>
                  <a:pt x="10726964" y="6384161"/>
                </a:lnTo>
                <a:lnTo>
                  <a:pt x="10726566" y="6379337"/>
                </a:lnTo>
                <a:lnTo>
                  <a:pt x="10726964" y="6374932"/>
                </a:lnTo>
                <a:lnTo>
                  <a:pt x="10727364" y="6372625"/>
                </a:lnTo>
                <a:lnTo>
                  <a:pt x="10728162" y="6370317"/>
                </a:lnTo>
                <a:lnTo>
                  <a:pt x="10729360" y="6368010"/>
                </a:lnTo>
                <a:lnTo>
                  <a:pt x="10730558" y="6365493"/>
                </a:lnTo>
                <a:lnTo>
                  <a:pt x="10727364" y="6360878"/>
                </a:lnTo>
                <a:lnTo>
                  <a:pt x="10724570" y="6356263"/>
                </a:lnTo>
                <a:lnTo>
                  <a:pt x="10722974" y="6351439"/>
                </a:lnTo>
                <a:lnTo>
                  <a:pt x="10722176" y="6349132"/>
                </a:lnTo>
                <a:lnTo>
                  <a:pt x="10721776" y="6346615"/>
                </a:lnTo>
                <a:lnTo>
                  <a:pt x="10721376" y="6344308"/>
                </a:lnTo>
                <a:lnTo>
                  <a:pt x="10721776" y="6341790"/>
                </a:lnTo>
                <a:lnTo>
                  <a:pt x="10722176" y="6339483"/>
                </a:lnTo>
                <a:lnTo>
                  <a:pt x="10722574" y="6337176"/>
                </a:lnTo>
                <a:lnTo>
                  <a:pt x="10723772" y="6334869"/>
                </a:lnTo>
                <a:lnTo>
                  <a:pt x="10725368" y="6332351"/>
                </a:lnTo>
                <a:lnTo>
                  <a:pt x="10727364" y="6329834"/>
                </a:lnTo>
                <a:lnTo>
                  <a:pt x="10729760" y="6327527"/>
                </a:lnTo>
                <a:lnTo>
                  <a:pt x="10710998" y="6270474"/>
                </a:lnTo>
                <a:lnTo>
                  <a:pt x="10702218" y="6270474"/>
                </a:lnTo>
                <a:lnTo>
                  <a:pt x="10693036" y="6270054"/>
                </a:lnTo>
                <a:lnTo>
                  <a:pt x="10620790" y="6422965"/>
                </a:lnTo>
                <a:lnTo>
                  <a:pt x="10614006" y="6435341"/>
                </a:lnTo>
                <a:lnTo>
                  <a:pt x="10608018" y="6448136"/>
                </a:lnTo>
                <a:lnTo>
                  <a:pt x="10596442" y="6473517"/>
                </a:lnTo>
                <a:lnTo>
                  <a:pt x="10585266" y="6498687"/>
                </a:lnTo>
                <a:lnTo>
                  <a:pt x="10572892" y="6524068"/>
                </a:lnTo>
                <a:lnTo>
                  <a:pt x="10566904" y="6536443"/>
                </a:lnTo>
                <a:lnTo>
                  <a:pt x="10560120" y="6549029"/>
                </a:lnTo>
                <a:lnTo>
                  <a:pt x="10552936" y="6561614"/>
                </a:lnTo>
                <a:lnTo>
                  <a:pt x="10544952" y="6573780"/>
                </a:lnTo>
                <a:lnTo>
                  <a:pt x="10536968" y="6586155"/>
                </a:lnTo>
                <a:lnTo>
                  <a:pt x="10527788" y="6598321"/>
                </a:lnTo>
                <a:lnTo>
                  <a:pt x="10517810" y="6610486"/>
                </a:lnTo>
                <a:lnTo>
                  <a:pt x="10507432" y="6622233"/>
                </a:lnTo>
                <a:lnTo>
                  <a:pt x="10505036" y="6628106"/>
                </a:lnTo>
                <a:lnTo>
                  <a:pt x="10502242" y="6633560"/>
                </a:lnTo>
                <a:lnTo>
                  <a:pt x="10499050" y="6638594"/>
                </a:lnTo>
                <a:lnTo>
                  <a:pt x="10495456" y="6643628"/>
                </a:lnTo>
                <a:lnTo>
                  <a:pt x="10491466" y="6647823"/>
                </a:lnTo>
                <a:lnTo>
                  <a:pt x="10487074" y="6651808"/>
                </a:lnTo>
                <a:lnTo>
                  <a:pt x="10483882" y="6653487"/>
                </a:lnTo>
                <a:lnTo>
                  <a:pt x="10481088" y="6655165"/>
                </a:lnTo>
                <a:lnTo>
                  <a:pt x="10478294" y="6656842"/>
                </a:lnTo>
                <a:lnTo>
                  <a:pt x="10475500" y="6658311"/>
                </a:lnTo>
                <a:lnTo>
                  <a:pt x="10472306" y="6659569"/>
                </a:lnTo>
                <a:lnTo>
                  <a:pt x="10468714" y="6660828"/>
                </a:lnTo>
                <a:lnTo>
                  <a:pt x="10465520" y="6661877"/>
                </a:lnTo>
                <a:lnTo>
                  <a:pt x="10461528" y="6662926"/>
                </a:lnTo>
                <a:lnTo>
                  <a:pt x="10457538" y="6663555"/>
                </a:lnTo>
                <a:lnTo>
                  <a:pt x="10453148" y="6664184"/>
                </a:lnTo>
                <a:lnTo>
                  <a:pt x="10448756" y="6664813"/>
                </a:lnTo>
                <a:lnTo>
                  <a:pt x="10444366" y="6665023"/>
                </a:lnTo>
                <a:lnTo>
                  <a:pt x="10439576" y="6665233"/>
                </a:lnTo>
                <a:lnTo>
                  <a:pt x="10434386" y="6665233"/>
                </a:lnTo>
                <a:lnTo>
                  <a:pt x="10429198" y="6665023"/>
                </a:lnTo>
                <a:lnTo>
                  <a:pt x="10423610" y="6664813"/>
                </a:lnTo>
                <a:lnTo>
                  <a:pt x="10417622" y="6664184"/>
                </a:lnTo>
                <a:lnTo>
                  <a:pt x="10411636" y="6663555"/>
                </a:lnTo>
                <a:lnTo>
                  <a:pt x="10405248" y="6662716"/>
                </a:lnTo>
                <a:lnTo>
                  <a:pt x="10398862" y="6661667"/>
                </a:lnTo>
                <a:lnTo>
                  <a:pt x="10393674" y="6661038"/>
                </a:lnTo>
                <a:lnTo>
                  <a:pt x="10388884" y="6660199"/>
                </a:lnTo>
                <a:lnTo>
                  <a:pt x="10383296" y="6659779"/>
                </a:lnTo>
                <a:lnTo>
                  <a:pt x="10378106" y="6659569"/>
                </a:lnTo>
                <a:lnTo>
                  <a:pt x="10367330" y="6659360"/>
                </a:lnTo>
                <a:lnTo>
                  <a:pt x="10356552" y="6659360"/>
                </a:lnTo>
                <a:lnTo>
                  <a:pt x="10334200" y="6660199"/>
                </a:lnTo>
                <a:lnTo>
                  <a:pt x="10322624" y="6660408"/>
                </a:lnTo>
                <a:lnTo>
                  <a:pt x="10312246" y="6660828"/>
                </a:lnTo>
                <a:lnTo>
                  <a:pt x="10299074" y="6662087"/>
                </a:lnTo>
                <a:lnTo>
                  <a:pt x="10285902" y="6662926"/>
                </a:lnTo>
                <a:lnTo>
                  <a:pt x="10273528" y="6663135"/>
                </a:lnTo>
                <a:lnTo>
                  <a:pt x="10261554" y="6662926"/>
                </a:lnTo>
                <a:lnTo>
                  <a:pt x="10249180" y="6662296"/>
                </a:lnTo>
                <a:lnTo>
                  <a:pt x="10238004" y="6661247"/>
                </a:lnTo>
                <a:lnTo>
                  <a:pt x="10227228" y="6659360"/>
                </a:lnTo>
                <a:lnTo>
                  <a:pt x="10216052" y="6657262"/>
                </a:lnTo>
                <a:lnTo>
                  <a:pt x="10206072" y="6654745"/>
                </a:lnTo>
                <a:lnTo>
                  <a:pt x="10196094" y="6651808"/>
                </a:lnTo>
                <a:lnTo>
                  <a:pt x="10186514" y="6648453"/>
                </a:lnTo>
                <a:lnTo>
                  <a:pt x="10177334" y="6644677"/>
                </a:lnTo>
                <a:lnTo>
                  <a:pt x="10168552" y="6640062"/>
                </a:lnTo>
                <a:lnTo>
                  <a:pt x="10160170" y="6635448"/>
                </a:lnTo>
                <a:lnTo>
                  <a:pt x="10151388" y="6630204"/>
                </a:lnTo>
                <a:lnTo>
                  <a:pt x="10143804" y="6624330"/>
                </a:lnTo>
                <a:lnTo>
                  <a:pt x="10138216" y="6628525"/>
                </a:lnTo>
                <a:lnTo>
                  <a:pt x="10131830" y="6632721"/>
                </a:lnTo>
                <a:lnTo>
                  <a:pt x="10124646" y="6636706"/>
                </a:lnTo>
                <a:lnTo>
                  <a:pt x="10121452" y="6638384"/>
                </a:lnTo>
                <a:lnTo>
                  <a:pt x="10117860" y="6639853"/>
                </a:lnTo>
                <a:lnTo>
                  <a:pt x="10114268" y="6641321"/>
                </a:lnTo>
                <a:lnTo>
                  <a:pt x="10110676" y="6642160"/>
                </a:lnTo>
                <a:lnTo>
                  <a:pt x="10107082" y="6642789"/>
                </a:lnTo>
                <a:lnTo>
                  <a:pt x="10103490" y="6642789"/>
                </a:lnTo>
                <a:lnTo>
                  <a:pt x="10101494" y="6642789"/>
                </a:lnTo>
                <a:lnTo>
                  <a:pt x="10099898" y="6642579"/>
                </a:lnTo>
                <a:lnTo>
                  <a:pt x="10098302" y="6642160"/>
                </a:lnTo>
                <a:lnTo>
                  <a:pt x="10096306" y="6641530"/>
                </a:lnTo>
                <a:lnTo>
                  <a:pt x="10094310" y="6640901"/>
                </a:lnTo>
                <a:lnTo>
                  <a:pt x="10092714" y="6640062"/>
                </a:lnTo>
                <a:lnTo>
                  <a:pt x="10089520" y="6637964"/>
                </a:lnTo>
                <a:lnTo>
                  <a:pt x="10086326" y="6635867"/>
                </a:lnTo>
                <a:lnTo>
                  <a:pt x="10083134" y="6633560"/>
                </a:lnTo>
                <a:lnTo>
                  <a:pt x="10075950" y="6629365"/>
                </a:lnTo>
                <a:lnTo>
                  <a:pt x="10067966" y="6625170"/>
                </a:lnTo>
                <a:lnTo>
                  <a:pt x="10059184" y="6621184"/>
                </a:lnTo>
                <a:lnTo>
                  <a:pt x="10042420" y="6613004"/>
                </a:lnTo>
                <a:lnTo>
                  <a:pt x="10034038" y="6608599"/>
                </a:lnTo>
                <a:lnTo>
                  <a:pt x="10026454" y="6604404"/>
                </a:lnTo>
                <a:lnTo>
                  <a:pt x="10022862" y="6602097"/>
                </a:lnTo>
                <a:lnTo>
                  <a:pt x="10019670" y="6599789"/>
                </a:lnTo>
                <a:lnTo>
                  <a:pt x="10016874" y="6597482"/>
                </a:lnTo>
                <a:lnTo>
                  <a:pt x="10014480" y="6594965"/>
                </a:lnTo>
                <a:lnTo>
                  <a:pt x="10012086" y="6592448"/>
                </a:lnTo>
                <a:lnTo>
                  <a:pt x="10010488" y="6589721"/>
                </a:lnTo>
                <a:lnTo>
                  <a:pt x="10008892" y="6586994"/>
                </a:lnTo>
                <a:lnTo>
                  <a:pt x="10007694" y="6584267"/>
                </a:lnTo>
                <a:lnTo>
                  <a:pt x="10007294" y="6581331"/>
                </a:lnTo>
                <a:lnTo>
                  <a:pt x="10007294" y="6578394"/>
                </a:lnTo>
                <a:lnTo>
                  <a:pt x="10007694" y="6575248"/>
                </a:lnTo>
                <a:lnTo>
                  <a:pt x="10008892" y="6571682"/>
                </a:lnTo>
                <a:lnTo>
                  <a:pt x="10010488" y="6568326"/>
                </a:lnTo>
                <a:lnTo>
                  <a:pt x="10012884" y="6564760"/>
                </a:lnTo>
                <a:lnTo>
                  <a:pt x="10015678" y="6561194"/>
                </a:lnTo>
                <a:lnTo>
                  <a:pt x="10019270" y="6557419"/>
                </a:lnTo>
                <a:lnTo>
                  <a:pt x="10016076" y="6553643"/>
                </a:lnTo>
                <a:lnTo>
                  <a:pt x="10013282" y="6550287"/>
                </a:lnTo>
                <a:lnTo>
                  <a:pt x="10010488" y="6546931"/>
                </a:lnTo>
                <a:lnTo>
                  <a:pt x="10008094" y="6543575"/>
                </a:lnTo>
                <a:lnTo>
                  <a:pt x="10004102" y="6536234"/>
                </a:lnTo>
                <a:lnTo>
                  <a:pt x="10000510" y="6529311"/>
                </a:lnTo>
                <a:lnTo>
                  <a:pt x="9998114" y="6521970"/>
                </a:lnTo>
                <a:lnTo>
                  <a:pt x="9995320" y="6514838"/>
                </a:lnTo>
                <a:lnTo>
                  <a:pt x="9994122" y="6507707"/>
                </a:lnTo>
                <a:lnTo>
                  <a:pt x="9992926" y="6500365"/>
                </a:lnTo>
                <a:lnTo>
                  <a:pt x="9991328" y="6485682"/>
                </a:lnTo>
                <a:lnTo>
                  <a:pt x="9989732" y="6471419"/>
                </a:lnTo>
                <a:lnTo>
                  <a:pt x="9988934" y="6463868"/>
                </a:lnTo>
                <a:lnTo>
                  <a:pt x="9988136" y="6456736"/>
                </a:lnTo>
                <a:lnTo>
                  <a:pt x="9986938" y="6449395"/>
                </a:lnTo>
                <a:lnTo>
                  <a:pt x="9984942" y="6442263"/>
                </a:lnTo>
                <a:lnTo>
                  <a:pt x="9963388" y="6440585"/>
                </a:lnTo>
                <a:lnTo>
                  <a:pt x="9948222" y="6442263"/>
                </a:lnTo>
                <a:lnTo>
                  <a:pt x="9933054" y="6443941"/>
                </a:lnTo>
                <a:lnTo>
                  <a:pt x="9917486" y="6445200"/>
                </a:lnTo>
                <a:lnTo>
                  <a:pt x="9902318" y="6446039"/>
                </a:lnTo>
                <a:lnTo>
                  <a:pt x="9894334" y="6446458"/>
                </a:lnTo>
                <a:lnTo>
                  <a:pt x="9886752" y="6446458"/>
                </a:lnTo>
                <a:lnTo>
                  <a:pt x="9879168" y="6446458"/>
                </a:lnTo>
                <a:lnTo>
                  <a:pt x="9871584" y="6446039"/>
                </a:lnTo>
                <a:lnTo>
                  <a:pt x="9863600" y="6445619"/>
                </a:lnTo>
                <a:lnTo>
                  <a:pt x="9856016" y="6444990"/>
                </a:lnTo>
                <a:lnTo>
                  <a:pt x="9848432" y="6443941"/>
                </a:lnTo>
                <a:lnTo>
                  <a:pt x="9840450" y="6442683"/>
                </a:lnTo>
                <a:lnTo>
                  <a:pt x="9836060" y="6443941"/>
                </a:lnTo>
                <a:lnTo>
                  <a:pt x="9830870" y="6444990"/>
                </a:lnTo>
                <a:lnTo>
                  <a:pt x="9826480" y="6445619"/>
                </a:lnTo>
                <a:lnTo>
                  <a:pt x="9822088" y="6446248"/>
                </a:lnTo>
                <a:lnTo>
                  <a:pt x="9817300" y="6446458"/>
                </a:lnTo>
                <a:lnTo>
                  <a:pt x="9812908" y="6446668"/>
                </a:lnTo>
                <a:lnTo>
                  <a:pt x="9808518" y="6446668"/>
                </a:lnTo>
                <a:lnTo>
                  <a:pt x="9803728" y="6446458"/>
                </a:lnTo>
                <a:lnTo>
                  <a:pt x="9794548" y="6445619"/>
                </a:lnTo>
                <a:lnTo>
                  <a:pt x="9785366" y="6444570"/>
                </a:lnTo>
                <a:lnTo>
                  <a:pt x="9767006" y="6442054"/>
                </a:lnTo>
                <a:lnTo>
                  <a:pt x="9749444" y="6441004"/>
                </a:lnTo>
                <a:lnTo>
                  <a:pt x="9731880" y="6439536"/>
                </a:lnTo>
                <a:lnTo>
                  <a:pt x="9723100" y="6438488"/>
                </a:lnTo>
                <a:lnTo>
                  <a:pt x="9714716" y="6437439"/>
                </a:lnTo>
                <a:lnTo>
                  <a:pt x="9706734" y="6436180"/>
                </a:lnTo>
                <a:lnTo>
                  <a:pt x="9697952" y="6434502"/>
                </a:lnTo>
                <a:lnTo>
                  <a:pt x="9690368" y="6433034"/>
                </a:lnTo>
                <a:lnTo>
                  <a:pt x="9682386" y="6431146"/>
                </a:lnTo>
                <a:lnTo>
                  <a:pt x="9675200" y="6428839"/>
                </a:lnTo>
                <a:lnTo>
                  <a:pt x="9667218" y="6426322"/>
                </a:lnTo>
                <a:lnTo>
                  <a:pt x="9660432" y="6423595"/>
                </a:lnTo>
                <a:lnTo>
                  <a:pt x="9653646" y="6420449"/>
                </a:lnTo>
                <a:lnTo>
                  <a:pt x="9647660" y="6416673"/>
                </a:lnTo>
                <a:lnTo>
                  <a:pt x="9641672" y="6412897"/>
                </a:lnTo>
                <a:lnTo>
                  <a:pt x="9640476" y="6413107"/>
                </a:lnTo>
                <a:lnTo>
                  <a:pt x="9639276" y="6413317"/>
                </a:lnTo>
                <a:lnTo>
                  <a:pt x="9638080" y="6413317"/>
                </a:lnTo>
                <a:lnTo>
                  <a:pt x="9636484" y="6413317"/>
                </a:lnTo>
                <a:lnTo>
                  <a:pt x="9634488" y="6412688"/>
                </a:lnTo>
                <a:lnTo>
                  <a:pt x="9632092" y="6411849"/>
                </a:lnTo>
                <a:lnTo>
                  <a:pt x="9630096" y="6410800"/>
                </a:lnTo>
                <a:lnTo>
                  <a:pt x="9628100" y="6409542"/>
                </a:lnTo>
                <a:lnTo>
                  <a:pt x="9624110" y="6407024"/>
                </a:lnTo>
                <a:lnTo>
                  <a:pt x="9622114" y="6405766"/>
                </a:lnTo>
                <a:lnTo>
                  <a:pt x="9619718" y="6404927"/>
                </a:lnTo>
                <a:lnTo>
                  <a:pt x="9617724" y="6404507"/>
                </a:lnTo>
                <a:lnTo>
                  <a:pt x="9616526" y="6404507"/>
                </a:lnTo>
                <a:lnTo>
                  <a:pt x="9615728" y="6404507"/>
                </a:lnTo>
                <a:lnTo>
                  <a:pt x="9614530" y="6404717"/>
                </a:lnTo>
                <a:lnTo>
                  <a:pt x="9613332" y="6404927"/>
                </a:lnTo>
                <a:lnTo>
                  <a:pt x="9610938" y="6406185"/>
                </a:lnTo>
                <a:lnTo>
                  <a:pt x="9608542" y="6408073"/>
                </a:lnTo>
                <a:lnTo>
                  <a:pt x="9606148" y="6411010"/>
                </a:lnTo>
                <a:lnTo>
                  <a:pt x="9603354" y="6413317"/>
                </a:lnTo>
                <a:lnTo>
                  <a:pt x="9600958" y="6415415"/>
                </a:lnTo>
                <a:lnTo>
                  <a:pt x="9597766" y="6417302"/>
                </a:lnTo>
                <a:lnTo>
                  <a:pt x="9594572" y="6419190"/>
                </a:lnTo>
                <a:lnTo>
                  <a:pt x="9591380" y="6420658"/>
                </a:lnTo>
                <a:lnTo>
                  <a:pt x="9587788" y="6421917"/>
                </a:lnTo>
                <a:lnTo>
                  <a:pt x="9584194" y="6422756"/>
                </a:lnTo>
                <a:lnTo>
                  <a:pt x="9580602" y="6423385"/>
                </a:lnTo>
                <a:lnTo>
                  <a:pt x="9577408" y="6423805"/>
                </a:lnTo>
                <a:lnTo>
                  <a:pt x="9573816" y="6423805"/>
                </a:lnTo>
                <a:lnTo>
                  <a:pt x="9570624" y="6423595"/>
                </a:lnTo>
                <a:lnTo>
                  <a:pt x="9567828" y="6423175"/>
                </a:lnTo>
                <a:lnTo>
                  <a:pt x="9565434" y="6422546"/>
                </a:lnTo>
                <a:lnTo>
                  <a:pt x="9563438" y="6421497"/>
                </a:lnTo>
                <a:lnTo>
                  <a:pt x="9562242" y="6420029"/>
                </a:lnTo>
                <a:lnTo>
                  <a:pt x="9561444" y="6418351"/>
                </a:lnTo>
                <a:lnTo>
                  <a:pt x="9560644" y="6415834"/>
                </a:lnTo>
                <a:lnTo>
                  <a:pt x="9559846" y="6413526"/>
                </a:lnTo>
                <a:lnTo>
                  <a:pt x="9558250" y="6411219"/>
                </a:lnTo>
                <a:lnTo>
                  <a:pt x="9557052" y="6408912"/>
                </a:lnTo>
                <a:lnTo>
                  <a:pt x="9553460" y="6404927"/>
                </a:lnTo>
                <a:lnTo>
                  <a:pt x="9549068" y="6400732"/>
                </a:lnTo>
                <a:lnTo>
                  <a:pt x="9544280" y="6396956"/>
                </a:lnTo>
                <a:lnTo>
                  <a:pt x="9538292" y="6393390"/>
                </a:lnTo>
                <a:lnTo>
                  <a:pt x="9527116" y="6386468"/>
                </a:lnTo>
                <a:lnTo>
                  <a:pt x="9521926" y="6382902"/>
                </a:lnTo>
                <a:lnTo>
                  <a:pt x="9516340" y="6379337"/>
                </a:lnTo>
                <a:lnTo>
                  <a:pt x="9511548" y="6375771"/>
                </a:lnTo>
                <a:lnTo>
                  <a:pt x="9507158" y="6371995"/>
                </a:lnTo>
                <a:lnTo>
                  <a:pt x="9503166" y="6368010"/>
                </a:lnTo>
                <a:lnTo>
                  <a:pt x="9501570" y="6365912"/>
                </a:lnTo>
                <a:lnTo>
                  <a:pt x="9500372" y="6363815"/>
                </a:lnTo>
                <a:lnTo>
                  <a:pt x="9499574" y="6361507"/>
                </a:lnTo>
                <a:lnTo>
                  <a:pt x="9498776" y="6359410"/>
                </a:lnTo>
                <a:lnTo>
                  <a:pt x="9498378" y="6356893"/>
                </a:lnTo>
                <a:lnTo>
                  <a:pt x="9497978" y="6354586"/>
                </a:lnTo>
                <a:lnTo>
                  <a:pt x="9494784" y="6337176"/>
                </a:lnTo>
                <a:lnTo>
                  <a:pt x="9492788" y="6299210"/>
                </a:lnTo>
                <a:lnTo>
                  <a:pt x="9476424" y="6251176"/>
                </a:lnTo>
                <a:lnTo>
                  <a:pt x="9461256" y="6250547"/>
                </a:lnTo>
                <a:lnTo>
                  <a:pt x="9446088" y="6250127"/>
                </a:lnTo>
                <a:lnTo>
                  <a:pt x="9430122" y="6249917"/>
                </a:lnTo>
                <a:lnTo>
                  <a:pt x="9414954" y="6250127"/>
                </a:lnTo>
                <a:lnTo>
                  <a:pt x="9383820" y="6250337"/>
                </a:lnTo>
                <a:lnTo>
                  <a:pt x="9367854" y="6250127"/>
                </a:lnTo>
                <a:lnTo>
                  <a:pt x="9352686" y="6249917"/>
                </a:lnTo>
                <a:lnTo>
                  <a:pt x="9337520" y="6249079"/>
                </a:lnTo>
                <a:lnTo>
                  <a:pt x="9329936" y="6248449"/>
                </a:lnTo>
                <a:lnTo>
                  <a:pt x="9322750" y="6247610"/>
                </a:lnTo>
                <a:lnTo>
                  <a:pt x="9315566" y="6246771"/>
                </a:lnTo>
                <a:lnTo>
                  <a:pt x="9307982" y="6245722"/>
                </a:lnTo>
                <a:lnTo>
                  <a:pt x="9300796" y="6244254"/>
                </a:lnTo>
                <a:lnTo>
                  <a:pt x="9293612" y="6242786"/>
                </a:lnTo>
                <a:lnTo>
                  <a:pt x="9286828" y="6241108"/>
                </a:lnTo>
                <a:lnTo>
                  <a:pt x="9280042" y="6239220"/>
                </a:lnTo>
                <a:lnTo>
                  <a:pt x="9272856" y="6237123"/>
                </a:lnTo>
                <a:lnTo>
                  <a:pt x="9266470" y="6234605"/>
                </a:lnTo>
                <a:lnTo>
                  <a:pt x="9260084" y="6231878"/>
                </a:lnTo>
                <a:lnTo>
                  <a:pt x="9253698" y="6228942"/>
                </a:lnTo>
                <a:lnTo>
                  <a:pt x="9247310" y="6225376"/>
                </a:lnTo>
                <a:lnTo>
                  <a:pt x="9240924" y="6221810"/>
                </a:lnTo>
                <a:lnTo>
                  <a:pt x="9232142" y="6222859"/>
                </a:lnTo>
                <a:lnTo>
                  <a:pt x="9224160" y="6223698"/>
                </a:lnTo>
                <a:lnTo>
                  <a:pt x="9216178" y="6224328"/>
                </a:lnTo>
                <a:lnTo>
                  <a:pt x="9208594" y="6224537"/>
                </a:lnTo>
                <a:lnTo>
                  <a:pt x="9201408" y="6224537"/>
                </a:lnTo>
                <a:lnTo>
                  <a:pt x="9194622" y="6224118"/>
                </a:lnTo>
                <a:lnTo>
                  <a:pt x="9188636" y="6223698"/>
                </a:lnTo>
                <a:lnTo>
                  <a:pt x="9182648" y="6222859"/>
                </a:lnTo>
                <a:lnTo>
                  <a:pt x="9176660" y="6221810"/>
                </a:lnTo>
                <a:lnTo>
                  <a:pt x="9171472" y="6220552"/>
                </a:lnTo>
                <a:lnTo>
                  <a:pt x="9166282" y="6219084"/>
                </a:lnTo>
                <a:lnTo>
                  <a:pt x="9161892" y="6217615"/>
                </a:lnTo>
                <a:lnTo>
                  <a:pt x="9157502" y="6215728"/>
                </a:lnTo>
                <a:lnTo>
                  <a:pt x="9153112" y="6213840"/>
                </a:lnTo>
                <a:lnTo>
                  <a:pt x="9149120" y="6211742"/>
                </a:lnTo>
                <a:lnTo>
                  <a:pt x="9145128" y="6209225"/>
                </a:lnTo>
                <a:lnTo>
                  <a:pt x="9141536" y="6206918"/>
                </a:lnTo>
                <a:lnTo>
                  <a:pt x="9137944" y="6204401"/>
                </a:lnTo>
                <a:lnTo>
                  <a:pt x="9131956" y="6199157"/>
                </a:lnTo>
                <a:lnTo>
                  <a:pt x="9125970" y="6193493"/>
                </a:lnTo>
                <a:lnTo>
                  <a:pt x="9120380" y="6187411"/>
                </a:lnTo>
                <a:lnTo>
                  <a:pt x="9109604" y="6175245"/>
                </a:lnTo>
                <a:lnTo>
                  <a:pt x="9104414" y="6169162"/>
                </a:lnTo>
                <a:lnTo>
                  <a:pt x="9098826" y="6163499"/>
                </a:lnTo>
                <a:lnTo>
                  <a:pt x="9074478" y="6100572"/>
                </a:lnTo>
                <a:lnTo>
                  <a:pt x="9040550" y="6108123"/>
                </a:lnTo>
                <a:lnTo>
                  <a:pt x="9038554" y="6112318"/>
                </a:lnTo>
                <a:lnTo>
                  <a:pt x="9037358" y="6116723"/>
                </a:lnTo>
                <a:lnTo>
                  <a:pt x="9037756" y="6125952"/>
                </a:lnTo>
                <a:lnTo>
                  <a:pt x="9036958" y="6134762"/>
                </a:lnTo>
                <a:lnTo>
                  <a:pt x="9035760" y="6143781"/>
                </a:lnTo>
                <a:lnTo>
                  <a:pt x="9033764" y="6152382"/>
                </a:lnTo>
                <a:lnTo>
                  <a:pt x="9031370" y="6161191"/>
                </a:lnTo>
                <a:lnTo>
                  <a:pt x="9028178" y="6169581"/>
                </a:lnTo>
                <a:lnTo>
                  <a:pt x="9024186" y="6178181"/>
                </a:lnTo>
                <a:lnTo>
                  <a:pt x="9019794" y="6186572"/>
                </a:lnTo>
                <a:lnTo>
                  <a:pt x="9014606" y="6194961"/>
                </a:lnTo>
                <a:lnTo>
                  <a:pt x="9009416" y="6203142"/>
                </a:lnTo>
                <a:lnTo>
                  <a:pt x="9003430" y="6211323"/>
                </a:lnTo>
                <a:lnTo>
                  <a:pt x="8997442" y="6219503"/>
                </a:lnTo>
                <a:lnTo>
                  <a:pt x="8990656" y="6227474"/>
                </a:lnTo>
                <a:lnTo>
                  <a:pt x="8983472" y="6235654"/>
                </a:lnTo>
                <a:lnTo>
                  <a:pt x="8976288" y="6243415"/>
                </a:lnTo>
                <a:lnTo>
                  <a:pt x="8968704" y="6251596"/>
                </a:lnTo>
                <a:lnTo>
                  <a:pt x="8968704" y="6251806"/>
                </a:lnTo>
                <a:lnTo>
                  <a:pt x="8965510" y="6258517"/>
                </a:lnTo>
                <a:lnTo>
                  <a:pt x="8961918" y="6264810"/>
                </a:lnTo>
                <a:lnTo>
                  <a:pt x="8957528" y="6270474"/>
                </a:lnTo>
                <a:lnTo>
                  <a:pt x="8955132" y="6273200"/>
                </a:lnTo>
                <a:lnTo>
                  <a:pt x="8952738" y="6275718"/>
                </a:lnTo>
                <a:lnTo>
                  <a:pt x="8949544" y="6278234"/>
                </a:lnTo>
                <a:lnTo>
                  <a:pt x="8946750" y="6280542"/>
                </a:lnTo>
                <a:lnTo>
                  <a:pt x="8943956" y="6282849"/>
                </a:lnTo>
                <a:lnTo>
                  <a:pt x="8940762" y="6284947"/>
                </a:lnTo>
                <a:lnTo>
                  <a:pt x="8937170" y="6286834"/>
                </a:lnTo>
                <a:lnTo>
                  <a:pt x="8933578" y="6288513"/>
                </a:lnTo>
                <a:lnTo>
                  <a:pt x="8929986" y="6290191"/>
                </a:lnTo>
                <a:lnTo>
                  <a:pt x="8925994" y="6291868"/>
                </a:lnTo>
                <a:lnTo>
                  <a:pt x="8922002" y="6293337"/>
                </a:lnTo>
                <a:lnTo>
                  <a:pt x="8917612" y="6294596"/>
                </a:lnTo>
                <a:lnTo>
                  <a:pt x="8913222" y="6295854"/>
                </a:lnTo>
                <a:lnTo>
                  <a:pt x="8908432" y="6297112"/>
                </a:lnTo>
                <a:lnTo>
                  <a:pt x="8903642" y="6297952"/>
                </a:lnTo>
                <a:lnTo>
                  <a:pt x="8898852" y="6298791"/>
                </a:lnTo>
                <a:lnTo>
                  <a:pt x="8893662" y="6299630"/>
                </a:lnTo>
                <a:lnTo>
                  <a:pt x="8888474" y="6300259"/>
                </a:lnTo>
                <a:lnTo>
                  <a:pt x="8882486" y="6300678"/>
                </a:lnTo>
                <a:lnTo>
                  <a:pt x="8876898" y="6301098"/>
                </a:lnTo>
                <a:lnTo>
                  <a:pt x="8864924" y="6301307"/>
                </a:lnTo>
                <a:lnTo>
                  <a:pt x="8851752" y="6301307"/>
                </a:lnTo>
                <a:lnTo>
                  <a:pt x="8838580" y="6300678"/>
                </a:lnTo>
                <a:lnTo>
                  <a:pt x="8827004" y="6300259"/>
                </a:lnTo>
                <a:lnTo>
                  <a:pt x="8815430" y="6299839"/>
                </a:lnTo>
                <a:lnTo>
                  <a:pt x="8804252" y="6299839"/>
                </a:lnTo>
                <a:lnTo>
                  <a:pt x="8792678" y="6300049"/>
                </a:lnTo>
                <a:lnTo>
                  <a:pt x="8769526" y="6300469"/>
                </a:lnTo>
                <a:lnTo>
                  <a:pt x="8745978" y="6300678"/>
                </a:lnTo>
                <a:lnTo>
                  <a:pt x="8734800" y="6300678"/>
                </a:lnTo>
                <a:lnTo>
                  <a:pt x="8723226" y="6300469"/>
                </a:lnTo>
                <a:lnTo>
                  <a:pt x="8711650" y="6299839"/>
                </a:lnTo>
                <a:lnTo>
                  <a:pt x="8700474" y="6299000"/>
                </a:lnTo>
                <a:lnTo>
                  <a:pt x="8688898" y="6297742"/>
                </a:lnTo>
                <a:lnTo>
                  <a:pt x="8677722" y="6295644"/>
                </a:lnTo>
                <a:lnTo>
                  <a:pt x="8672134" y="6294596"/>
                </a:lnTo>
                <a:lnTo>
                  <a:pt x="8666546" y="6293547"/>
                </a:lnTo>
                <a:lnTo>
                  <a:pt x="8661356" y="6292078"/>
                </a:lnTo>
                <a:lnTo>
                  <a:pt x="8655370" y="6290610"/>
                </a:lnTo>
                <a:lnTo>
                  <a:pt x="8649382" y="6289352"/>
                </a:lnTo>
                <a:lnTo>
                  <a:pt x="8642996" y="6287883"/>
                </a:lnTo>
                <a:lnTo>
                  <a:pt x="8637408" y="6286415"/>
                </a:lnTo>
                <a:lnTo>
                  <a:pt x="8631420" y="6284737"/>
                </a:lnTo>
                <a:lnTo>
                  <a:pt x="8620244" y="6281171"/>
                </a:lnTo>
                <a:lnTo>
                  <a:pt x="8609466" y="6277186"/>
                </a:lnTo>
                <a:lnTo>
                  <a:pt x="8599488" y="6272991"/>
                </a:lnTo>
                <a:lnTo>
                  <a:pt x="8589510" y="6268586"/>
                </a:lnTo>
                <a:lnTo>
                  <a:pt x="8579930" y="6263971"/>
                </a:lnTo>
                <a:lnTo>
                  <a:pt x="8570750" y="6259147"/>
                </a:lnTo>
                <a:lnTo>
                  <a:pt x="8552388" y="6249498"/>
                </a:lnTo>
                <a:lnTo>
                  <a:pt x="8534426" y="6239640"/>
                </a:lnTo>
                <a:lnTo>
                  <a:pt x="8524448" y="6234815"/>
                </a:lnTo>
                <a:lnTo>
                  <a:pt x="8514868" y="6230410"/>
                </a:lnTo>
                <a:lnTo>
                  <a:pt x="8504890" y="6225796"/>
                </a:lnTo>
                <a:lnTo>
                  <a:pt x="8494112" y="6221810"/>
                </a:lnTo>
                <a:lnTo>
                  <a:pt x="8485731" y="6218455"/>
                </a:lnTo>
                <a:lnTo>
                  <a:pt x="8477747" y="6214679"/>
                </a:lnTo>
                <a:lnTo>
                  <a:pt x="8470963" y="6210903"/>
                </a:lnTo>
                <a:lnTo>
                  <a:pt x="8464975" y="6206498"/>
                </a:lnTo>
                <a:lnTo>
                  <a:pt x="8459387" y="6202093"/>
                </a:lnTo>
                <a:lnTo>
                  <a:pt x="8454597" y="6197689"/>
                </a:lnTo>
                <a:lnTo>
                  <a:pt x="8451003" y="6192864"/>
                </a:lnTo>
                <a:lnTo>
                  <a:pt x="8447811" y="6188040"/>
                </a:lnTo>
                <a:lnTo>
                  <a:pt x="8445417" y="6183215"/>
                </a:lnTo>
                <a:lnTo>
                  <a:pt x="8443819" y="6177972"/>
                </a:lnTo>
                <a:lnTo>
                  <a:pt x="8442623" y="6172728"/>
                </a:lnTo>
                <a:lnTo>
                  <a:pt x="8442223" y="6167484"/>
                </a:lnTo>
                <a:lnTo>
                  <a:pt x="8442223" y="6162030"/>
                </a:lnTo>
                <a:lnTo>
                  <a:pt x="8442623" y="6156367"/>
                </a:lnTo>
                <a:lnTo>
                  <a:pt x="8443420" y="6150914"/>
                </a:lnTo>
                <a:lnTo>
                  <a:pt x="8445017" y="6145250"/>
                </a:lnTo>
                <a:lnTo>
                  <a:pt x="8443022" y="6117562"/>
                </a:lnTo>
                <a:lnTo>
                  <a:pt x="8442623" y="6108123"/>
                </a:lnTo>
                <a:lnTo>
                  <a:pt x="8439429" y="6093231"/>
                </a:lnTo>
                <a:lnTo>
                  <a:pt x="8436635" y="6078547"/>
                </a:lnTo>
                <a:lnTo>
                  <a:pt x="8434241" y="6063655"/>
                </a:lnTo>
                <a:lnTo>
                  <a:pt x="8432643" y="6048972"/>
                </a:lnTo>
                <a:lnTo>
                  <a:pt x="8431046" y="6034080"/>
                </a:lnTo>
                <a:lnTo>
                  <a:pt x="8429849" y="6019397"/>
                </a:lnTo>
                <a:lnTo>
                  <a:pt x="8427854" y="5990031"/>
                </a:lnTo>
                <a:lnTo>
                  <a:pt x="8427854" y="5988144"/>
                </a:lnTo>
                <a:lnTo>
                  <a:pt x="8427854" y="5986465"/>
                </a:lnTo>
                <a:lnTo>
                  <a:pt x="8427056" y="5959616"/>
                </a:lnTo>
                <a:lnTo>
                  <a:pt x="8426656" y="5932558"/>
                </a:lnTo>
                <a:lnTo>
                  <a:pt x="8426257" y="5905919"/>
                </a:lnTo>
                <a:lnTo>
                  <a:pt x="8425459" y="5878861"/>
                </a:lnTo>
                <a:lnTo>
                  <a:pt x="8420270" y="5687774"/>
                </a:lnTo>
                <a:lnTo>
                  <a:pt x="8420270" y="5668686"/>
                </a:lnTo>
                <a:lnTo>
                  <a:pt x="8407099" y="5574086"/>
                </a:lnTo>
                <a:lnTo>
                  <a:pt x="8405102" y="5571150"/>
                </a:lnTo>
                <a:lnTo>
                  <a:pt x="8403505" y="5568004"/>
                </a:lnTo>
                <a:lnTo>
                  <a:pt x="8402308" y="5565067"/>
                </a:lnTo>
                <a:lnTo>
                  <a:pt x="8401510" y="5562130"/>
                </a:lnTo>
                <a:lnTo>
                  <a:pt x="8400712" y="5559194"/>
                </a:lnTo>
                <a:lnTo>
                  <a:pt x="8400313" y="5556257"/>
                </a:lnTo>
                <a:lnTo>
                  <a:pt x="8400313" y="5550174"/>
                </a:lnTo>
                <a:lnTo>
                  <a:pt x="8400712" y="5544301"/>
                </a:lnTo>
                <a:lnTo>
                  <a:pt x="8401510" y="5538218"/>
                </a:lnTo>
                <a:lnTo>
                  <a:pt x="8404304" y="5526262"/>
                </a:lnTo>
                <a:lnTo>
                  <a:pt x="8399515" y="5530038"/>
                </a:lnTo>
                <a:lnTo>
                  <a:pt x="8394724" y="5534023"/>
                </a:lnTo>
                <a:lnTo>
                  <a:pt x="8390733" y="5538218"/>
                </a:lnTo>
                <a:lnTo>
                  <a:pt x="8387539" y="5542203"/>
                </a:lnTo>
                <a:lnTo>
                  <a:pt x="8384346" y="5546399"/>
                </a:lnTo>
                <a:lnTo>
                  <a:pt x="8381553" y="5550384"/>
                </a:lnTo>
                <a:lnTo>
                  <a:pt x="8378758" y="5554789"/>
                </a:lnTo>
                <a:lnTo>
                  <a:pt x="8376762" y="5558984"/>
                </a:lnTo>
                <a:lnTo>
                  <a:pt x="8374767" y="5563179"/>
                </a:lnTo>
                <a:lnTo>
                  <a:pt x="8373170" y="5567374"/>
                </a:lnTo>
                <a:lnTo>
                  <a:pt x="8370775" y="5575974"/>
                </a:lnTo>
                <a:lnTo>
                  <a:pt x="8369178" y="5584574"/>
                </a:lnTo>
                <a:lnTo>
                  <a:pt x="8367981" y="5593384"/>
                </a:lnTo>
                <a:lnTo>
                  <a:pt x="8367183" y="5602193"/>
                </a:lnTo>
                <a:lnTo>
                  <a:pt x="8366784" y="5611003"/>
                </a:lnTo>
                <a:lnTo>
                  <a:pt x="8365985" y="5628623"/>
                </a:lnTo>
                <a:lnTo>
                  <a:pt x="8365586" y="5637433"/>
                </a:lnTo>
                <a:lnTo>
                  <a:pt x="8364389" y="5646242"/>
                </a:lnTo>
                <a:lnTo>
                  <a:pt x="8361993" y="5654842"/>
                </a:lnTo>
                <a:lnTo>
                  <a:pt x="8359599" y="5663442"/>
                </a:lnTo>
                <a:lnTo>
                  <a:pt x="8354410" y="5678754"/>
                </a:lnTo>
                <a:lnTo>
                  <a:pt x="8350417" y="5693857"/>
                </a:lnTo>
                <a:lnTo>
                  <a:pt x="8346427" y="5709169"/>
                </a:lnTo>
                <a:lnTo>
                  <a:pt x="8342833" y="5724271"/>
                </a:lnTo>
                <a:lnTo>
                  <a:pt x="8340041" y="5739583"/>
                </a:lnTo>
                <a:lnTo>
                  <a:pt x="8336848" y="5754895"/>
                </a:lnTo>
                <a:lnTo>
                  <a:pt x="8330859" y="5785730"/>
                </a:lnTo>
                <a:lnTo>
                  <a:pt x="8328065" y="5801042"/>
                </a:lnTo>
                <a:lnTo>
                  <a:pt x="8324873" y="5816354"/>
                </a:lnTo>
                <a:lnTo>
                  <a:pt x="8321680" y="5831666"/>
                </a:lnTo>
                <a:lnTo>
                  <a:pt x="8317688" y="5846978"/>
                </a:lnTo>
                <a:lnTo>
                  <a:pt x="8313297" y="5862080"/>
                </a:lnTo>
                <a:lnTo>
                  <a:pt x="8308108" y="5877183"/>
                </a:lnTo>
                <a:lnTo>
                  <a:pt x="8302521" y="5892495"/>
                </a:lnTo>
                <a:lnTo>
                  <a:pt x="8295336" y="5907597"/>
                </a:lnTo>
                <a:lnTo>
                  <a:pt x="8181977" y="6316620"/>
                </a:lnTo>
                <a:lnTo>
                  <a:pt x="8179582" y="6325219"/>
                </a:lnTo>
                <a:lnTo>
                  <a:pt x="8176788" y="6334029"/>
                </a:lnTo>
                <a:lnTo>
                  <a:pt x="8173195" y="6342629"/>
                </a:lnTo>
                <a:lnTo>
                  <a:pt x="8168804" y="6351229"/>
                </a:lnTo>
                <a:lnTo>
                  <a:pt x="8163616" y="6359410"/>
                </a:lnTo>
                <a:lnTo>
                  <a:pt x="8158825" y="6367800"/>
                </a:lnTo>
                <a:lnTo>
                  <a:pt x="8153238" y="6375980"/>
                </a:lnTo>
                <a:lnTo>
                  <a:pt x="8147649" y="6384371"/>
                </a:lnTo>
                <a:lnTo>
                  <a:pt x="8136074" y="6400732"/>
                </a:lnTo>
                <a:lnTo>
                  <a:pt x="8124100" y="6417092"/>
                </a:lnTo>
                <a:lnTo>
                  <a:pt x="8118911" y="6425483"/>
                </a:lnTo>
                <a:lnTo>
                  <a:pt x="8113721" y="6433663"/>
                </a:lnTo>
                <a:lnTo>
                  <a:pt x="8108932" y="6442263"/>
                </a:lnTo>
                <a:lnTo>
                  <a:pt x="8104541" y="6450653"/>
                </a:lnTo>
                <a:lnTo>
                  <a:pt x="8102146" y="6454219"/>
                </a:lnTo>
                <a:lnTo>
                  <a:pt x="8099752" y="6457575"/>
                </a:lnTo>
                <a:lnTo>
                  <a:pt x="8096159" y="6460722"/>
                </a:lnTo>
                <a:lnTo>
                  <a:pt x="8094163" y="6462190"/>
                </a:lnTo>
                <a:lnTo>
                  <a:pt x="8092168" y="6463448"/>
                </a:lnTo>
                <a:lnTo>
                  <a:pt x="8089773" y="6464707"/>
                </a:lnTo>
                <a:lnTo>
                  <a:pt x="8087377" y="6465756"/>
                </a:lnTo>
                <a:lnTo>
                  <a:pt x="8084584" y="6466595"/>
                </a:lnTo>
                <a:lnTo>
                  <a:pt x="8081790" y="6467434"/>
                </a:lnTo>
                <a:lnTo>
                  <a:pt x="8078595" y="6468063"/>
                </a:lnTo>
                <a:lnTo>
                  <a:pt x="8075403" y="6468482"/>
                </a:lnTo>
                <a:lnTo>
                  <a:pt x="8071811" y="6468692"/>
                </a:lnTo>
                <a:lnTo>
                  <a:pt x="8067420" y="6468692"/>
                </a:lnTo>
                <a:lnTo>
                  <a:pt x="8049458" y="6468482"/>
                </a:lnTo>
                <a:lnTo>
                  <a:pt x="8031097" y="6468482"/>
                </a:lnTo>
                <a:lnTo>
                  <a:pt x="8012736" y="6468692"/>
                </a:lnTo>
                <a:lnTo>
                  <a:pt x="7993976" y="6469112"/>
                </a:lnTo>
                <a:lnTo>
                  <a:pt x="7975615" y="6469531"/>
                </a:lnTo>
                <a:lnTo>
                  <a:pt x="7956855" y="6469951"/>
                </a:lnTo>
                <a:lnTo>
                  <a:pt x="7938494" y="6469951"/>
                </a:lnTo>
                <a:lnTo>
                  <a:pt x="7920134" y="6469741"/>
                </a:lnTo>
                <a:lnTo>
                  <a:pt x="7901771" y="6469112"/>
                </a:lnTo>
                <a:lnTo>
                  <a:pt x="7892991" y="6468692"/>
                </a:lnTo>
                <a:lnTo>
                  <a:pt x="7884209" y="6468063"/>
                </a:lnTo>
                <a:lnTo>
                  <a:pt x="7875427" y="6467224"/>
                </a:lnTo>
                <a:lnTo>
                  <a:pt x="7866247" y="6466175"/>
                </a:lnTo>
                <a:lnTo>
                  <a:pt x="7857466" y="6465127"/>
                </a:lnTo>
                <a:lnTo>
                  <a:pt x="7848685" y="6463658"/>
                </a:lnTo>
                <a:lnTo>
                  <a:pt x="7839903" y="6462190"/>
                </a:lnTo>
                <a:lnTo>
                  <a:pt x="7831121" y="6460302"/>
                </a:lnTo>
                <a:lnTo>
                  <a:pt x="7822741" y="6458414"/>
                </a:lnTo>
                <a:lnTo>
                  <a:pt x="7814359" y="6456107"/>
                </a:lnTo>
                <a:lnTo>
                  <a:pt x="7805577" y="6453590"/>
                </a:lnTo>
                <a:lnTo>
                  <a:pt x="7797594" y="6450653"/>
                </a:lnTo>
                <a:lnTo>
                  <a:pt x="7789611" y="6447507"/>
                </a:lnTo>
                <a:lnTo>
                  <a:pt x="7781627" y="6444151"/>
                </a:lnTo>
                <a:lnTo>
                  <a:pt x="7766460" y="6436600"/>
                </a:lnTo>
                <a:lnTo>
                  <a:pt x="7760072" y="6433454"/>
                </a:lnTo>
                <a:lnTo>
                  <a:pt x="7757278" y="6432404"/>
                </a:lnTo>
                <a:lnTo>
                  <a:pt x="7746502" y="6437858"/>
                </a:lnTo>
                <a:lnTo>
                  <a:pt x="7741313" y="6439956"/>
                </a:lnTo>
                <a:lnTo>
                  <a:pt x="7736524" y="6441634"/>
                </a:lnTo>
                <a:lnTo>
                  <a:pt x="7732532" y="6443312"/>
                </a:lnTo>
                <a:lnTo>
                  <a:pt x="7728541" y="6444361"/>
                </a:lnTo>
                <a:lnTo>
                  <a:pt x="7724949" y="6445409"/>
                </a:lnTo>
                <a:lnTo>
                  <a:pt x="7721356" y="6446039"/>
                </a:lnTo>
                <a:lnTo>
                  <a:pt x="7718562" y="6446458"/>
                </a:lnTo>
                <a:lnTo>
                  <a:pt x="7715766" y="6446668"/>
                </a:lnTo>
                <a:lnTo>
                  <a:pt x="7712974" y="6446668"/>
                </a:lnTo>
                <a:lnTo>
                  <a:pt x="7710977" y="6446458"/>
                </a:lnTo>
                <a:lnTo>
                  <a:pt x="7708582" y="6445829"/>
                </a:lnTo>
                <a:lnTo>
                  <a:pt x="7706587" y="6445200"/>
                </a:lnTo>
                <a:lnTo>
                  <a:pt x="7704990" y="6444361"/>
                </a:lnTo>
                <a:lnTo>
                  <a:pt x="7703393" y="6443312"/>
                </a:lnTo>
                <a:lnTo>
                  <a:pt x="7702197" y="6442263"/>
                </a:lnTo>
                <a:lnTo>
                  <a:pt x="7700998" y="6440795"/>
                </a:lnTo>
                <a:lnTo>
                  <a:pt x="7699403" y="6437858"/>
                </a:lnTo>
                <a:lnTo>
                  <a:pt x="7697806" y="6434292"/>
                </a:lnTo>
                <a:lnTo>
                  <a:pt x="7697007" y="6430517"/>
                </a:lnTo>
                <a:lnTo>
                  <a:pt x="7695810" y="6422126"/>
                </a:lnTo>
                <a:lnTo>
                  <a:pt x="7695012" y="6413526"/>
                </a:lnTo>
                <a:lnTo>
                  <a:pt x="7679045" y="6407234"/>
                </a:lnTo>
                <a:lnTo>
                  <a:pt x="7671062" y="6404087"/>
                </a:lnTo>
                <a:lnTo>
                  <a:pt x="7663479" y="6400732"/>
                </a:lnTo>
                <a:lnTo>
                  <a:pt x="7655895" y="6397376"/>
                </a:lnTo>
                <a:lnTo>
                  <a:pt x="7649110" y="6393810"/>
                </a:lnTo>
                <a:lnTo>
                  <a:pt x="7642323" y="6390244"/>
                </a:lnTo>
                <a:lnTo>
                  <a:pt x="7636736" y="6386468"/>
                </a:lnTo>
                <a:lnTo>
                  <a:pt x="7631946" y="6382273"/>
                </a:lnTo>
                <a:lnTo>
                  <a:pt x="7629550" y="6380175"/>
                </a:lnTo>
                <a:lnTo>
                  <a:pt x="7627555" y="6378078"/>
                </a:lnTo>
                <a:lnTo>
                  <a:pt x="7625958" y="6375980"/>
                </a:lnTo>
                <a:lnTo>
                  <a:pt x="7624362" y="6373673"/>
                </a:lnTo>
                <a:lnTo>
                  <a:pt x="7623165" y="6371366"/>
                </a:lnTo>
                <a:lnTo>
                  <a:pt x="7621967" y="6368849"/>
                </a:lnTo>
                <a:lnTo>
                  <a:pt x="7621568" y="6366332"/>
                </a:lnTo>
                <a:lnTo>
                  <a:pt x="7621169" y="6363605"/>
                </a:lnTo>
                <a:lnTo>
                  <a:pt x="7620770" y="6360878"/>
                </a:lnTo>
                <a:lnTo>
                  <a:pt x="7621169" y="6358151"/>
                </a:lnTo>
                <a:lnTo>
                  <a:pt x="7621568" y="6355424"/>
                </a:lnTo>
                <a:lnTo>
                  <a:pt x="7622366" y="6352488"/>
                </a:lnTo>
                <a:lnTo>
                  <a:pt x="7623564" y="6349342"/>
                </a:lnTo>
                <a:lnTo>
                  <a:pt x="7625159" y="6345986"/>
                </a:lnTo>
                <a:lnTo>
                  <a:pt x="7619971" y="6311796"/>
                </a:lnTo>
                <a:lnTo>
                  <a:pt x="7613984" y="6285157"/>
                </a:lnTo>
                <a:lnTo>
                  <a:pt x="7610791" y="6271732"/>
                </a:lnTo>
                <a:lnTo>
                  <a:pt x="7608396" y="6258308"/>
                </a:lnTo>
                <a:lnTo>
                  <a:pt x="7606001" y="6245093"/>
                </a:lnTo>
                <a:lnTo>
                  <a:pt x="7604405" y="6231669"/>
                </a:lnTo>
                <a:lnTo>
                  <a:pt x="7602807" y="6218244"/>
                </a:lnTo>
                <a:lnTo>
                  <a:pt x="7601611" y="6204820"/>
                </a:lnTo>
                <a:lnTo>
                  <a:pt x="7601212" y="6191396"/>
                </a:lnTo>
                <a:lnTo>
                  <a:pt x="7600813" y="6178181"/>
                </a:lnTo>
                <a:lnTo>
                  <a:pt x="7601212" y="6164757"/>
                </a:lnTo>
                <a:lnTo>
                  <a:pt x="7602409" y="6151332"/>
                </a:lnTo>
                <a:lnTo>
                  <a:pt x="7604006" y="6137908"/>
                </a:lnTo>
                <a:lnTo>
                  <a:pt x="7606400" y="6124694"/>
                </a:lnTo>
                <a:lnTo>
                  <a:pt x="7609593" y="6111270"/>
                </a:lnTo>
                <a:lnTo>
                  <a:pt x="7613984" y="6097845"/>
                </a:lnTo>
                <a:lnTo>
                  <a:pt x="7614383" y="6096167"/>
                </a:lnTo>
                <a:lnTo>
                  <a:pt x="7614383" y="6094699"/>
                </a:lnTo>
                <a:lnTo>
                  <a:pt x="7614383" y="6093021"/>
                </a:lnTo>
                <a:lnTo>
                  <a:pt x="7613984" y="6091552"/>
                </a:lnTo>
                <a:lnTo>
                  <a:pt x="7611989" y="6088406"/>
                </a:lnTo>
                <a:lnTo>
                  <a:pt x="7609992" y="6085470"/>
                </a:lnTo>
                <a:lnTo>
                  <a:pt x="7607598" y="6082742"/>
                </a:lnTo>
                <a:lnTo>
                  <a:pt x="7604804" y="6080016"/>
                </a:lnTo>
                <a:lnTo>
                  <a:pt x="7599215" y="6074562"/>
                </a:lnTo>
                <a:lnTo>
                  <a:pt x="7596821" y="6071835"/>
                </a:lnTo>
                <a:lnTo>
                  <a:pt x="7594825" y="6068899"/>
                </a:lnTo>
                <a:lnTo>
                  <a:pt x="7593228" y="6066172"/>
                </a:lnTo>
                <a:lnTo>
                  <a:pt x="7592829" y="6063445"/>
                </a:lnTo>
                <a:lnTo>
                  <a:pt x="7592829" y="6061977"/>
                </a:lnTo>
                <a:lnTo>
                  <a:pt x="7593228" y="6060508"/>
                </a:lnTo>
                <a:lnTo>
                  <a:pt x="7594027" y="6059040"/>
                </a:lnTo>
                <a:lnTo>
                  <a:pt x="7594825" y="6057572"/>
                </a:lnTo>
                <a:lnTo>
                  <a:pt x="7596022" y="6056104"/>
                </a:lnTo>
                <a:lnTo>
                  <a:pt x="7597619" y="6054635"/>
                </a:lnTo>
                <a:lnTo>
                  <a:pt x="7600014" y="6052747"/>
                </a:lnTo>
                <a:lnTo>
                  <a:pt x="7602409" y="6051279"/>
                </a:lnTo>
                <a:lnTo>
                  <a:pt x="7600813" y="6049601"/>
                </a:lnTo>
                <a:lnTo>
                  <a:pt x="7599614" y="6047923"/>
                </a:lnTo>
                <a:lnTo>
                  <a:pt x="7598816" y="6046245"/>
                </a:lnTo>
                <a:lnTo>
                  <a:pt x="7598416" y="6044567"/>
                </a:lnTo>
                <a:lnTo>
                  <a:pt x="7598017" y="6041421"/>
                </a:lnTo>
                <a:lnTo>
                  <a:pt x="7598416" y="6038274"/>
                </a:lnTo>
                <a:lnTo>
                  <a:pt x="7596022" y="6029465"/>
                </a:lnTo>
                <a:lnTo>
                  <a:pt x="7594426" y="6020865"/>
                </a:lnTo>
                <a:lnTo>
                  <a:pt x="7592829" y="6012055"/>
                </a:lnTo>
                <a:lnTo>
                  <a:pt x="7592031" y="6003245"/>
                </a:lnTo>
                <a:lnTo>
                  <a:pt x="7591232" y="5994436"/>
                </a:lnTo>
                <a:lnTo>
                  <a:pt x="7590832" y="5985836"/>
                </a:lnTo>
                <a:lnTo>
                  <a:pt x="7590832" y="5968216"/>
                </a:lnTo>
                <a:lnTo>
                  <a:pt x="7591232" y="5932977"/>
                </a:lnTo>
                <a:lnTo>
                  <a:pt x="7590832" y="5915357"/>
                </a:lnTo>
                <a:lnTo>
                  <a:pt x="7590434" y="5906758"/>
                </a:lnTo>
                <a:lnTo>
                  <a:pt x="7590035" y="5897948"/>
                </a:lnTo>
                <a:lnTo>
                  <a:pt x="7590035" y="5888299"/>
                </a:lnTo>
                <a:lnTo>
                  <a:pt x="7588838" y="5845299"/>
                </a:lnTo>
                <a:lnTo>
                  <a:pt x="7587640" y="5823905"/>
                </a:lnTo>
                <a:lnTo>
                  <a:pt x="7586842" y="5813417"/>
                </a:lnTo>
                <a:lnTo>
                  <a:pt x="7586043" y="5802719"/>
                </a:lnTo>
                <a:lnTo>
                  <a:pt x="7585644" y="5798943"/>
                </a:lnTo>
                <a:lnTo>
                  <a:pt x="7585644" y="5795378"/>
                </a:lnTo>
                <a:lnTo>
                  <a:pt x="7586043" y="5791602"/>
                </a:lnTo>
                <a:lnTo>
                  <a:pt x="7586842" y="5788456"/>
                </a:lnTo>
                <a:lnTo>
                  <a:pt x="7588038" y="5785519"/>
                </a:lnTo>
                <a:lnTo>
                  <a:pt x="7589636" y="5782792"/>
                </a:lnTo>
                <a:lnTo>
                  <a:pt x="7592031" y="5780275"/>
                </a:lnTo>
                <a:lnTo>
                  <a:pt x="7594426" y="5778178"/>
                </a:lnTo>
                <a:lnTo>
                  <a:pt x="7598017" y="5775870"/>
                </a:lnTo>
                <a:lnTo>
                  <a:pt x="7601611" y="5774192"/>
                </a:lnTo>
                <a:lnTo>
                  <a:pt x="7606001" y="5772725"/>
                </a:lnTo>
                <a:lnTo>
                  <a:pt x="7611190" y="5771676"/>
                </a:lnTo>
                <a:lnTo>
                  <a:pt x="7617177" y="5770837"/>
                </a:lnTo>
                <a:lnTo>
                  <a:pt x="7623963" y="5770207"/>
                </a:lnTo>
                <a:lnTo>
                  <a:pt x="7631148" y="5769998"/>
                </a:lnTo>
                <a:lnTo>
                  <a:pt x="7639131" y="5770207"/>
                </a:lnTo>
                <a:lnTo>
                  <a:pt x="7623165" y="5764964"/>
                </a:lnTo>
                <a:lnTo>
                  <a:pt x="7617575" y="5764754"/>
                </a:lnTo>
                <a:lnTo>
                  <a:pt x="7612388" y="5764544"/>
                </a:lnTo>
                <a:lnTo>
                  <a:pt x="7607996" y="5764125"/>
                </a:lnTo>
                <a:lnTo>
                  <a:pt x="7604006" y="5763705"/>
                </a:lnTo>
                <a:lnTo>
                  <a:pt x="7600412" y="5763076"/>
                </a:lnTo>
                <a:lnTo>
                  <a:pt x="7597220" y="5762446"/>
                </a:lnTo>
                <a:lnTo>
                  <a:pt x="7594825" y="5761607"/>
                </a:lnTo>
                <a:lnTo>
                  <a:pt x="7592430" y="5760558"/>
                </a:lnTo>
                <a:lnTo>
                  <a:pt x="7590832" y="5759510"/>
                </a:lnTo>
                <a:lnTo>
                  <a:pt x="7589237" y="5758251"/>
                </a:lnTo>
                <a:lnTo>
                  <a:pt x="7588038" y="5757202"/>
                </a:lnTo>
                <a:lnTo>
                  <a:pt x="7586842" y="5755944"/>
                </a:lnTo>
                <a:lnTo>
                  <a:pt x="7586443" y="5754685"/>
                </a:lnTo>
                <a:lnTo>
                  <a:pt x="7586043" y="5753217"/>
                </a:lnTo>
                <a:lnTo>
                  <a:pt x="7585644" y="5750490"/>
                </a:lnTo>
                <a:lnTo>
                  <a:pt x="7586043" y="5747344"/>
                </a:lnTo>
                <a:lnTo>
                  <a:pt x="7586842" y="5744407"/>
                </a:lnTo>
                <a:lnTo>
                  <a:pt x="7588838" y="5737695"/>
                </a:lnTo>
                <a:lnTo>
                  <a:pt x="7589636" y="5734759"/>
                </a:lnTo>
                <a:lnTo>
                  <a:pt x="7590035" y="5731612"/>
                </a:lnTo>
                <a:lnTo>
                  <a:pt x="7589636" y="5728885"/>
                </a:lnTo>
                <a:lnTo>
                  <a:pt x="7589237" y="5727417"/>
                </a:lnTo>
                <a:lnTo>
                  <a:pt x="7588838" y="5726159"/>
                </a:lnTo>
                <a:lnTo>
                  <a:pt x="7585644" y="5707071"/>
                </a:lnTo>
                <a:lnTo>
                  <a:pt x="7580854" y="5710007"/>
                </a:lnTo>
                <a:lnTo>
                  <a:pt x="7575665" y="5712734"/>
                </a:lnTo>
                <a:lnTo>
                  <a:pt x="7571674" y="5715671"/>
                </a:lnTo>
                <a:lnTo>
                  <a:pt x="7568082" y="5718607"/>
                </a:lnTo>
                <a:lnTo>
                  <a:pt x="7564489" y="5721544"/>
                </a:lnTo>
                <a:lnTo>
                  <a:pt x="7561295" y="5724690"/>
                </a:lnTo>
                <a:lnTo>
                  <a:pt x="7558502" y="5728046"/>
                </a:lnTo>
                <a:lnTo>
                  <a:pt x="7556107" y="5731193"/>
                </a:lnTo>
                <a:lnTo>
                  <a:pt x="7553711" y="5734339"/>
                </a:lnTo>
                <a:lnTo>
                  <a:pt x="7551716" y="5737695"/>
                </a:lnTo>
                <a:lnTo>
                  <a:pt x="7548125" y="5744407"/>
                </a:lnTo>
                <a:lnTo>
                  <a:pt x="7544931" y="5751329"/>
                </a:lnTo>
                <a:lnTo>
                  <a:pt x="7542137" y="5758041"/>
                </a:lnTo>
                <a:lnTo>
                  <a:pt x="7537746" y="5772095"/>
                </a:lnTo>
                <a:lnTo>
                  <a:pt x="7535351" y="5779017"/>
                </a:lnTo>
                <a:lnTo>
                  <a:pt x="7532558" y="5785939"/>
                </a:lnTo>
                <a:lnTo>
                  <a:pt x="7529363" y="5792651"/>
                </a:lnTo>
                <a:lnTo>
                  <a:pt x="7525373" y="5799363"/>
                </a:lnTo>
                <a:lnTo>
                  <a:pt x="7522978" y="5802509"/>
                </a:lnTo>
                <a:lnTo>
                  <a:pt x="7520183" y="5805656"/>
                </a:lnTo>
                <a:lnTo>
                  <a:pt x="7517389" y="5808802"/>
                </a:lnTo>
                <a:lnTo>
                  <a:pt x="7513798" y="5812158"/>
                </a:lnTo>
                <a:lnTo>
                  <a:pt x="7512600" y="5816143"/>
                </a:lnTo>
                <a:lnTo>
                  <a:pt x="7511003" y="5820129"/>
                </a:lnTo>
                <a:lnTo>
                  <a:pt x="7509007" y="5824114"/>
                </a:lnTo>
                <a:lnTo>
                  <a:pt x="7506613" y="5827890"/>
                </a:lnTo>
                <a:lnTo>
                  <a:pt x="7504218" y="5831875"/>
                </a:lnTo>
                <a:lnTo>
                  <a:pt x="7501423" y="5835441"/>
                </a:lnTo>
                <a:lnTo>
                  <a:pt x="7498230" y="5839007"/>
                </a:lnTo>
                <a:lnTo>
                  <a:pt x="7495037" y="5842573"/>
                </a:lnTo>
                <a:lnTo>
                  <a:pt x="7491445" y="5846139"/>
                </a:lnTo>
                <a:lnTo>
                  <a:pt x="7487852" y="5849704"/>
                </a:lnTo>
                <a:lnTo>
                  <a:pt x="7479071" y="5856417"/>
                </a:lnTo>
                <a:lnTo>
                  <a:pt x="7470289" y="5862919"/>
                </a:lnTo>
                <a:lnTo>
                  <a:pt x="7460710" y="5869422"/>
                </a:lnTo>
                <a:lnTo>
                  <a:pt x="7455521" y="5870890"/>
                </a:lnTo>
                <a:lnTo>
                  <a:pt x="7450731" y="5872148"/>
                </a:lnTo>
                <a:lnTo>
                  <a:pt x="7445143" y="5873197"/>
                </a:lnTo>
                <a:lnTo>
                  <a:pt x="7439954" y="5874036"/>
                </a:lnTo>
                <a:lnTo>
                  <a:pt x="7434765" y="5874665"/>
                </a:lnTo>
                <a:lnTo>
                  <a:pt x="7429975" y="5875295"/>
                </a:lnTo>
                <a:lnTo>
                  <a:pt x="7424787" y="5875714"/>
                </a:lnTo>
                <a:lnTo>
                  <a:pt x="7419597" y="5875924"/>
                </a:lnTo>
                <a:lnTo>
                  <a:pt x="7409219" y="5876133"/>
                </a:lnTo>
                <a:lnTo>
                  <a:pt x="7399240" y="5875924"/>
                </a:lnTo>
                <a:lnTo>
                  <a:pt x="7389262" y="5875295"/>
                </a:lnTo>
                <a:lnTo>
                  <a:pt x="7378884" y="5874665"/>
                </a:lnTo>
                <a:lnTo>
                  <a:pt x="7368905" y="5873616"/>
                </a:lnTo>
                <a:lnTo>
                  <a:pt x="7358527" y="5872358"/>
                </a:lnTo>
                <a:lnTo>
                  <a:pt x="7338170" y="5870051"/>
                </a:lnTo>
                <a:lnTo>
                  <a:pt x="7328191" y="5869002"/>
                </a:lnTo>
                <a:lnTo>
                  <a:pt x="7317814" y="5868163"/>
                </a:lnTo>
                <a:lnTo>
                  <a:pt x="7307835" y="5867533"/>
                </a:lnTo>
                <a:lnTo>
                  <a:pt x="7297457" y="5867324"/>
                </a:lnTo>
                <a:lnTo>
                  <a:pt x="7287078" y="5867953"/>
                </a:lnTo>
                <a:lnTo>
                  <a:pt x="7276302" y="5868372"/>
                </a:lnTo>
                <a:lnTo>
                  <a:pt x="7265525" y="5868372"/>
                </a:lnTo>
                <a:lnTo>
                  <a:pt x="7254748" y="5868163"/>
                </a:lnTo>
                <a:lnTo>
                  <a:pt x="7243173" y="5867533"/>
                </a:lnTo>
                <a:lnTo>
                  <a:pt x="7231997" y="5866694"/>
                </a:lnTo>
                <a:lnTo>
                  <a:pt x="7221220" y="5865646"/>
                </a:lnTo>
                <a:lnTo>
                  <a:pt x="7209644" y="5864177"/>
                </a:lnTo>
                <a:lnTo>
                  <a:pt x="7198467" y="5862290"/>
                </a:lnTo>
                <a:lnTo>
                  <a:pt x="7186893" y="5860402"/>
                </a:lnTo>
                <a:lnTo>
                  <a:pt x="7176115" y="5858304"/>
                </a:lnTo>
                <a:lnTo>
                  <a:pt x="7165338" y="5855997"/>
                </a:lnTo>
                <a:lnTo>
                  <a:pt x="7154162" y="5853480"/>
                </a:lnTo>
                <a:lnTo>
                  <a:pt x="7143385" y="5850753"/>
                </a:lnTo>
                <a:lnTo>
                  <a:pt x="7133007" y="5847817"/>
                </a:lnTo>
                <a:lnTo>
                  <a:pt x="7123029" y="5844251"/>
                </a:lnTo>
                <a:lnTo>
                  <a:pt x="7112649" y="5840894"/>
                </a:lnTo>
                <a:lnTo>
                  <a:pt x="7102671" y="5837539"/>
                </a:lnTo>
                <a:lnTo>
                  <a:pt x="7093091" y="5833763"/>
                </a:lnTo>
                <a:lnTo>
                  <a:pt x="7083911" y="5829987"/>
                </a:lnTo>
                <a:lnTo>
                  <a:pt x="7074731" y="5825792"/>
                </a:lnTo>
                <a:lnTo>
                  <a:pt x="7066348" y="5821597"/>
                </a:lnTo>
                <a:lnTo>
                  <a:pt x="7058365" y="5817402"/>
                </a:lnTo>
                <a:lnTo>
                  <a:pt x="7050382" y="5812997"/>
                </a:lnTo>
                <a:lnTo>
                  <a:pt x="7043198" y="5808173"/>
                </a:lnTo>
                <a:lnTo>
                  <a:pt x="7036412" y="5803558"/>
                </a:lnTo>
                <a:lnTo>
                  <a:pt x="7030026" y="5798943"/>
                </a:lnTo>
                <a:lnTo>
                  <a:pt x="7024038" y="5793909"/>
                </a:lnTo>
                <a:lnTo>
                  <a:pt x="7018850" y="5789085"/>
                </a:lnTo>
                <a:lnTo>
                  <a:pt x="7014459" y="5784051"/>
                </a:lnTo>
                <a:lnTo>
                  <a:pt x="7010468" y="5779017"/>
                </a:lnTo>
                <a:lnTo>
                  <a:pt x="7006875" y="5773773"/>
                </a:lnTo>
                <a:lnTo>
                  <a:pt x="7004480" y="5772095"/>
                </a:lnTo>
                <a:lnTo>
                  <a:pt x="7002883" y="5770207"/>
                </a:lnTo>
                <a:lnTo>
                  <a:pt x="7002484" y="5768319"/>
                </a:lnTo>
                <a:lnTo>
                  <a:pt x="7002883" y="5766222"/>
                </a:lnTo>
                <a:lnTo>
                  <a:pt x="6999292" y="5763495"/>
                </a:lnTo>
                <a:lnTo>
                  <a:pt x="6996098" y="5760349"/>
                </a:lnTo>
                <a:lnTo>
                  <a:pt x="6993703" y="5757202"/>
                </a:lnTo>
                <a:lnTo>
                  <a:pt x="6991708" y="5753846"/>
                </a:lnTo>
                <a:lnTo>
                  <a:pt x="6990110" y="5750490"/>
                </a:lnTo>
                <a:lnTo>
                  <a:pt x="6989312" y="5747134"/>
                </a:lnTo>
                <a:lnTo>
                  <a:pt x="6987715" y="5739583"/>
                </a:lnTo>
                <a:lnTo>
                  <a:pt x="6986119" y="5732032"/>
                </a:lnTo>
                <a:lnTo>
                  <a:pt x="6985320" y="5727836"/>
                </a:lnTo>
                <a:lnTo>
                  <a:pt x="6984124" y="5723432"/>
                </a:lnTo>
                <a:lnTo>
                  <a:pt x="6982527" y="5719236"/>
                </a:lnTo>
                <a:lnTo>
                  <a:pt x="6980531" y="5714832"/>
                </a:lnTo>
                <a:lnTo>
                  <a:pt x="6977737" y="5710427"/>
                </a:lnTo>
                <a:lnTo>
                  <a:pt x="6974544" y="5705393"/>
                </a:lnTo>
                <a:lnTo>
                  <a:pt x="6969754" y="5716300"/>
                </a:lnTo>
                <a:lnTo>
                  <a:pt x="6965364" y="5726998"/>
                </a:lnTo>
                <a:lnTo>
                  <a:pt x="6956582" y="5747763"/>
                </a:lnTo>
                <a:lnTo>
                  <a:pt x="6948598" y="5767900"/>
                </a:lnTo>
                <a:lnTo>
                  <a:pt x="6941014" y="5787407"/>
                </a:lnTo>
                <a:lnTo>
                  <a:pt x="6937024" y="5797056"/>
                </a:lnTo>
                <a:lnTo>
                  <a:pt x="6932633" y="5806495"/>
                </a:lnTo>
                <a:lnTo>
                  <a:pt x="6927844" y="5815934"/>
                </a:lnTo>
                <a:lnTo>
                  <a:pt x="6922654" y="5825163"/>
                </a:lnTo>
                <a:lnTo>
                  <a:pt x="6917465" y="5834182"/>
                </a:lnTo>
                <a:lnTo>
                  <a:pt x="6911876" y="5843202"/>
                </a:lnTo>
                <a:lnTo>
                  <a:pt x="6905491" y="5852221"/>
                </a:lnTo>
                <a:lnTo>
                  <a:pt x="6898705" y="5860821"/>
                </a:lnTo>
                <a:lnTo>
                  <a:pt x="6807699" y="6051489"/>
                </a:lnTo>
                <a:lnTo>
                  <a:pt x="6808098" y="6051489"/>
                </a:lnTo>
                <a:lnTo>
                  <a:pt x="6806500" y="6058411"/>
                </a:lnTo>
                <a:lnTo>
                  <a:pt x="6804905" y="6065333"/>
                </a:lnTo>
                <a:lnTo>
                  <a:pt x="6800514" y="6078967"/>
                </a:lnTo>
                <a:lnTo>
                  <a:pt x="6795325" y="6092601"/>
                </a:lnTo>
                <a:lnTo>
                  <a:pt x="6789337" y="6105816"/>
                </a:lnTo>
                <a:lnTo>
                  <a:pt x="6782951" y="6119030"/>
                </a:lnTo>
                <a:lnTo>
                  <a:pt x="6775766" y="6132245"/>
                </a:lnTo>
                <a:lnTo>
                  <a:pt x="6767783" y="6145250"/>
                </a:lnTo>
                <a:lnTo>
                  <a:pt x="6759003" y="6158045"/>
                </a:lnTo>
                <a:lnTo>
                  <a:pt x="6750220" y="6170839"/>
                </a:lnTo>
                <a:lnTo>
                  <a:pt x="6741040" y="6183635"/>
                </a:lnTo>
                <a:lnTo>
                  <a:pt x="6731061" y="6196430"/>
                </a:lnTo>
                <a:lnTo>
                  <a:pt x="6721082" y="6209015"/>
                </a:lnTo>
                <a:lnTo>
                  <a:pt x="6700327" y="6234395"/>
                </a:lnTo>
                <a:lnTo>
                  <a:pt x="6678772" y="6259356"/>
                </a:lnTo>
                <a:lnTo>
                  <a:pt x="6676776" y="6261664"/>
                </a:lnTo>
                <a:lnTo>
                  <a:pt x="6674381" y="6263971"/>
                </a:lnTo>
                <a:lnTo>
                  <a:pt x="6671987" y="6265439"/>
                </a:lnTo>
                <a:lnTo>
                  <a:pt x="6669991" y="6266698"/>
                </a:lnTo>
                <a:lnTo>
                  <a:pt x="6667596" y="6267746"/>
                </a:lnTo>
                <a:lnTo>
                  <a:pt x="6664403" y="6268376"/>
                </a:lnTo>
                <a:lnTo>
                  <a:pt x="6662008" y="6268795"/>
                </a:lnTo>
                <a:lnTo>
                  <a:pt x="6659612" y="6269005"/>
                </a:lnTo>
                <a:lnTo>
                  <a:pt x="6657218" y="6269215"/>
                </a:lnTo>
                <a:lnTo>
                  <a:pt x="6654424" y="6269215"/>
                </a:lnTo>
                <a:lnTo>
                  <a:pt x="6649235" y="6268795"/>
                </a:lnTo>
                <a:lnTo>
                  <a:pt x="6643248" y="6268376"/>
                </a:lnTo>
                <a:lnTo>
                  <a:pt x="6637659" y="6268166"/>
                </a:lnTo>
                <a:lnTo>
                  <a:pt x="6611316" y="6268376"/>
                </a:lnTo>
                <a:lnTo>
                  <a:pt x="6585371" y="6268795"/>
                </a:lnTo>
                <a:lnTo>
                  <a:pt x="6533482" y="6269635"/>
                </a:lnTo>
                <a:lnTo>
                  <a:pt x="6510330" y="6270683"/>
                </a:lnTo>
                <a:lnTo>
                  <a:pt x="6498356" y="6271312"/>
                </a:lnTo>
                <a:lnTo>
                  <a:pt x="6486781" y="6271942"/>
                </a:lnTo>
                <a:lnTo>
                  <a:pt x="6475205" y="6272151"/>
                </a:lnTo>
                <a:lnTo>
                  <a:pt x="6463629" y="6272151"/>
                </a:lnTo>
                <a:lnTo>
                  <a:pt x="6452853" y="6271942"/>
                </a:lnTo>
                <a:lnTo>
                  <a:pt x="6442076" y="6271103"/>
                </a:lnTo>
                <a:lnTo>
                  <a:pt x="6436487" y="6270683"/>
                </a:lnTo>
                <a:lnTo>
                  <a:pt x="6431299" y="6269844"/>
                </a:lnTo>
                <a:lnTo>
                  <a:pt x="6426110" y="6269005"/>
                </a:lnTo>
                <a:lnTo>
                  <a:pt x="6421320" y="6268166"/>
                </a:lnTo>
                <a:lnTo>
                  <a:pt x="6416131" y="6266908"/>
                </a:lnTo>
                <a:lnTo>
                  <a:pt x="6411341" y="6265649"/>
                </a:lnTo>
                <a:lnTo>
                  <a:pt x="6406950" y="6264181"/>
                </a:lnTo>
                <a:lnTo>
                  <a:pt x="6402160" y="6262503"/>
                </a:lnTo>
                <a:lnTo>
                  <a:pt x="6397771" y="6260405"/>
                </a:lnTo>
                <a:lnTo>
                  <a:pt x="6393379" y="6258308"/>
                </a:lnTo>
                <a:lnTo>
                  <a:pt x="6389388" y="6256000"/>
                </a:lnTo>
                <a:lnTo>
                  <a:pt x="6385395" y="6253483"/>
                </a:lnTo>
                <a:lnTo>
                  <a:pt x="6381405" y="6250756"/>
                </a:lnTo>
                <a:lnTo>
                  <a:pt x="6377811" y="6247610"/>
                </a:lnTo>
                <a:lnTo>
                  <a:pt x="6374220" y="6244044"/>
                </a:lnTo>
                <a:lnTo>
                  <a:pt x="6370628" y="6240688"/>
                </a:lnTo>
                <a:lnTo>
                  <a:pt x="6367435" y="6240688"/>
                </a:lnTo>
                <a:lnTo>
                  <a:pt x="6363842" y="6241107"/>
                </a:lnTo>
                <a:lnTo>
                  <a:pt x="6360649" y="6241527"/>
                </a:lnTo>
                <a:lnTo>
                  <a:pt x="6357057" y="6242157"/>
                </a:lnTo>
                <a:lnTo>
                  <a:pt x="6350669" y="6243625"/>
                </a:lnTo>
                <a:lnTo>
                  <a:pt x="6344284" y="6245512"/>
                </a:lnTo>
                <a:lnTo>
                  <a:pt x="6337498" y="6247610"/>
                </a:lnTo>
                <a:lnTo>
                  <a:pt x="6331511" y="6249707"/>
                </a:lnTo>
                <a:lnTo>
                  <a:pt x="6325125" y="6251805"/>
                </a:lnTo>
                <a:lnTo>
                  <a:pt x="6318738" y="6253693"/>
                </a:lnTo>
                <a:lnTo>
                  <a:pt x="6312352" y="6255371"/>
                </a:lnTo>
                <a:lnTo>
                  <a:pt x="6305566" y="6256839"/>
                </a:lnTo>
                <a:lnTo>
                  <a:pt x="6301973" y="6257259"/>
                </a:lnTo>
                <a:lnTo>
                  <a:pt x="6298780" y="6257678"/>
                </a:lnTo>
                <a:lnTo>
                  <a:pt x="6295188" y="6257888"/>
                </a:lnTo>
                <a:lnTo>
                  <a:pt x="6291994" y="6258098"/>
                </a:lnTo>
                <a:lnTo>
                  <a:pt x="6288402" y="6257888"/>
                </a:lnTo>
                <a:lnTo>
                  <a:pt x="6284810" y="6257678"/>
                </a:lnTo>
                <a:lnTo>
                  <a:pt x="6281218" y="6257259"/>
                </a:lnTo>
                <a:lnTo>
                  <a:pt x="6277226" y="6256630"/>
                </a:lnTo>
                <a:lnTo>
                  <a:pt x="6273235" y="6255791"/>
                </a:lnTo>
                <a:lnTo>
                  <a:pt x="6269243" y="6254532"/>
                </a:lnTo>
                <a:lnTo>
                  <a:pt x="6265252" y="6253273"/>
                </a:lnTo>
                <a:lnTo>
                  <a:pt x="6261260" y="6251596"/>
                </a:lnTo>
                <a:lnTo>
                  <a:pt x="6255673" y="6253693"/>
                </a:lnTo>
                <a:lnTo>
                  <a:pt x="6249685" y="6255791"/>
                </a:lnTo>
                <a:lnTo>
                  <a:pt x="6246891" y="6256839"/>
                </a:lnTo>
                <a:lnTo>
                  <a:pt x="6244496" y="6258098"/>
                </a:lnTo>
                <a:lnTo>
                  <a:pt x="6242500" y="6259356"/>
                </a:lnTo>
                <a:lnTo>
                  <a:pt x="6241303" y="6260615"/>
                </a:lnTo>
                <a:lnTo>
                  <a:pt x="6230127" y="6274669"/>
                </a:lnTo>
                <a:lnTo>
                  <a:pt x="6220148" y="6286834"/>
                </a:lnTo>
                <a:lnTo>
                  <a:pt x="6211367" y="6297532"/>
                </a:lnTo>
                <a:lnTo>
                  <a:pt x="6202586" y="6306341"/>
                </a:lnTo>
                <a:lnTo>
                  <a:pt x="6198593" y="6310327"/>
                </a:lnTo>
                <a:lnTo>
                  <a:pt x="6194602" y="6313893"/>
                </a:lnTo>
                <a:lnTo>
                  <a:pt x="6190610" y="6317459"/>
                </a:lnTo>
                <a:lnTo>
                  <a:pt x="6186219" y="6320395"/>
                </a:lnTo>
                <a:lnTo>
                  <a:pt x="6181828" y="6323122"/>
                </a:lnTo>
                <a:lnTo>
                  <a:pt x="6177439" y="6325429"/>
                </a:lnTo>
                <a:lnTo>
                  <a:pt x="6172250" y="6327527"/>
                </a:lnTo>
                <a:lnTo>
                  <a:pt x="6167460" y="6329414"/>
                </a:lnTo>
                <a:lnTo>
                  <a:pt x="6162270" y="6331093"/>
                </a:lnTo>
                <a:lnTo>
                  <a:pt x="6157082" y="6332771"/>
                </a:lnTo>
                <a:lnTo>
                  <a:pt x="6151095" y="6334029"/>
                </a:lnTo>
                <a:lnTo>
                  <a:pt x="6145106" y="6334868"/>
                </a:lnTo>
                <a:lnTo>
                  <a:pt x="6137922" y="6335707"/>
                </a:lnTo>
                <a:lnTo>
                  <a:pt x="6130738" y="6336337"/>
                </a:lnTo>
                <a:lnTo>
                  <a:pt x="6123154" y="6336966"/>
                </a:lnTo>
                <a:lnTo>
                  <a:pt x="6115170" y="6337175"/>
                </a:lnTo>
                <a:lnTo>
                  <a:pt x="6105991" y="6337385"/>
                </a:lnTo>
                <a:lnTo>
                  <a:pt x="6096810" y="6337595"/>
                </a:lnTo>
                <a:lnTo>
                  <a:pt x="6095368" y="6337581"/>
                </a:lnTo>
                <a:lnTo>
                  <a:pt x="6095368" y="6679220"/>
                </a:lnTo>
                <a:lnTo>
                  <a:pt x="6094652" y="6680125"/>
                </a:lnTo>
                <a:lnTo>
                  <a:pt x="6087866" y="6688096"/>
                </a:lnTo>
                <a:lnTo>
                  <a:pt x="6082278" y="6696276"/>
                </a:lnTo>
                <a:lnTo>
                  <a:pt x="6077090" y="6704457"/>
                </a:lnTo>
                <a:lnTo>
                  <a:pt x="6074695" y="6708442"/>
                </a:lnTo>
                <a:lnTo>
                  <a:pt x="6072698" y="6712847"/>
                </a:lnTo>
                <a:lnTo>
                  <a:pt x="6071102" y="6716832"/>
                </a:lnTo>
                <a:lnTo>
                  <a:pt x="6069905" y="6721027"/>
                </a:lnTo>
                <a:lnTo>
                  <a:pt x="6068707" y="6725432"/>
                </a:lnTo>
                <a:lnTo>
                  <a:pt x="6067910" y="6729627"/>
                </a:lnTo>
                <a:lnTo>
                  <a:pt x="6067910" y="6730676"/>
                </a:lnTo>
                <a:lnTo>
                  <a:pt x="6067110" y="6731725"/>
                </a:lnTo>
                <a:lnTo>
                  <a:pt x="6065913" y="6732564"/>
                </a:lnTo>
                <a:lnTo>
                  <a:pt x="6064716" y="6733613"/>
                </a:lnTo>
                <a:lnTo>
                  <a:pt x="6061522" y="6735291"/>
                </a:lnTo>
                <a:lnTo>
                  <a:pt x="6057930" y="6736550"/>
                </a:lnTo>
                <a:lnTo>
                  <a:pt x="6055136" y="6737179"/>
                </a:lnTo>
                <a:lnTo>
                  <a:pt x="6051145" y="6737808"/>
                </a:lnTo>
                <a:lnTo>
                  <a:pt x="6045955" y="6738227"/>
                </a:lnTo>
                <a:lnTo>
                  <a:pt x="6043241" y="6738329"/>
                </a:lnTo>
                <a:lnTo>
                  <a:pt x="6002392" y="6738329"/>
                </a:lnTo>
                <a:lnTo>
                  <a:pt x="5987281" y="6738018"/>
                </a:lnTo>
                <a:lnTo>
                  <a:pt x="5965327" y="6737179"/>
                </a:lnTo>
                <a:lnTo>
                  <a:pt x="5941777" y="6735920"/>
                </a:lnTo>
                <a:lnTo>
                  <a:pt x="5917828" y="6734661"/>
                </a:lnTo>
                <a:lnTo>
                  <a:pt x="5894278" y="6732984"/>
                </a:lnTo>
                <a:lnTo>
                  <a:pt x="5871128" y="6731096"/>
                </a:lnTo>
                <a:lnTo>
                  <a:pt x="5848775" y="6728998"/>
                </a:lnTo>
                <a:lnTo>
                  <a:pt x="5829217" y="6727111"/>
                </a:lnTo>
                <a:lnTo>
                  <a:pt x="5811654" y="6725013"/>
                </a:lnTo>
                <a:lnTo>
                  <a:pt x="5804470" y="6723964"/>
                </a:lnTo>
                <a:lnTo>
                  <a:pt x="5797683" y="6722915"/>
                </a:lnTo>
                <a:lnTo>
                  <a:pt x="5791696" y="6721866"/>
                </a:lnTo>
                <a:lnTo>
                  <a:pt x="5787305" y="6720818"/>
                </a:lnTo>
                <a:lnTo>
                  <a:pt x="5783714" y="6719769"/>
                </a:lnTo>
                <a:lnTo>
                  <a:pt x="5781318" y="6718930"/>
                </a:lnTo>
                <a:lnTo>
                  <a:pt x="5778125" y="6716622"/>
                </a:lnTo>
                <a:lnTo>
                  <a:pt x="5775730" y="6714315"/>
                </a:lnTo>
                <a:lnTo>
                  <a:pt x="5772936" y="6711588"/>
                </a:lnTo>
                <a:lnTo>
                  <a:pt x="5770940" y="6708862"/>
                </a:lnTo>
                <a:lnTo>
                  <a:pt x="5766950" y="6703618"/>
                </a:lnTo>
                <a:lnTo>
                  <a:pt x="5762558" y="6698164"/>
                </a:lnTo>
                <a:lnTo>
                  <a:pt x="5758966" y="6695857"/>
                </a:lnTo>
                <a:lnTo>
                  <a:pt x="5755773" y="6693549"/>
                </a:lnTo>
                <a:lnTo>
                  <a:pt x="5752579" y="6692081"/>
                </a:lnTo>
                <a:lnTo>
                  <a:pt x="5749785" y="6690613"/>
                </a:lnTo>
                <a:lnTo>
                  <a:pt x="5746991" y="6689774"/>
                </a:lnTo>
                <a:lnTo>
                  <a:pt x="5744197" y="6688935"/>
                </a:lnTo>
                <a:lnTo>
                  <a:pt x="5741802" y="6688515"/>
                </a:lnTo>
                <a:lnTo>
                  <a:pt x="5739008" y="6688306"/>
                </a:lnTo>
                <a:lnTo>
                  <a:pt x="5736613" y="6688515"/>
                </a:lnTo>
                <a:lnTo>
                  <a:pt x="5734617" y="6688725"/>
                </a:lnTo>
                <a:lnTo>
                  <a:pt x="5732223" y="6689144"/>
                </a:lnTo>
                <a:lnTo>
                  <a:pt x="5730226" y="6689774"/>
                </a:lnTo>
                <a:lnTo>
                  <a:pt x="5725437" y="6691452"/>
                </a:lnTo>
                <a:lnTo>
                  <a:pt x="5721446" y="6693549"/>
                </a:lnTo>
                <a:lnTo>
                  <a:pt x="5713064" y="6698583"/>
                </a:lnTo>
                <a:lnTo>
                  <a:pt x="5708674" y="6700891"/>
                </a:lnTo>
                <a:lnTo>
                  <a:pt x="5704282" y="6702988"/>
                </a:lnTo>
                <a:lnTo>
                  <a:pt x="5701887" y="6703828"/>
                </a:lnTo>
                <a:lnTo>
                  <a:pt x="5699493" y="6704667"/>
                </a:lnTo>
                <a:lnTo>
                  <a:pt x="5697097" y="6705296"/>
                </a:lnTo>
                <a:lnTo>
                  <a:pt x="5693904" y="6705715"/>
                </a:lnTo>
                <a:lnTo>
                  <a:pt x="5691110" y="6705925"/>
                </a:lnTo>
                <a:lnTo>
                  <a:pt x="5688316" y="6705925"/>
                </a:lnTo>
                <a:lnTo>
                  <a:pt x="5685122" y="6705715"/>
                </a:lnTo>
                <a:lnTo>
                  <a:pt x="5681929" y="6705296"/>
                </a:lnTo>
                <a:lnTo>
                  <a:pt x="5685122" y="6701940"/>
                </a:lnTo>
                <a:lnTo>
                  <a:pt x="5687119" y="6698583"/>
                </a:lnTo>
                <a:lnTo>
                  <a:pt x="5688316" y="6695647"/>
                </a:lnTo>
                <a:lnTo>
                  <a:pt x="5688715" y="6692710"/>
                </a:lnTo>
                <a:lnTo>
                  <a:pt x="5688316" y="6690194"/>
                </a:lnTo>
                <a:lnTo>
                  <a:pt x="5687119" y="6687676"/>
                </a:lnTo>
                <a:lnTo>
                  <a:pt x="5685522" y="6685579"/>
                </a:lnTo>
                <a:lnTo>
                  <a:pt x="5683127" y="6683481"/>
                </a:lnTo>
                <a:lnTo>
                  <a:pt x="5680333" y="6681384"/>
                </a:lnTo>
                <a:lnTo>
                  <a:pt x="5677140" y="6679496"/>
                </a:lnTo>
                <a:lnTo>
                  <a:pt x="5673547" y="6677608"/>
                </a:lnTo>
                <a:lnTo>
                  <a:pt x="5669556" y="6675930"/>
                </a:lnTo>
                <a:lnTo>
                  <a:pt x="5660776" y="6672784"/>
                </a:lnTo>
                <a:lnTo>
                  <a:pt x="5651594" y="6669637"/>
                </a:lnTo>
                <a:lnTo>
                  <a:pt x="5642014" y="6666491"/>
                </a:lnTo>
                <a:lnTo>
                  <a:pt x="5633233" y="6663345"/>
                </a:lnTo>
                <a:lnTo>
                  <a:pt x="5628842" y="6661666"/>
                </a:lnTo>
                <a:lnTo>
                  <a:pt x="5624853" y="6659569"/>
                </a:lnTo>
                <a:lnTo>
                  <a:pt x="5621258" y="6657682"/>
                </a:lnTo>
                <a:lnTo>
                  <a:pt x="5618066" y="6655793"/>
                </a:lnTo>
                <a:lnTo>
                  <a:pt x="5615671" y="6653486"/>
                </a:lnTo>
                <a:lnTo>
                  <a:pt x="5613275" y="6651179"/>
                </a:lnTo>
                <a:lnTo>
                  <a:pt x="5611679" y="6648872"/>
                </a:lnTo>
                <a:lnTo>
                  <a:pt x="5610880" y="6646145"/>
                </a:lnTo>
                <a:lnTo>
                  <a:pt x="5610481" y="6643208"/>
                </a:lnTo>
                <a:lnTo>
                  <a:pt x="5610880" y="6640062"/>
                </a:lnTo>
                <a:lnTo>
                  <a:pt x="5612078" y="6636706"/>
                </a:lnTo>
                <a:lnTo>
                  <a:pt x="5614473" y="6633350"/>
                </a:lnTo>
                <a:lnTo>
                  <a:pt x="5609285" y="6620135"/>
                </a:lnTo>
                <a:lnTo>
                  <a:pt x="5605292" y="6607130"/>
                </a:lnTo>
                <a:lnTo>
                  <a:pt x="5601301" y="6594335"/>
                </a:lnTo>
                <a:lnTo>
                  <a:pt x="5598108" y="6581121"/>
                </a:lnTo>
                <a:lnTo>
                  <a:pt x="5595713" y="6568116"/>
                </a:lnTo>
                <a:lnTo>
                  <a:pt x="5594914" y="6561613"/>
                </a:lnTo>
                <a:lnTo>
                  <a:pt x="5594515" y="6554902"/>
                </a:lnTo>
                <a:lnTo>
                  <a:pt x="5594116" y="6548399"/>
                </a:lnTo>
                <a:lnTo>
                  <a:pt x="5594116" y="6541687"/>
                </a:lnTo>
                <a:lnTo>
                  <a:pt x="5594515" y="6534975"/>
                </a:lnTo>
                <a:lnTo>
                  <a:pt x="5594914" y="6528472"/>
                </a:lnTo>
                <a:lnTo>
                  <a:pt x="5591721" y="6514838"/>
                </a:lnTo>
                <a:lnTo>
                  <a:pt x="5588928" y="6501204"/>
                </a:lnTo>
                <a:lnTo>
                  <a:pt x="5586532" y="6487780"/>
                </a:lnTo>
                <a:lnTo>
                  <a:pt x="5584936" y="6474145"/>
                </a:lnTo>
                <a:lnTo>
                  <a:pt x="5583340" y="6460512"/>
                </a:lnTo>
                <a:lnTo>
                  <a:pt x="5582143" y="6446878"/>
                </a:lnTo>
                <a:lnTo>
                  <a:pt x="5581743" y="6433244"/>
                </a:lnTo>
                <a:lnTo>
                  <a:pt x="5580944" y="6419819"/>
                </a:lnTo>
                <a:lnTo>
                  <a:pt x="5580147" y="6392551"/>
                </a:lnTo>
                <a:lnTo>
                  <a:pt x="5579747" y="6365073"/>
                </a:lnTo>
                <a:lnTo>
                  <a:pt x="5578948" y="6338014"/>
                </a:lnTo>
                <a:lnTo>
                  <a:pt x="5578150" y="6324380"/>
                </a:lnTo>
                <a:lnTo>
                  <a:pt x="5576953" y="6310536"/>
                </a:lnTo>
                <a:lnTo>
                  <a:pt x="5560188" y="6031562"/>
                </a:lnTo>
                <a:lnTo>
                  <a:pt x="5542226" y="6031353"/>
                </a:lnTo>
                <a:lnTo>
                  <a:pt x="5534243" y="6049811"/>
                </a:lnTo>
                <a:lnTo>
                  <a:pt x="5526260" y="6068479"/>
                </a:lnTo>
                <a:lnTo>
                  <a:pt x="5519076" y="6086938"/>
                </a:lnTo>
                <a:lnTo>
                  <a:pt x="5511892" y="6105606"/>
                </a:lnTo>
                <a:lnTo>
                  <a:pt x="5483552" y="6180069"/>
                </a:lnTo>
                <a:lnTo>
                  <a:pt x="5476367" y="6198737"/>
                </a:lnTo>
                <a:lnTo>
                  <a:pt x="5469182" y="6217195"/>
                </a:lnTo>
                <a:lnTo>
                  <a:pt x="5460800" y="6235864"/>
                </a:lnTo>
                <a:lnTo>
                  <a:pt x="5452816" y="6254322"/>
                </a:lnTo>
                <a:lnTo>
                  <a:pt x="5444434" y="6272571"/>
                </a:lnTo>
                <a:lnTo>
                  <a:pt x="5434856" y="6291029"/>
                </a:lnTo>
                <a:lnTo>
                  <a:pt x="5424876" y="6309278"/>
                </a:lnTo>
                <a:lnTo>
                  <a:pt x="5414499" y="6327527"/>
                </a:lnTo>
                <a:lnTo>
                  <a:pt x="5415696" y="6335288"/>
                </a:lnTo>
                <a:lnTo>
                  <a:pt x="5416096" y="6342629"/>
                </a:lnTo>
                <a:lnTo>
                  <a:pt x="5415696" y="6350390"/>
                </a:lnTo>
                <a:lnTo>
                  <a:pt x="5414099" y="6357731"/>
                </a:lnTo>
                <a:lnTo>
                  <a:pt x="5412104" y="6365073"/>
                </a:lnTo>
                <a:lnTo>
                  <a:pt x="5409309" y="6372624"/>
                </a:lnTo>
                <a:lnTo>
                  <a:pt x="5405318" y="6379965"/>
                </a:lnTo>
                <a:lnTo>
                  <a:pt x="5399730" y="6387307"/>
                </a:lnTo>
                <a:lnTo>
                  <a:pt x="5400128" y="6390034"/>
                </a:lnTo>
                <a:lnTo>
                  <a:pt x="5400128" y="6392761"/>
                </a:lnTo>
                <a:lnTo>
                  <a:pt x="5399730" y="6395278"/>
                </a:lnTo>
                <a:lnTo>
                  <a:pt x="5399330" y="6398004"/>
                </a:lnTo>
                <a:lnTo>
                  <a:pt x="5398133" y="6400522"/>
                </a:lnTo>
                <a:lnTo>
                  <a:pt x="5396936" y="6403039"/>
                </a:lnTo>
                <a:lnTo>
                  <a:pt x="5395340" y="6405556"/>
                </a:lnTo>
                <a:lnTo>
                  <a:pt x="5393743" y="6407863"/>
                </a:lnTo>
                <a:lnTo>
                  <a:pt x="5389751" y="6412478"/>
                </a:lnTo>
                <a:lnTo>
                  <a:pt x="5384962" y="6416882"/>
                </a:lnTo>
                <a:lnTo>
                  <a:pt x="5379772" y="6421497"/>
                </a:lnTo>
                <a:lnTo>
                  <a:pt x="5374583" y="6425902"/>
                </a:lnTo>
                <a:lnTo>
                  <a:pt x="5368596" y="6430307"/>
                </a:lnTo>
                <a:lnTo>
                  <a:pt x="5363407" y="6434921"/>
                </a:lnTo>
                <a:lnTo>
                  <a:pt x="5358617" y="6439536"/>
                </a:lnTo>
                <a:lnTo>
                  <a:pt x="5354227" y="6444360"/>
                </a:lnTo>
                <a:lnTo>
                  <a:pt x="5351035" y="6449185"/>
                </a:lnTo>
                <a:lnTo>
                  <a:pt x="5349436" y="6451702"/>
                </a:lnTo>
                <a:lnTo>
                  <a:pt x="5348239" y="6454429"/>
                </a:lnTo>
                <a:lnTo>
                  <a:pt x="5347440" y="6457156"/>
                </a:lnTo>
                <a:lnTo>
                  <a:pt x="5346642" y="6459672"/>
                </a:lnTo>
                <a:lnTo>
                  <a:pt x="5346642" y="6462609"/>
                </a:lnTo>
                <a:lnTo>
                  <a:pt x="5346642" y="6465336"/>
                </a:lnTo>
                <a:lnTo>
                  <a:pt x="5346642" y="6467853"/>
                </a:lnTo>
                <a:lnTo>
                  <a:pt x="5345845" y="6469951"/>
                </a:lnTo>
                <a:lnTo>
                  <a:pt x="5344248" y="6471838"/>
                </a:lnTo>
                <a:lnTo>
                  <a:pt x="5342252" y="6473097"/>
                </a:lnTo>
                <a:lnTo>
                  <a:pt x="5339457" y="6474145"/>
                </a:lnTo>
                <a:lnTo>
                  <a:pt x="5336264" y="6474565"/>
                </a:lnTo>
                <a:lnTo>
                  <a:pt x="5333072" y="6474985"/>
                </a:lnTo>
                <a:lnTo>
                  <a:pt x="5329080" y="6475195"/>
                </a:lnTo>
                <a:lnTo>
                  <a:pt x="5325089" y="6474985"/>
                </a:lnTo>
                <a:lnTo>
                  <a:pt x="5321096" y="6474985"/>
                </a:lnTo>
                <a:lnTo>
                  <a:pt x="5312714" y="6474355"/>
                </a:lnTo>
                <a:lnTo>
                  <a:pt x="5303933" y="6473726"/>
                </a:lnTo>
                <a:lnTo>
                  <a:pt x="5296350" y="6473307"/>
                </a:lnTo>
                <a:lnTo>
                  <a:pt x="5245657" y="6473097"/>
                </a:lnTo>
                <a:lnTo>
                  <a:pt x="5194566" y="6472887"/>
                </a:lnTo>
                <a:lnTo>
                  <a:pt x="5092383" y="6472677"/>
                </a:lnTo>
                <a:lnTo>
                  <a:pt x="5094778" y="6478550"/>
                </a:lnTo>
                <a:lnTo>
                  <a:pt x="5095177" y="6481068"/>
                </a:lnTo>
                <a:lnTo>
                  <a:pt x="5095577" y="6483375"/>
                </a:lnTo>
                <a:lnTo>
                  <a:pt x="5095577" y="6485263"/>
                </a:lnTo>
                <a:lnTo>
                  <a:pt x="5095577" y="6487150"/>
                </a:lnTo>
                <a:lnTo>
                  <a:pt x="5094778" y="6488829"/>
                </a:lnTo>
                <a:lnTo>
                  <a:pt x="5093980" y="6490297"/>
                </a:lnTo>
                <a:lnTo>
                  <a:pt x="5093182" y="6491346"/>
                </a:lnTo>
                <a:lnTo>
                  <a:pt x="5091584" y="6492394"/>
                </a:lnTo>
                <a:lnTo>
                  <a:pt x="5090387" y="6493234"/>
                </a:lnTo>
                <a:lnTo>
                  <a:pt x="5088791" y="6493863"/>
                </a:lnTo>
                <a:lnTo>
                  <a:pt x="5086795" y="6494282"/>
                </a:lnTo>
                <a:lnTo>
                  <a:pt x="5084799" y="6494702"/>
                </a:lnTo>
                <a:lnTo>
                  <a:pt x="5082803" y="6494911"/>
                </a:lnTo>
                <a:lnTo>
                  <a:pt x="5080408" y="6495121"/>
                </a:lnTo>
                <a:lnTo>
                  <a:pt x="5075220" y="6495121"/>
                </a:lnTo>
                <a:lnTo>
                  <a:pt x="5069631" y="6494702"/>
                </a:lnTo>
                <a:lnTo>
                  <a:pt x="5064043" y="6494073"/>
                </a:lnTo>
                <a:lnTo>
                  <a:pt x="5058455" y="6493443"/>
                </a:lnTo>
                <a:lnTo>
                  <a:pt x="5046879" y="6492184"/>
                </a:lnTo>
                <a:lnTo>
                  <a:pt x="5041292" y="6491765"/>
                </a:lnTo>
                <a:lnTo>
                  <a:pt x="5036104" y="6491555"/>
                </a:lnTo>
                <a:lnTo>
                  <a:pt x="5022132" y="6491975"/>
                </a:lnTo>
                <a:lnTo>
                  <a:pt x="5007763" y="6492814"/>
                </a:lnTo>
                <a:lnTo>
                  <a:pt x="4993394" y="6494073"/>
                </a:lnTo>
                <a:lnTo>
                  <a:pt x="4979424" y="6495541"/>
                </a:lnTo>
                <a:lnTo>
                  <a:pt x="4950686" y="6498268"/>
                </a:lnTo>
                <a:lnTo>
                  <a:pt x="4936315" y="6499316"/>
                </a:lnTo>
                <a:lnTo>
                  <a:pt x="4921945" y="6500155"/>
                </a:lnTo>
                <a:lnTo>
                  <a:pt x="4915160" y="6500365"/>
                </a:lnTo>
                <a:lnTo>
                  <a:pt x="4907577" y="6500575"/>
                </a:lnTo>
                <a:lnTo>
                  <a:pt x="4900790" y="6500575"/>
                </a:lnTo>
                <a:lnTo>
                  <a:pt x="4894005" y="6500365"/>
                </a:lnTo>
                <a:lnTo>
                  <a:pt x="4886820" y="6499946"/>
                </a:lnTo>
                <a:lnTo>
                  <a:pt x="4879635" y="6499526"/>
                </a:lnTo>
                <a:lnTo>
                  <a:pt x="4872850" y="6498687"/>
                </a:lnTo>
                <a:lnTo>
                  <a:pt x="4866064" y="6497848"/>
                </a:lnTo>
                <a:lnTo>
                  <a:pt x="4859278" y="6496589"/>
                </a:lnTo>
                <a:lnTo>
                  <a:pt x="4852493" y="6495331"/>
                </a:lnTo>
                <a:lnTo>
                  <a:pt x="4845708" y="6493653"/>
                </a:lnTo>
                <a:lnTo>
                  <a:pt x="4838922" y="6491765"/>
                </a:lnTo>
                <a:lnTo>
                  <a:pt x="4832137" y="6489458"/>
                </a:lnTo>
                <a:lnTo>
                  <a:pt x="4825750" y="6486731"/>
                </a:lnTo>
                <a:lnTo>
                  <a:pt x="4819364" y="6484004"/>
                </a:lnTo>
                <a:lnTo>
                  <a:pt x="4812578" y="6480858"/>
                </a:lnTo>
                <a:lnTo>
                  <a:pt x="4783839" y="6468692"/>
                </a:lnTo>
                <a:lnTo>
                  <a:pt x="4775857" y="6470580"/>
                </a:lnTo>
                <a:lnTo>
                  <a:pt x="4767873" y="6472048"/>
                </a:lnTo>
                <a:lnTo>
                  <a:pt x="4760689" y="6473097"/>
                </a:lnTo>
                <a:lnTo>
                  <a:pt x="4753104" y="6473936"/>
                </a:lnTo>
                <a:lnTo>
                  <a:pt x="4745520" y="6474355"/>
                </a:lnTo>
                <a:lnTo>
                  <a:pt x="4738735" y="6474775"/>
                </a:lnTo>
                <a:lnTo>
                  <a:pt x="4731950" y="6474775"/>
                </a:lnTo>
                <a:lnTo>
                  <a:pt x="4725164" y="6474565"/>
                </a:lnTo>
                <a:lnTo>
                  <a:pt x="4718777" y="6474145"/>
                </a:lnTo>
                <a:lnTo>
                  <a:pt x="4711991" y="6473516"/>
                </a:lnTo>
                <a:lnTo>
                  <a:pt x="4706006" y="6472677"/>
                </a:lnTo>
                <a:lnTo>
                  <a:pt x="4700017" y="6471419"/>
                </a:lnTo>
                <a:lnTo>
                  <a:pt x="4694430" y="6469741"/>
                </a:lnTo>
                <a:lnTo>
                  <a:pt x="4689240" y="6468063"/>
                </a:lnTo>
                <a:lnTo>
                  <a:pt x="4683653" y="6466385"/>
                </a:lnTo>
                <a:lnTo>
                  <a:pt x="4678463" y="6464287"/>
                </a:lnTo>
                <a:lnTo>
                  <a:pt x="4674072" y="6461980"/>
                </a:lnTo>
                <a:lnTo>
                  <a:pt x="4669682" y="6459463"/>
                </a:lnTo>
                <a:lnTo>
                  <a:pt x="4665291" y="6456736"/>
                </a:lnTo>
                <a:lnTo>
                  <a:pt x="4661699" y="6453590"/>
                </a:lnTo>
                <a:lnTo>
                  <a:pt x="4658106" y="6450233"/>
                </a:lnTo>
                <a:lnTo>
                  <a:pt x="4654515" y="6446878"/>
                </a:lnTo>
                <a:lnTo>
                  <a:pt x="4651321" y="6443312"/>
                </a:lnTo>
                <a:lnTo>
                  <a:pt x="4648527" y="6439536"/>
                </a:lnTo>
                <a:lnTo>
                  <a:pt x="4646133" y="6435341"/>
                </a:lnTo>
                <a:lnTo>
                  <a:pt x="4644137" y="6431146"/>
                </a:lnTo>
                <a:lnTo>
                  <a:pt x="4642141" y="6426951"/>
                </a:lnTo>
                <a:lnTo>
                  <a:pt x="4640544" y="6422336"/>
                </a:lnTo>
                <a:lnTo>
                  <a:pt x="4639745" y="6417512"/>
                </a:lnTo>
                <a:lnTo>
                  <a:pt x="4638947" y="6412478"/>
                </a:lnTo>
                <a:lnTo>
                  <a:pt x="4638548" y="6407443"/>
                </a:lnTo>
                <a:lnTo>
                  <a:pt x="4638548" y="6402200"/>
                </a:lnTo>
                <a:lnTo>
                  <a:pt x="4636153" y="6397585"/>
                </a:lnTo>
                <a:lnTo>
                  <a:pt x="4633759" y="6393180"/>
                </a:lnTo>
                <a:lnTo>
                  <a:pt x="4632162" y="6388566"/>
                </a:lnTo>
                <a:lnTo>
                  <a:pt x="4630964" y="6384161"/>
                </a:lnTo>
                <a:lnTo>
                  <a:pt x="4630565" y="6379336"/>
                </a:lnTo>
                <a:lnTo>
                  <a:pt x="4630964" y="6374931"/>
                </a:lnTo>
                <a:lnTo>
                  <a:pt x="4631363" y="6372624"/>
                </a:lnTo>
                <a:lnTo>
                  <a:pt x="4632162" y="6370317"/>
                </a:lnTo>
                <a:lnTo>
                  <a:pt x="4633359" y="6368010"/>
                </a:lnTo>
                <a:lnTo>
                  <a:pt x="4634557" y="6365492"/>
                </a:lnTo>
                <a:lnTo>
                  <a:pt x="4631363" y="6360878"/>
                </a:lnTo>
                <a:lnTo>
                  <a:pt x="4628570" y="6356263"/>
                </a:lnTo>
                <a:lnTo>
                  <a:pt x="4626973" y="6351439"/>
                </a:lnTo>
                <a:lnTo>
                  <a:pt x="4626174" y="6349132"/>
                </a:lnTo>
                <a:lnTo>
                  <a:pt x="4625775" y="6346614"/>
                </a:lnTo>
                <a:lnTo>
                  <a:pt x="4625377" y="6344307"/>
                </a:lnTo>
                <a:lnTo>
                  <a:pt x="4625775" y="6341790"/>
                </a:lnTo>
                <a:lnTo>
                  <a:pt x="4626174" y="6339483"/>
                </a:lnTo>
                <a:lnTo>
                  <a:pt x="4626574" y="6337175"/>
                </a:lnTo>
                <a:lnTo>
                  <a:pt x="4627771" y="6334868"/>
                </a:lnTo>
                <a:lnTo>
                  <a:pt x="4629367" y="6332351"/>
                </a:lnTo>
                <a:lnTo>
                  <a:pt x="4631363" y="6329834"/>
                </a:lnTo>
                <a:lnTo>
                  <a:pt x="4633759" y="6327527"/>
                </a:lnTo>
                <a:lnTo>
                  <a:pt x="4614998" y="6270473"/>
                </a:lnTo>
                <a:lnTo>
                  <a:pt x="4606217" y="6270473"/>
                </a:lnTo>
                <a:lnTo>
                  <a:pt x="4597036" y="6270054"/>
                </a:lnTo>
                <a:lnTo>
                  <a:pt x="4524790" y="6422965"/>
                </a:lnTo>
                <a:lnTo>
                  <a:pt x="4518005" y="6435341"/>
                </a:lnTo>
                <a:lnTo>
                  <a:pt x="4512017" y="6448136"/>
                </a:lnTo>
                <a:lnTo>
                  <a:pt x="4500443" y="6473516"/>
                </a:lnTo>
                <a:lnTo>
                  <a:pt x="4489265" y="6498687"/>
                </a:lnTo>
                <a:lnTo>
                  <a:pt x="4476892" y="6524067"/>
                </a:lnTo>
                <a:lnTo>
                  <a:pt x="4470905" y="6536443"/>
                </a:lnTo>
                <a:lnTo>
                  <a:pt x="4464118" y="6549028"/>
                </a:lnTo>
                <a:lnTo>
                  <a:pt x="4456934" y="6561613"/>
                </a:lnTo>
                <a:lnTo>
                  <a:pt x="4448951" y="6573779"/>
                </a:lnTo>
                <a:lnTo>
                  <a:pt x="4440968" y="6586155"/>
                </a:lnTo>
                <a:lnTo>
                  <a:pt x="4431788" y="6598321"/>
                </a:lnTo>
                <a:lnTo>
                  <a:pt x="4421810" y="6610486"/>
                </a:lnTo>
                <a:lnTo>
                  <a:pt x="4411430" y="6622233"/>
                </a:lnTo>
                <a:lnTo>
                  <a:pt x="4409036" y="6628106"/>
                </a:lnTo>
                <a:lnTo>
                  <a:pt x="4406242" y="6633559"/>
                </a:lnTo>
                <a:lnTo>
                  <a:pt x="4403050" y="6638594"/>
                </a:lnTo>
                <a:lnTo>
                  <a:pt x="4399456" y="6643628"/>
                </a:lnTo>
                <a:lnTo>
                  <a:pt x="4395465" y="6647823"/>
                </a:lnTo>
                <a:lnTo>
                  <a:pt x="4391075" y="6651808"/>
                </a:lnTo>
                <a:lnTo>
                  <a:pt x="4387881" y="6653486"/>
                </a:lnTo>
                <a:lnTo>
                  <a:pt x="4385087" y="6655164"/>
                </a:lnTo>
                <a:lnTo>
                  <a:pt x="4382293" y="6656842"/>
                </a:lnTo>
                <a:lnTo>
                  <a:pt x="4379499" y="6658311"/>
                </a:lnTo>
                <a:lnTo>
                  <a:pt x="4376306" y="6659569"/>
                </a:lnTo>
                <a:lnTo>
                  <a:pt x="4372713" y="6660828"/>
                </a:lnTo>
                <a:lnTo>
                  <a:pt x="4369520" y="6661877"/>
                </a:lnTo>
                <a:lnTo>
                  <a:pt x="4365528" y="6662925"/>
                </a:lnTo>
                <a:lnTo>
                  <a:pt x="4361537" y="6663555"/>
                </a:lnTo>
                <a:lnTo>
                  <a:pt x="4357147" y="6664184"/>
                </a:lnTo>
                <a:lnTo>
                  <a:pt x="4352756" y="6664813"/>
                </a:lnTo>
                <a:lnTo>
                  <a:pt x="4348365" y="6665023"/>
                </a:lnTo>
                <a:lnTo>
                  <a:pt x="4343575" y="6665232"/>
                </a:lnTo>
                <a:lnTo>
                  <a:pt x="4338386" y="6665232"/>
                </a:lnTo>
                <a:lnTo>
                  <a:pt x="4333197" y="6665023"/>
                </a:lnTo>
                <a:lnTo>
                  <a:pt x="4327609" y="6664813"/>
                </a:lnTo>
                <a:lnTo>
                  <a:pt x="4321622" y="6664184"/>
                </a:lnTo>
                <a:lnTo>
                  <a:pt x="4315636" y="6663555"/>
                </a:lnTo>
                <a:lnTo>
                  <a:pt x="4309248" y="6662716"/>
                </a:lnTo>
                <a:lnTo>
                  <a:pt x="4302861" y="6661666"/>
                </a:lnTo>
                <a:lnTo>
                  <a:pt x="4297673" y="6661037"/>
                </a:lnTo>
                <a:lnTo>
                  <a:pt x="4292883" y="6660198"/>
                </a:lnTo>
                <a:lnTo>
                  <a:pt x="4287295" y="6659779"/>
                </a:lnTo>
                <a:lnTo>
                  <a:pt x="4282106" y="6659569"/>
                </a:lnTo>
                <a:lnTo>
                  <a:pt x="4271329" y="6659359"/>
                </a:lnTo>
                <a:lnTo>
                  <a:pt x="4260551" y="6659359"/>
                </a:lnTo>
                <a:lnTo>
                  <a:pt x="4238199" y="6660198"/>
                </a:lnTo>
                <a:lnTo>
                  <a:pt x="4226624" y="6660408"/>
                </a:lnTo>
                <a:lnTo>
                  <a:pt x="4216245" y="6660828"/>
                </a:lnTo>
                <a:lnTo>
                  <a:pt x="4203074" y="6662086"/>
                </a:lnTo>
                <a:lnTo>
                  <a:pt x="4189902" y="6662925"/>
                </a:lnTo>
                <a:lnTo>
                  <a:pt x="4177529" y="6663135"/>
                </a:lnTo>
                <a:lnTo>
                  <a:pt x="4165554" y="6662925"/>
                </a:lnTo>
                <a:lnTo>
                  <a:pt x="4153180" y="6662296"/>
                </a:lnTo>
                <a:lnTo>
                  <a:pt x="4142004" y="6661247"/>
                </a:lnTo>
                <a:lnTo>
                  <a:pt x="4131227" y="6659359"/>
                </a:lnTo>
                <a:lnTo>
                  <a:pt x="4120051" y="6657262"/>
                </a:lnTo>
                <a:lnTo>
                  <a:pt x="4110072" y="6654745"/>
                </a:lnTo>
                <a:lnTo>
                  <a:pt x="4100094" y="6651808"/>
                </a:lnTo>
                <a:lnTo>
                  <a:pt x="4090513" y="6648452"/>
                </a:lnTo>
                <a:lnTo>
                  <a:pt x="4081333" y="6644677"/>
                </a:lnTo>
                <a:lnTo>
                  <a:pt x="4072552" y="6640062"/>
                </a:lnTo>
                <a:lnTo>
                  <a:pt x="4064169" y="6635447"/>
                </a:lnTo>
                <a:lnTo>
                  <a:pt x="4055388" y="6630204"/>
                </a:lnTo>
                <a:lnTo>
                  <a:pt x="4047804" y="6624330"/>
                </a:lnTo>
                <a:lnTo>
                  <a:pt x="4042217" y="6628525"/>
                </a:lnTo>
                <a:lnTo>
                  <a:pt x="4035830" y="6632720"/>
                </a:lnTo>
                <a:lnTo>
                  <a:pt x="4028644" y="6636706"/>
                </a:lnTo>
                <a:lnTo>
                  <a:pt x="4025452" y="6638384"/>
                </a:lnTo>
                <a:lnTo>
                  <a:pt x="4021860" y="6639852"/>
                </a:lnTo>
                <a:lnTo>
                  <a:pt x="4018267" y="6641320"/>
                </a:lnTo>
                <a:lnTo>
                  <a:pt x="4014675" y="6642159"/>
                </a:lnTo>
                <a:lnTo>
                  <a:pt x="4011082" y="6642789"/>
                </a:lnTo>
                <a:lnTo>
                  <a:pt x="4007490" y="6642789"/>
                </a:lnTo>
                <a:lnTo>
                  <a:pt x="4005495" y="6642789"/>
                </a:lnTo>
                <a:lnTo>
                  <a:pt x="4003898" y="6642579"/>
                </a:lnTo>
                <a:lnTo>
                  <a:pt x="4002301" y="6642159"/>
                </a:lnTo>
                <a:lnTo>
                  <a:pt x="4000305" y="6641530"/>
                </a:lnTo>
                <a:lnTo>
                  <a:pt x="3998309" y="6640901"/>
                </a:lnTo>
                <a:lnTo>
                  <a:pt x="3996713" y="6640062"/>
                </a:lnTo>
                <a:lnTo>
                  <a:pt x="3993520" y="6637964"/>
                </a:lnTo>
                <a:lnTo>
                  <a:pt x="3990327" y="6635867"/>
                </a:lnTo>
                <a:lnTo>
                  <a:pt x="3987134" y="6633559"/>
                </a:lnTo>
                <a:lnTo>
                  <a:pt x="3979949" y="6629365"/>
                </a:lnTo>
                <a:lnTo>
                  <a:pt x="3971966" y="6625169"/>
                </a:lnTo>
                <a:lnTo>
                  <a:pt x="3963184" y="6621184"/>
                </a:lnTo>
                <a:lnTo>
                  <a:pt x="3946420" y="6613003"/>
                </a:lnTo>
                <a:lnTo>
                  <a:pt x="3938038" y="6608599"/>
                </a:lnTo>
                <a:lnTo>
                  <a:pt x="3930454" y="6604403"/>
                </a:lnTo>
                <a:lnTo>
                  <a:pt x="3926862" y="6602096"/>
                </a:lnTo>
                <a:lnTo>
                  <a:pt x="3923668" y="6599789"/>
                </a:lnTo>
                <a:lnTo>
                  <a:pt x="3920874" y="6597482"/>
                </a:lnTo>
                <a:lnTo>
                  <a:pt x="3918479" y="6594964"/>
                </a:lnTo>
                <a:lnTo>
                  <a:pt x="3916084" y="6592448"/>
                </a:lnTo>
                <a:lnTo>
                  <a:pt x="3914488" y="6589721"/>
                </a:lnTo>
                <a:lnTo>
                  <a:pt x="3912891" y="6586994"/>
                </a:lnTo>
                <a:lnTo>
                  <a:pt x="3911694" y="6584267"/>
                </a:lnTo>
                <a:lnTo>
                  <a:pt x="3911295" y="6581330"/>
                </a:lnTo>
                <a:lnTo>
                  <a:pt x="3911295" y="6578394"/>
                </a:lnTo>
                <a:lnTo>
                  <a:pt x="3911694" y="6575248"/>
                </a:lnTo>
                <a:lnTo>
                  <a:pt x="3912891" y="6571682"/>
                </a:lnTo>
                <a:lnTo>
                  <a:pt x="3914488" y="6568326"/>
                </a:lnTo>
                <a:lnTo>
                  <a:pt x="3916883" y="6564760"/>
                </a:lnTo>
                <a:lnTo>
                  <a:pt x="3919677" y="6561194"/>
                </a:lnTo>
                <a:lnTo>
                  <a:pt x="3923269" y="6557418"/>
                </a:lnTo>
                <a:lnTo>
                  <a:pt x="3920076" y="6553643"/>
                </a:lnTo>
                <a:lnTo>
                  <a:pt x="3917282" y="6550287"/>
                </a:lnTo>
                <a:lnTo>
                  <a:pt x="3914488" y="6546931"/>
                </a:lnTo>
                <a:lnTo>
                  <a:pt x="3912093" y="6543574"/>
                </a:lnTo>
                <a:lnTo>
                  <a:pt x="3908101" y="6536233"/>
                </a:lnTo>
                <a:lnTo>
                  <a:pt x="3904509" y="6529311"/>
                </a:lnTo>
                <a:lnTo>
                  <a:pt x="3902114" y="6521970"/>
                </a:lnTo>
                <a:lnTo>
                  <a:pt x="3899320" y="6514838"/>
                </a:lnTo>
                <a:lnTo>
                  <a:pt x="3898122" y="6507707"/>
                </a:lnTo>
                <a:lnTo>
                  <a:pt x="3896924" y="6500365"/>
                </a:lnTo>
                <a:lnTo>
                  <a:pt x="3895328" y="6485682"/>
                </a:lnTo>
                <a:lnTo>
                  <a:pt x="3893732" y="6471419"/>
                </a:lnTo>
                <a:lnTo>
                  <a:pt x="3892934" y="6463868"/>
                </a:lnTo>
                <a:lnTo>
                  <a:pt x="3892136" y="6456736"/>
                </a:lnTo>
                <a:lnTo>
                  <a:pt x="3890938" y="6449394"/>
                </a:lnTo>
                <a:lnTo>
                  <a:pt x="3888943" y="6442263"/>
                </a:lnTo>
                <a:lnTo>
                  <a:pt x="3867388" y="6440585"/>
                </a:lnTo>
                <a:lnTo>
                  <a:pt x="3852221" y="6442263"/>
                </a:lnTo>
                <a:lnTo>
                  <a:pt x="3837053" y="6443941"/>
                </a:lnTo>
                <a:lnTo>
                  <a:pt x="3821486" y="6445199"/>
                </a:lnTo>
                <a:lnTo>
                  <a:pt x="3806318" y="6446038"/>
                </a:lnTo>
                <a:lnTo>
                  <a:pt x="3798334" y="6446458"/>
                </a:lnTo>
                <a:lnTo>
                  <a:pt x="3790751" y="6446458"/>
                </a:lnTo>
                <a:lnTo>
                  <a:pt x="3783167" y="6446458"/>
                </a:lnTo>
                <a:lnTo>
                  <a:pt x="3775583" y="6446038"/>
                </a:lnTo>
                <a:lnTo>
                  <a:pt x="3767600" y="6445619"/>
                </a:lnTo>
                <a:lnTo>
                  <a:pt x="3760016" y="6444990"/>
                </a:lnTo>
                <a:lnTo>
                  <a:pt x="3752432" y="6443941"/>
                </a:lnTo>
                <a:lnTo>
                  <a:pt x="3744449" y="6442683"/>
                </a:lnTo>
                <a:lnTo>
                  <a:pt x="3740059" y="6443941"/>
                </a:lnTo>
                <a:lnTo>
                  <a:pt x="3734869" y="6444990"/>
                </a:lnTo>
                <a:lnTo>
                  <a:pt x="3730479" y="6445619"/>
                </a:lnTo>
                <a:lnTo>
                  <a:pt x="3726088" y="6446248"/>
                </a:lnTo>
                <a:lnTo>
                  <a:pt x="3721299" y="6446458"/>
                </a:lnTo>
                <a:lnTo>
                  <a:pt x="3716908" y="6446668"/>
                </a:lnTo>
                <a:lnTo>
                  <a:pt x="3712517" y="6446668"/>
                </a:lnTo>
                <a:lnTo>
                  <a:pt x="3707727" y="6446458"/>
                </a:lnTo>
                <a:lnTo>
                  <a:pt x="3698547" y="6445619"/>
                </a:lnTo>
                <a:lnTo>
                  <a:pt x="3689366" y="6444570"/>
                </a:lnTo>
                <a:lnTo>
                  <a:pt x="3671005" y="6442053"/>
                </a:lnTo>
                <a:lnTo>
                  <a:pt x="3653443" y="6441004"/>
                </a:lnTo>
                <a:lnTo>
                  <a:pt x="3635880" y="6439536"/>
                </a:lnTo>
                <a:lnTo>
                  <a:pt x="3627099" y="6438487"/>
                </a:lnTo>
                <a:lnTo>
                  <a:pt x="3618717" y="6437439"/>
                </a:lnTo>
                <a:lnTo>
                  <a:pt x="3610733" y="6436180"/>
                </a:lnTo>
                <a:lnTo>
                  <a:pt x="3601952" y="6434502"/>
                </a:lnTo>
                <a:lnTo>
                  <a:pt x="3594368" y="6433034"/>
                </a:lnTo>
                <a:lnTo>
                  <a:pt x="3586386" y="6431146"/>
                </a:lnTo>
                <a:lnTo>
                  <a:pt x="3579200" y="6428839"/>
                </a:lnTo>
                <a:lnTo>
                  <a:pt x="3571218" y="6426321"/>
                </a:lnTo>
                <a:lnTo>
                  <a:pt x="3564432" y="6423595"/>
                </a:lnTo>
                <a:lnTo>
                  <a:pt x="3557646" y="6420448"/>
                </a:lnTo>
                <a:lnTo>
                  <a:pt x="3551660" y="6416673"/>
                </a:lnTo>
                <a:lnTo>
                  <a:pt x="3545672" y="6412897"/>
                </a:lnTo>
                <a:lnTo>
                  <a:pt x="3544475" y="6413107"/>
                </a:lnTo>
                <a:lnTo>
                  <a:pt x="3543277" y="6413316"/>
                </a:lnTo>
                <a:lnTo>
                  <a:pt x="3542080" y="6413316"/>
                </a:lnTo>
                <a:lnTo>
                  <a:pt x="3540483" y="6413316"/>
                </a:lnTo>
                <a:lnTo>
                  <a:pt x="3538487" y="6412687"/>
                </a:lnTo>
                <a:lnTo>
                  <a:pt x="3536093" y="6411848"/>
                </a:lnTo>
                <a:lnTo>
                  <a:pt x="3534096" y="6410800"/>
                </a:lnTo>
                <a:lnTo>
                  <a:pt x="3532101" y="6409541"/>
                </a:lnTo>
                <a:lnTo>
                  <a:pt x="3528109" y="6407024"/>
                </a:lnTo>
                <a:lnTo>
                  <a:pt x="3526114" y="6405766"/>
                </a:lnTo>
                <a:lnTo>
                  <a:pt x="3523718" y="6404927"/>
                </a:lnTo>
                <a:lnTo>
                  <a:pt x="3521723" y="6404507"/>
                </a:lnTo>
                <a:lnTo>
                  <a:pt x="3520525" y="6404507"/>
                </a:lnTo>
                <a:lnTo>
                  <a:pt x="3519727" y="6404507"/>
                </a:lnTo>
                <a:lnTo>
                  <a:pt x="3518530" y="6404717"/>
                </a:lnTo>
                <a:lnTo>
                  <a:pt x="3517333" y="6404927"/>
                </a:lnTo>
                <a:lnTo>
                  <a:pt x="3514937" y="6406185"/>
                </a:lnTo>
                <a:lnTo>
                  <a:pt x="3512542" y="6408073"/>
                </a:lnTo>
                <a:lnTo>
                  <a:pt x="3510148" y="6411009"/>
                </a:lnTo>
                <a:lnTo>
                  <a:pt x="3507354" y="6413316"/>
                </a:lnTo>
                <a:lnTo>
                  <a:pt x="3504958" y="6415414"/>
                </a:lnTo>
                <a:lnTo>
                  <a:pt x="3501765" y="6417302"/>
                </a:lnTo>
                <a:lnTo>
                  <a:pt x="3498573" y="6419190"/>
                </a:lnTo>
                <a:lnTo>
                  <a:pt x="3495379" y="6420658"/>
                </a:lnTo>
                <a:lnTo>
                  <a:pt x="3491787" y="6421917"/>
                </a:lnTo>
                <a:lnTo>
                  <a:pt x="3488194" y="6422755"/>
                </a:lnTo>
                <a:lnTo>
                  <a:pt x="3484602" y="6423385"/>
                </a:lnTo>
                <a:lnTo>
                  <a:pt x="3481408" y="6423805"/>
                </a:lnTo>
                <a:lnTo>
                  <a:pt x="3477816" y="6423805"/>
                </a:lnTo>
                <a:lnTo>
                  <a:pt x="3474623" y="6423595"/>
                </a:lnTo>
                <a:lnTo>
                  <a:pt x="3471829" y="6423175"/>
                </a:lnTo>
                <a:lnTo>
                  <a:pt x="3469434" y="6422546"/>
                </a:lnTo>
                <a:lnTo>
                  <a:pt x="3467438" y="6421497"/>
                </a:lnTo>
                <a:lnTo>
                  <a:pt x="3466241" y="6420029"/>
                </a:lnTo>
                <a:lnTo>
                  <a:pt x="3465443" y="6418351"/>
                </a:lnTo>
                <a:lnTo>
                  <a:pt x="3464645" y="6415834"/>
                </a:lnTo>
                <a:lnTo>
                  <a:pt x="3463846" y="6413526"/>
                </a:lnTo>
                <a:lnTo>
                  <a:pt x="3462249" y="6411219"/>
                </a:lnTo>
                <a:lnTo>
                  <a:pt x="3461052" y="6408912"/>
                </a:lnTo>
                <a:lnTo>
                  <a:pt x="3457460" y="6404927"/>
                </a:lnTo>
                <a:lnTo>
                  <a:pt x="3453069" y="6400731"/>
                </a:lnTo>
                <a:lnTo>
                  <a:pt x="3448279" y="6396956"/>
                </a:lnTo>
                <a:lnTo>
                  <a:pt x="3442292" y="6393390"/>
                </a:lnTo>
                <a:lnTo>
                  <a:pt x="3431116" y="6386468"/>
                </a:lnTo>
                <a:lnTo>
                  <a:pt x="3425926" y="6382902"/>
                </a:lnTo>
                <a:lnTo>
                  <a:pt x="3420339" y="6379336"/>
                </a:lnTo>
                <a:lnTo>
                  <a:pt x="3415549" y="6375770"/>
                </a:lnTo>
                <a:lnTo>
                  <a:pt x="3411158" y="6371995"/>
                </a:lnTo>
                <a:lnTo>
                  <a:pt x="3407166" y="6368010"/>
                </a:lnTo>
                <a:lnTo>
                  <a:pt x="3405570" y="6365912"/>
                </a:lnTo>
                <a:lnTo>
                  <a:pt x="3404372" y="6363815"/>
                </a:lnTo>
                <a:lnTo>
                  <a:pt x="3403574" y="6361507"/>
                </a:lnTo>
                <a:lnTo>
                  <a:pt x="3402776" y="6359410"/>
                </a:lnTo>
                <a:lnTo>
                  <a:pt x="3402377" y="6356892"/>
                </a:lnTo>
                <a:lnTo>
                  <a:pt x="3401977" y="6354585"/>
                </a:lnTo>
                <a:lnTo>
                  <a:pt x="3398784" y="6337175"/>
                </a:lnTo>
                <a:lnTo>
                  <a:pt x="3396788" y="6299210"/>
                </a:lnTo>
                <a:lnTo>
                  <a:pt x="3380423" y="6251176"/>
                </a:lnTo>
                <a:lnTo>
                  <a:pt x="3365255" y="6250546"/>
                </a:lnTo>
                <a:lnTo>
                  <a:pt x="3350088" y="6250127"/>
                </a:lnTo>
                <a:lnTo>
                  <a:pt x="3334122" y="6249917"/>
                </a:lnTo>
                <a:lnTo>
                  <a:pt x="3318954" y="6250127"/>
                </a:lnTo>
                <a:lnTo>
                  <a:pt x="3287820" y="6250337"/>
                </a:lnTo>
                <a:lnTo>
                  <a:pt x="3271854" y="6250127"/>
                </a:lnTo>
                <a:lnTo>
                  <a:pt x="3256686" y="6249917"/>
                </a:lnTo>
                <a:lnTo>
                  <a:pt x="3241519" y="6249078"/>
                </a:lnTo>
                <a:lnTo>
                  <a:pt x="3233935" y="6248449"/>
                </a:lnTo>
                <a:lnTo>
                  <a:pt x="3226750" y="6247610"/>
                </a:lnTo>
                <a:lnTo>
                  <a:pt x="3219565" y="6246771"/>
                </a:lnTo>
                <a:lnTo>
                  <a:pt x="3211981" y="6245722"/>
                </a:lnTo>
                <a:lnTo>
                  <a:pt x="3204796" y="6244254"/>
                </a:lnTo>
                <a:lnTo>
                  <a:pt x="3197612" y="6242786"/>
                </a:lnTo>
                <a:lnTo>
                  <a:pt x="3190827" y="6241107"/>
                </a:lnTo>
                <a:lnTo>
                  <a:pt x="3184041" y="6239220"/>
                </a:lnTo>
                <a:lnTo>
                  <a:pt x="3176856" y="6237122"/>
                </a:lnTo>
                <a:lnTo>
                  <a:pt x="3170469" y="6234605"/>
                </a:lnTo>
                <a:lnTo>
                  <a:pt x="3164084" y="6231878"/>
                </a:lnTo>
                <a:lnTo>
                  <a:pt x="3157697" y="6228942"/>
                </a:lnTo>
                <a:lnTo>
                  <a:pt x="3151310" y="6225376"/>
                </a:lnTo>
                <a:lnTo>
                  <a:pt x="3144924" y="6221810"/>
                </a:lnTo>
                <a:lnTo>
                  <a:pt x="3136142" y="6222859"/>
                </a:lnTo>
                <a:lnTo>
                  <a:pt x="3128160" y="6223698"/>
                </a:lnTo>
                <a:lnTo>
                  <a:pt x="3120177" y="6224327"/>
                </a:lnTo>
                <a:lnTo>
                  <a:pt x="3112593" y="6224537"/>
                </a:lnTo>
                <a:lnTo>
                  <a:pt x="3105408" y="6224537"/>
                </a:lnTo>
                <a:lnTo>
                  <a:pt x="3098622" y="6224118"/>
                </a:lnTo>
                <a:lnTo>
                  <a:pt x="3092636" y="6223698"/>
                </a:lnTo>
                <a:lnTo>
                  <a:pt x="3086648" y="6222859"/>
                </a:lnTo>
                <a:lnTo>
                  <a:pt x="3080660" y="6221810"/>
                </a:lnTo>
                <a:lnTo>
                  <a:pt x="3075472" y="6220552"/>
                </a:lnTo>
                <a:lnTo>
                  <a:pt x="3070283" y="6219083"/>
                </a:lnTo>
                <a:lnTo>
                  <a:pt x="3065892" y="6217615"/>
                </a:lnTo>
                <a:lnTo>
                  <a:pt x="3061501" y="6215727"/>
                </a:lnTo>
                <a:lnTo>
                  <a:pt x="3057111" y="6213840"/>
                </a:lnTo>
                <a:lnTo>
                  <a:pt x="3053119" y="6211742"/>
                </a:lnTo>
                <a:lnTo>
                  <a:pt x="3049128" y="6209225"/>
                </a:lnTo>
                <a:lnTo>
                  <a:pt x="3045535" y="6206917"/>
                </a:lnTo>
                <a:lnTo>
                  <a:pt x="3041943" y="6204401"/>
                </a:lnTo>
                <a:lnTo>
                  <a:pt x="3035955" y="6199156"/>
                </a:lnTo>
                <a:lnTo>
                  <a:pt x="3029969" y="6193493"/>
                </a:lnTo>
                <a:lnTo>
                  <a:pt x="3024380" y="6187410"/>
                </a:lnTo>
                <a:lnTo>
                  <a:pt x="3013603" y="6175244"/>
                </a:lnTo>
                <a:lnTo>
                  <a:pt x="3008414" y="6169162"/>
                </a:lnTo>
                <a:lnTo>
                  <a:pt x="3002827" y="6163498"/>
                </a:lnTo>
                <a:lnTo>
                  <a:pt x="2978478" y="6100572"/>
                </a:lnTo>
                <a:lnTo>
                  <a:pt x="2944550" y="6108123"/>
                </a:lnTo>
                <a:lnTo>
                  <a:pt x="2942555" y="6112318"/>
                </a:lnTo>
                <a:lnTo>
                  <a:pt x="2941357" y="6116723"/>
                </a:lnTo>
                <a:lnTo>
                  <a:pt x="2941756" y="6125952"/>
                </a:lnTo>
                <a:lnTo>
                  <a:pt x="2940958" y="6134762"/>
                </a:lnTo>
                <a:lnTo>
                  <a:pt x="2939760" y="6143781"/>
                </a:lnTo>
                <a:lnTo>
                  <a:pt x="2937764" y="6152381"/>
                </a:lnTo>
                <a:lnTo>
                  <a:pt x="2935370" y="6161191"/>
                </a:lnTo>
                <a:lnTo>
                  <a:pt x="2932177" y="6169581"/>
                </a:lnTo>
                <a:lnTo>
                  <a:pt x="2928185" y="6178181"/>
                </a:lnTo>
                <a:lnTo>
                  <a:pt x="2923795" y="6186571"/>
                </a:lnTo>
                <a:lnTo>
                  <a:pt x="2918605" y="6194961"/>
                </a:lnTo>
                <a:lnTo>
                  <a:pt x="2913416" y="6203142"/>
                </a:lnTo>
                <a:lnTo>
                  <a:pt x="2907429" y="6211322"/>
                </a:lnTo>
                <a:lnTo>
                  <a:pt x="2901442" y="6219503"/>
                </a:lnTo>
                <a:lnTo>
                  <a:pt x="2894656" y="6227473"/>
                </a:lnTo>
                <a:lnTo>
                  <a:pt x="2887472" y="6235654"/>
                </a:lnTo>
                <a:lnTo>
                  <a:pt x="2880287" y="6243415"/>
                </a:lnTo>
                <a:lnTo>
                  <a:pt x="2872703" y="6251596"/>
                </a:lnTo>
                <a:lnTo>
                  <a:pt x="2872703" y="6251805"/>
                </a:lnTo>
                <a:lnTo>
                  <a:pt x="2869510" y="6258517"/>
                </a:lnTo>
                <a:lnTo>
                  <a:pt x="2865917" y="6264810"/>
                </a:lnTo>
                <a:lnTo>
                  <a:pt x="2861527" y="6270473"/>
                </a:lnTo>
                <a:lnTo>
                  <a:pt x="2859131" y="6273200"/>
                </a:lnTo>
                <a:lnTo>
                  <a:pt x="2856737" y="6275717"/>
                </a:lnTo>
                <a:lnTo>
                  <a:pt x="2853544" y="6278234"/>
                </a:lnTo>
                <a:lnTo>
                  <a:pt x="2850749" y="6280542"/>
                </a:lnTo>
                <a:lnTo>
                  <a:pt x="2847955" y="6282849"/>
                </a:lnTo>
                <a:lnTo>
                  <a:pt x="2844763" y="6284947"/>
                </a:lnTo>
                <a:lnTo>
                  <a:pt x="2841170" y="6286834"/>
                </a:lnTo>
                <a:lnTo>
                  <a:pt x="2837578" y="6288512"/>
                </a:lnTo>
                <a:lnTo>
                  <a:pt x="2833986" y="6290190"/>
                </a:lnTo>
                <a:lnTo>
                  <a:pt x="2829994" y="6291868"/>
                </a:lnTo>
                <a:lnTo>
                  <a:pt x="2826003" y="6293337"/>
                </a:lnTo>
                <a:lnTo>
                  <a:pt x="2821611" y="6294595"/>
                </a:lnTo>
                <a:lnTo>
                  <a:pt x="2817221" y="6295854"/>
                </a:lnTo>
                <a:lnTo>
                  <a:pt x="2812431" y="6297112"/>
                </a:lnTo>
                <a:lnTo>
                  <a:pt x="2807642" y="6297951"/>
                </a:lnTo>
                <a:lnTo>
                  <a:pt x="2802851" y="6298790"/>
                </a:lnTo>
                <a:lnTo>
                  <a:pt x="2797662" y="6299629"/>
                </a:lnTo>
                <a:lnTo>
                  <a:pt x="2792474" y="6300259"/>
                </a:lnTo>
                <a:lnTo>
                  <a:pt x="2786486" y="6300678"/>
                </a:lnTo>
                <a:lnTo>
                  <a:pt x="2780899" y="6301097"/>
                </a:lnTo>
                <a:lnTo>
                  <a:pt x="2768923" y="6301307"/>
                </a:lnTo>
                <a:lnTo>
                  <a:pt x="2755752" y="6301307"/>
                </a:lnTo>
                <a:lnTo>
                  <a:pt x="2742579" y="6300678"/>
                </a:lnTo>
                <a:lnTo>
                  <a:pt x="2731004" y="6300259"/>
                </a:lnTo>
                <a:lnTo>
                  <a:pt x="2719429" y="6299839"/>
                </a:lnTo>
                <a:lnTo>
                  <a:pt x="2708252" y="6299839"/>
                </a:lnTo>
                <a:lnTo>
                  <a:pt x="2696677" y="6300049"/>
                </a:lnTo>
                <a:lnTo>
                  <a:pt x="2673526" y="6300468"/>
                </a:lnTo>
                <a:lnTo>
                  <a:pt x="2649977" y="6300678"/>
                </a:lnTo>
                <a:lnTo>
                  <a:pt x="2638800" y="6300678"/>
                </a:lnTo>
                <a:lnTo>
                  <a:pt x="2627225" y="6300468"/>
                </a:lnTo>
                <a:lnTo>
                  <a:pt x="2615650" y="6299839"/>
                </a:lnTo>
                <a:lnTo>
                  <a:pt x="2604474" y="6299000"/>
                </a:lnTo>
                <a:lnTo>
                  <a:pt x="2592898" y="6297742"/>
                </a:lnTo>
                <a:lnTo>
                  <a:pt x="2581722" y="6295644"/>
                </a:lnTo>
                <a:lnTo>
                  <a:pt x="2576133" y="6294595"/>
                </a:lnTo>
                <a:lnTo>
                  <a:pt x="2570546" y="6293547"/>
                </a:lnTo>
                <a:lnTo>
                  <a:pt x="2565356" y="6292078"/>
                </a:lnTo>
                <a:lnTo>
                  <a:pt x="2559370" y="6290610"/>
                </a:lnTo>
                <a:lnTo>
                  <a:pt x="2553382" y="6289351"/>
                </a:lnTo>
                <a:lnTo>
                  <a:pt x="2546995" y="6287883"/>
                </a:lnTo>
                <a:lnTo>
                  <a:pt x="2541407" y="6286415"/>
                </a:lnTo>
                <a:lnTo>
                  <a:pt x="2535420" y="6284737"/>
                </a:lnTo>
                <a:lnTo>
                  <a:pt x="2524244" y="6281171"/>
                </a:lnTo>
                <a:lnTo>
                  <a:pt x="2513466" y="6277185"/>
                </a:lnTo>
                <a:lnTo>
                  <a:pt x="2503488" y="6272990"/>
                </a:lnTo>
                <a:lnTo>
                  <a:pt x="2493509" y="6268585"/>
                </a:lnTo>
                <a:lnTo>
                  <a:pt x="2483930" y="6263971"/>
                </a:lnTo>
                <a:lnTo>
                  <a:pt x="2474749" y="6259146"/>
                </a:lnTo>
                <a:lnTo>
                  <a:pt x="2456388" y="6249498"/>
                </a:lnTo>
                <a:lnTo>
                  <a:pt x="2438426" y="6239639"/>
                </a:lnTo>
                <a:lnTo>
                  <a:pt x="2428448" y="6234815"/>
                </a:lnTo>
                <a:lnTo>
                  <a:pt x="2418868" y="6230410"/>
                </a:lnTo>
                <a:lnTo>
                  <a:pt x="2408890" y="6225795"/>
                </a:lnTo>
                <a:lnTo>
                  <a:pt x="2398112" y="6221810"/>
                </a:lnTo>
                <a:lnTo>
                  <a:pt x="2389730" y="6218454"/>
                </a:lnTo>
                <a:lnTo>
                  <a:pt x="2381746" y="6214679"/>
                </a:lnTo>
                <a:lnTo>
                  <a:pt x="2374962" y="6210903"/>
                </a:lnTo>
                <a:lnTo>
                  <a:pt x="2368974" y="6206498"/>
                </a:lnTo>
                <a:lnTo>
                  <a:pt x="2363386" y="6202093"/>
                </a:lnTo>
                <a:lnTo>
                  <a:pt x="2358596" y="6197688"/>
                </a:lnTo>
                <a:lnTo>
                  <a:pt x="2355003" y="6192864"/>
                </a:lnTo>
                <a:lnTo>
                  <a:pt x="2351810" y="6188040"/>
                </a:lnTo>
                <a:lnTo>
                  <a:pt x="2349416" y="6183215"/>
                </a:lnTo>
                <a:lnTo>
                  <a:pt x="2347819" y="6177971"/>
                </a:lnTo>
                <a:lnTo>
                  <a:pt x="2346622" y="6172728"/>
                </a:lnTo>
                <a:lnTo>
                  <a:pt x="2346222" y="6167484"/>
                </a:lnTo>
                <a:lnTo>
                  <a:pt x="2346222" y="6162030"/>
                </a:lnTo>
                <a:lnTo>
                  <a:pt x="2346622" y="6156366"/>
                </a:lnTo>
                <a:lnTo>
                  <a:pt x="2347420" y="6150913"/>
                </a:lnTo>
                <a:lnTo>
                  <a:pt x="2349017" y="6145250"/>
                </a:lnTo>
                <a:lnTo>
                  <a:pt x="2347021" y="6117562"/>
                </a:lnTo>
                <a:lnTo>
                  <a:pt x="2346622" y="6108123"/>
                </a:lnTo>
                <a:lnTo>
                  <a:pt x="2343428" y="6093230"/>
                </a:lnTo>
                <a:lnTo>
                  <a:pt x="2340634" y="6078547"/>
                </a:lnTo>
                <a:lnTo>
                  <a:pt x="2338240" y="6063655"/>
                </a:lnTo>
                <a:lnTo>
                  <a:pt x="2336642" y="6048972"/>
                </a:lnTo>
                <a:lnTo>
                  <a:pt x="2335046" y="6034079"/>
                </a:lnTo>
                <a:lnTo>
                  <a:pt x="2333849" y="6019396"/>
                </a:lnTo>
                <a:lnTo>
                  <a:pt x="2331853" y="5990030"/>
                </a:lnTo>
                <a:lnTo>
                  <a:pt x="2331853" y="5988143"/>
                </a:lnTo>
                <a:lnTo>
                  <a:pt x="2331853" y="5986465"/>
                </a:lnTo>
                <a:lnTo>
                  <a:pt x="2331055" y="5959616"/>
                </a:lnTo>
                <a:lnTo>
                  <a:pt x="2330656" y="5932558"/>
                </a:lnTo>
                <a:lnTo>
                  <a:pt x="2330257" y="5905919"/>
                </a:lnTo>
                <a:lnTo>
                  <a:pt x="2329458" y="5878860"/>
                </a:lnTo>
                <a:lnTo>
                  <a:pt x="2324269" y="5687773"/>
                </a:lnTo>
                <a:lnTo>
                  <a:pt x="2324269" y="5668685"/>
                </a:lnTo>
                <a:lnTo>
                  <a:pt x="2311097" y="5574086"/>
                </a:lnTo>
                <a:lnTo>
                  <a:pt x="2309101" y="5571150"/>
                </a:lnTo>
                <a:lnTo>
                  <a:pt x="2307505" y="5568003"/>
                </a:lnTo>
                <a:lnTo>
                  <a:pt x="2306307" y="5565066"/>
                </a:lnTo>
                <a:lnTo>
                  <a:pt x="2305509" y="5562130"/>
                </a:lnTo>
                <a:lnTo>
                  <a:pt x="2304711" y="5559193"/>
                </a:lnTo>
                <a:lnTo>
                  <a:pt x="2304312" y="5556257"/>
                </a:lnTo>
                <a:lnTo>
                  <a:pt x="2304312" y="5550174"/>
                </a:lnTo>
                <a:lnTo>
                  <a:pt x="2304711" y="5544301"/>
                </a:lnTo>
                <a:lnTo>
                  <a:pt x="2305509" y="5538218"/>
                </a:lnTo>
                <a:lnTo>
                  <a:pt x="2308303" y="5526262"/>
                </a:lnTo>
                <a:lnTo>
                  <a:pt x="2303513" y="5530038"/>
                </a:lnTo>
                <a:lnTo>
                  <a:pt x="2298723" y="5534023"/>
                </a:lnTo>
                <a:lnTo>
                  <a:pt x="2294732" y="5538218"/>
                </a:lnTo>
                <a:lnTo>
                  <a:pt x="2291538" y="5542203"/>
                </a:lnTo>
                <a:lnTo>
                  <a:pt x="2288345" y="5546398"/>
                </a:lnTo>
                <a:lnTo>
                  <a:pt x="2285552" y="5550384"/>
                </a:lnTo>
                <a:lnTo>
                  <a:pt x="2282757" y="5554788"/>
                </a:lnTo>
                <a:lnTo>
                  <a:pt x="2280761" y="5558984"/>
                </a:lnTo>
                <a:lnTo>
                  <a:pt x="2278766" y="5563179"/>
                </a:lnTo>
                <a:lnTo>
                  <a:pt x="2277169" y="5567374"/>
                </a:lnTo>
                <a:lnTo>
                  <a:pt x="2274774" y="5575974"/>
                </a:lnTo>
                <a:lnTo>
                  <a:pt x="2273177" y="5584574"/>
                </a:lnTo>
                <a:lnTo>
                  <a:pt x="2271980" y="5593383"/>
                </a:lnTo>
                <a:lnTo>
                  <a:pt x="2271182" y="5602193"/>
                </a:lnTo>
                <a:lnTo>
                  <a:pt x="2270783" y="5611003"/>
                </a:lnTo>
                <a:lnTo>
                  <a:pt x="2269985" y="5628622"/>
                </a:lnTo>
                <a:lnTo>
                  <a:pt x="2269585" y="5637432"/>
                </a:lnTo>
                <a:lnTo>
                  <a:pt x="2268388" y="5646242"/>
                </a:lnTo>
                <a:lnTo>
                  <a:pt x="2265993" y="5654841"/>
                </a:lnTo>
                <a:lnTo>
                  <a:pt x="2263598" y="5663442"/>
                </a:lnTo>
                <a:lnTo>
                  <a:pt x="2258409" y="5678754"/>
                </a:lnTo>
                <a:lnTo>
                  <a:pt x="2254417" y="5693856"/>
                </a:lnTo>
                <a:lnTo>
                  <a:pt x="2250426" y="5709168"/>
                </a:lnTo>
                <a:lnTo>
                  <a:pt x="2246833" y="5724271"/>
                </a:lnTo>
                <a:lnTo>
                  <a:pt x="2244040" y="5739583"/>
                </a:lnTo>
                <a:lnTo>
                  <a:pt x="2240847" y="5754895"/>
                </a:lnTo>
                <a:lnTo>
                  <a:pt x="2234859" y="5785729"/>
                </a:lnTo>
                <a:lnTo>
                  <a:pt x="2232065" y="5801041"/>
                </a:lnTo>
                <a:lnTo>
                  <a:pt x="2228872" y="5816353"/>
                </a:lnTo>
                <a:lnTo>
                  <a:pt x="2225679" y="5831665"/>
                </a:lnTo>
                <a:lnTo>
                  <a:pt x="2221687" y="5846978"/>
                </a:lnTo>
                <a:lnTo>
                  <a:pt x="2217297" y="5862080"/>
                </a:lnTo>
                <a:lnTo>
                  <a:pt x="2212107" y="5877182"/>
                </a:lnTo>
                <a:lnTo>
                  <a:pt x="2206520" y="5892495"/>
                </a:lnTo>
                <a:lnTo>
                  <a:pt x="2199335" y="5907597"/>
                </a:lnTo>
                <a:lnTo>
                  <a:pt x="2085976" y="6316620"/>
                </a:lnTo>
                <a:lnTo>
                  <a:pt x="2083581" y="6325219"/>
                </a:lnTo>
                <a:lnTo>
                  <a:pt x="2080787" y="6334029"/>
                </a:lnTo>
                <a:lnTo>
                  <a:pt x="2077194" y="6342629"/>
                </a:lnTo>
                <a:lnTo>
                  <a:pt x="2072804" y="6351229"/>
                </a:lnTo>
                <a:lnTo>
                  <a:pt x="2067615" y="6359410"/>
                </a:lnTo>
                <a:lnTo>
                  <a:pt x="2062825" y="6367800"/>
                </a:lnTo>
                <a:lnTo>
                  <a:pt x="2057237" y="6375980"/>
                </a:lnTo>
                <a:lnTo>
                  <a:pt x="2051649" y="6384370"/>
                </a:lnTo>
                <a:lnTo>
                  <a:pt x="2040073" y="6400731"/>
                </a:lnTo>
                <a:lnTo>
                  <a:pt x="2028099" y="6417092"/>
                </a:lnTo>
                <a:lnTo>
                  <a:pt x="2022910" y="6425482"/>
                </a:lnTo>
                <a:lnTo>
                  <a:pt x="2017721" y="6433663"/>
                </a:lnTo>
                <a:lnTo>
                  <a:pt x="2012931" y="6442263"/>
                </a:lnTo>
                <a:lnTo>
                  <a:pt x="2008540" y="6450653"/>
                </a:lnTo>
                <a:lnTo>
                  <a:pt x="2006145" y="6454219"/>
                </a:lnTo>
                <a:lnTo>
                  <a:pt x="2003751" y="6457575"/>
                </a:lnTo>
                <a:lnTo>
                  <a:pt x="2000158" y="6460722"/>
                </a:lnTo>
                <a:lnTo>
                  <a:pt x="1998162" y="6462190"/>
                </a:lnTo>
                <a:lnTo>
                  <a:pt x="1996167" y="6463448"/>
                </a:lnTo>
                <a:lnTo>
                  <a:pt x="1993772" y="6464706"/>
                </a:lnTo>
                <a:lnTo>
                  <a:pt x="1991377" y="6465756"/>
                </a:lnTo>
                <a:lnTo>
                  <a:pt x="1988583" y="6466595"/>
                </a:lnTo>
                <a:lnTo>
                  <a:pt x="1985789" y="6467433"/>
                </a:lnTo>
                <a:lnTo>
                  <a:pt x="1982595" y="6468063"/>
                </a:lnTo>
                <a:lnTo>
                  <a:pt x="1979402" y="6468482"/>
                </a:lnTo>
                <a:lnTo>
                  <a:pt x="1975810" y="6468692"/>
                </a:lnTo>
                <a:lnTo>
                  <a:pt x="1971419" y="6468692"/>
                </a:lnTo>
                <a:lnTo>
                  <a:pt x="1953457" y="6468482"/>
                </a:lnTo>
                <a:lnTo>
                  <a:pt x="1935096" y="6468482"/>
                </a:lnTo>
                <a:lnTo>
                  <a:pt x="1916736" y="6468692"/>
                </a:lnTo>
                <a:lnTo>
                  <a:pt x="1897976" y="6469111"/>
                </a:lnTo>
                <a:lnTo>
                  <a:pt x="1879615" y="6469531"/>
                </a:lnTo>
                <a:lnTo>
                  <a:pt x="1860855" y="6469951"/>
                </a:lnTo>
                <a:lnTo>
                  <a:pt x="1842494" y="6469951"/>
                </a:lnTo>
                <a:lnTo>
                  <a:pt x="1824133" y="6469741"/>
                </a:lnTo>
                <a:lnTo>
                  <a:pt x="1805771" y="6469111"/>
                </a:lnTo>
                <a:lnTo>
                  <a:pt x="1796990" y="6468692"/>
                </a:lnTo>
                <a:lnTo>
                  <a:pt x="1788208" y="6468063"/>
                </a:lnTo>
                <a:lnTo>
                  <a:pt x="1779427" y="6467224"/>
                </a:lnTo>
                <a:lnTo>
                  <a:pt x="1770247" y="6466175"/>
                </a:lnTo>
                <a:lnTo>
                  <a:pt x="1761465" y="6465126"/>
                </a:lnTo>
                <a:lnTo>
                  <a:pt x="1752684" y="6463658"/>
                </a:lnTo>
                <a:lnTo>
                  <a:pt x="1743903" y="6462190"/>
                </a:lnTo>
                <a:lnTo>
                  <a:pt x="1735121" y="6460302"/>
                </a:lnTo>
                <a:lnTo>
                  <a:pt x="1726740" y="6458414"/>
                </a:lnTo>
                <a:lnTo>
                  <a:pt x="1718358" y="6456107"/>
                </a:lnTo>
                <a:lnTo>
                  <a:pt x="1709576" y="6453590"/>
                </a:lnTo>
                <a:lnTo>
                  <a:pt x="1701593" y="6450653"/>
                </a:lnTo>
                <a:lnTo>
                  <a:pt x="1693610" y="6447507"/>
                </a:lnTo>
                <a:lnTo>
                  <a:pt x="1685627" y="6444151"/>
                </a:lnTo>
                <a:lnTo>
                  <a:pt x="1670459" y="6436599"/>
                </a:lnTo>
                <a:lnTo>
                  <a:pt x="1664072" y="6433453"/>
                </a:lnTo>
                <a:lnTo>
                  <a:pt x="1661279" y="6432404"/>
                </a:lnTo>
                <a:lnTo>
                  <a:pt x="1650502" y="6437858"/>
                </a:lnTo>
                <a:lnTo>
                  <a:pt x="1645312" y="6439956"/>
                </a:lnTo>
                <a:lnTo>
                  <a:pt x="1640523" y="6441633"/>
                </a:lnTo>
                <a:lnTo>
                  <a:pt x="1636531" y="6443312"/>
                </a:lnTo>
                <a:lnTo>
                  <a:pt x="1632540" y="6444360"/>
                </a:lnTo>
                <a:lnTo>
                  <a:pt x="1628948" y="6445409"/>
                </a:lnTo>
                <a:lnTo>
                  <a:pt x="1625355" y="6446038"/>
                </a:lnTo>
                <a:lnTo>
                  <a:pt x="1622561" y="6446458"/>
                </a:lnTo>
                <a:lnTo>
                  <a:pt x="1619767" y="6446668"/>
                </a:lnTo>
                <a:lnTo>
                  <a:pt x="1616973" y="6446668"/>
                </a:lnTo>
                <a:lnTo>
                  <a:pt x="1614977" y="6446458"/>
                </a:lnTo>
                <a:lnTo>
                  <a:pt x="1612583" y="6445829"/>
                </a:lnTo>
                <a:lnTo>
                  <a:pt x="1610586" y="6445199"/>
                </a:lnTo>
                <a:lnTo>
                  <a:pt x="1608990" y="6444360"/>
                </a:lnTo>
                <a:lnTo>
                  <a:pt x="1607393" y="6443312"/>
                </a:lnTo>
                <a:lnTo>
                  <a:pt x="1606196" y="6442263"/>
                </a:lnTo>
                <a:lnTo>
                  <a:pt x="1604999" y="6440794"/>
                </a:lnTo>
                <a:lnTo>
                  <a:pt x="1603402" y="6437858"/>
                </a:lnTo>
                <a:lnTo>
                  <a:pt x="1601805" y="6434292"/>
                </a:lnTo>
                <a:lnTo>
                  <a:pt x="1601007" y="6430517"/>
                </a:lnTo>
                <a:lnTo>
                  <a:pt x="1599809" y="6422126"/>
                </a:lnTo>
                <a:lnTo>
                  <a:pt x="1599011" y="6413526"/>
                </a:lnTo>
                <a:lnTo>
                  <a:pt x="1583045" y="6407234"/>
                </a:lnTo>
                <a:lnTo>
                  <a:pt x="1575062" y="6404087"/>
                </a:lnTo>
                <a:lnTo>
                  <a:pt x="1567479" y="6400731"/>
                </a:lnTo>
                <a:lnTo>
                  <a:pt x="1559895" y="6397375"/>
                </a:lnTo>
                <a:lnTo>
                  <a:pt x="1553109" y="6393809"/>
                </a:lnTo>
                <a:lnTo>
                  <a:pt x="1546323" y="6390243"/>
                </a:lnTo>
                <a:lnTo>
                  <a:pt x="1540735" y="6386468"/>
                </a:lnTo>
                <a:lnTo>
                  <a:pt x="1535945" y="6382273"/>
                </a:lnTo>
                <a:lnTo>
                  <a:pt x="1533551" y="6380175"/>
                </a:lnTo>
                <a:lnTo>
                  <a:pt x="1531555" y="6378078"/>
                </a:lnTo>
                <a:lnTo>
                  <a:pt x="1529958" y="6375980"/>
                </a:lnTo>
                <a:lnTo>
                  <a:pt x="1528361" y="6373673"/>
                </a:lnTo>
                <a:lnTo>
                  <a:pt x="1527164" y="6371365"/>
                </a:lnTo>
                <a:lnTo>
                  <a:pt x="1525967" y="6368849"/>
                </a:lnTo>
                <a:lnTo>
                  <a:pt x="1525567" y="6366331"/>
                </a:lnTo>
                <a:lnTo>
                  <a:pt x="1525168" y="6363605"/>
                </a:lnTo>
                <a:lnTo>
                  <a:pt x="1524769" y="6360878"/>
                </a:lnTo>
                <a:lnTo>
                  <a:pt x="1525168" y="6358151"/>
                </a:lnTo>
                <a:lnTo>
                  <a:pt x="1525567" y="6355424"/>
                </a:lnTo>
                <a:lnTo>
                  <a:pt x="1526366" y="6352487"/>
                </a:lnTo>
                <a:lnTo>
                  <a:pt x="1527563" y="6349341"/>
                </a:lnTo>
                <a:lnTo>
                  <a:pt x="1529159" y="6345985"/>
                </a:lnTo>
                <a:lnTo>
                  <a:pt x="1523971" y="6311795"/>
                </a:lnTo>
                <a:lnTo>
                  <a:pt x="1517983" y="6285156"/>
                </a:lnTo>
                <a:lnTo>
                  <a:pt x="1514791" y="6271732"/>
                </a:lnTo>
                <a:lnTo>
                  <a:pt x="1512395" y="6258308"/>
                </a:lnTo>
                <a:lnTo>
                  <a:pt x="1510000" y="6245093"/>
                </a:lnTo>
                <a:lnTo>
                  <a:pt x="1508404" y="6231668"/>
                </a:lnTo>
                <a:lnTo>
                  <a:pt x="1506807" y="6218244"/>
                </a:lnTo>
                <a:lnTo>
                  <a:pt x="1505610" y="6204820"/>
                </a:lnTo>
                <a:lnTo>
                  <a:pt x="1505211" y="6191396"/>
                </a:lnTo>
                <a:lnTo>
                  <a:pt x="1504812" y="6178181"/>
                </a:lnTo>
                <a:lnTo>
                  <a:pt x="1505211" y="6164757"/>
                </a:lnTo>
                <a:lnTo>
                  <a:pt x="1506408" y="6151332"/>
                </a:lnTo>
                <a:lnTo>
                  <a:pt x="1508005" y="6137908"/>
                </a:lnTo>
                <a:lnTo>
                  <a:pt x="1510399" y="6124694"/>
                </a:lnTo>
                <a:lnTo>
                  <a:pt x="1513592" y="6111269"/>
                </a:lnTo>
                <a:lnTo>
                  <a:pt x="1517983" y="6097845"/>
                </a:lnTo>
                <a:lnTo>
                  <a:pt x="1518383" y="6096167"/>
                </a:lnTo>
                <a:lnTo>
                  <a:pt x="1518383" y="6094698"/>
                </a:lnTo>
                <a:lnTo>
                  <a:pt x="1518383" y="6093021"/>
                </a:lnTo>
                <a:lnTo>
                  <a:pt x="1517983" y="6091552"/>
                </a:lnTo>
                <a:lnTo>
                  <a:pt x="1515988" y="6088406"/>
                </a:lnTo>
                <a:lnTo>
                  <a:pt x="1513992" y="6085469"/>
                </a:lnTo>
                <a:lnTo>
                  <a:pt x="1511597" y="6082742"/>
                </a:lnTo>
                <a:lnTo>
                  <a:pt x="1508803" y="6080016"/>
                </a:lnTo>
                <a:lnTo>
                  <a:pt x="1503215" y="6074562"/>
                </a:lnTo>
                <a:lnTo>
                  <a:pt x="1500820" y="6071835"/>
                </a:lnTo>
                <a:lnTo>
                  <a:pt x="1498824" y="6068899"/>
                </a:lnTo>
                <a:lnTo>
                  <a:pt x="1497228" y="6066172"/>
                </a:lnTo>
                <a:lnTo>
                  <a:pt x="1496829" y="6063445"/>
                </a:lnTo>
                <a:lnTo>
                  <a:pt x="1496829" y="6061977"/>
                </a:lnTo>
                <a:lnTo>
                  <a:pt x="1497228" y="6060508"/>
                </a:lnTo>
                <a:lnTo>
                  <a:pt x="1498026" y="6059040"/>
                </a:lnTo>
                <a:lnTo>
                  <a:pt x="1498824" y="6057572"/>
                </a:lnTo>
                <a:lnTo>
                  <a:pt x="1500022" y="6056104"/>
                </a:lnTo>
                <a:lnTo>
                  <a:pt x="1501618" y="6054635"/>
                </a:lnTo>
                <a:lnTo>
                  <a:pt x="1504013" y="6052747"/>
                </a:lnTo>
                <a:lnTo>
                  <a:pt x="1506408" y="6051279"/>
                </a:lnTo>
                <a:lnTo>
                  <a:pt x="1504812" y="6049601"/>
                </a:lnTo>
                <a:lnTo>
                  <a:pt x="1503614" y="6047923"/>
                </a:lnTo>
                <a:lnTo>
                  <a:pt x="1502815" y="6046245"/>
                </a:lnTo>
                <a:lnTo>
                  <a:pt x="1502416" y="6044567"/>
                </a:lnTo>
                <a:lnTo>
                  <a:pt x="1502017" y="6041421"/>
                </a:lnTo>
                <a:lnTo>
                  <a:pt x="1502416" y="6038274"/>
                </a:lnTo>
                <a:lnTo>
                  <a:pt x="1500022" y="6029465"/>
                </a:lnTo>
                <a:lnTo>
                  <a:pt x="1498425" y="6020865"/>
                </a:lnTo>
                <a:lnTo>
                  <a:pt x="1496829" y="6012055"/>
                </a:lnTo>
                <a:lnTo>
                  <a:pt x="1496031" y="6003245"/>
                </a:lnTo>
                <a:lnTo>
                  <a:pt x="1495231" y="5994436"/>
                </a:lnTo>
                <a:lnTo>
                  <a:pt x="1494832" y="5985836"/>
                </a:lnTo>
                <a:lnTo>
                  <a:pt x="1494832" y="5968216"/>
                </a:lnTo>
                <a:lnTo>
                  <a:pt x="1495231" y="5932977"/>
                </a:lnTo>
                <a:lnTo>
                  <a:pt x="1494832" y="5915357"/>
                </a:lnTo>
                <a:lnTo>
                  <a:pt x="1494433" y="5906758"/>
                </a:lnTo>
                <a:lnTo>
                  <a:pt x="1494034" y="5897948"/>
                </a:lnTo>
                <a:lnTo>
                  <a:pt x="1494034" y="5888299"/>
                </a:lnTo>
                <a:lnTo>
                  <a:pt x="1492837" y="5845299"/>
                </a:lnTo>
                <a:lnTo>
                  <a:pt x="1491639" y="5823905"/>
                </a:lnTo>
                <a:lnTo>
                  <a:pt x="1490841" y="5813417"/>
                </a:lnTo>
                <a:lnTo>
                  <a:pt x="1490043" y="5802719"/>
                </a:lnTo>
                <a:lnTo>
                  <a:pt x="1489644" y="5798943"/>
                </a:lnTo>
                <a:lnTo>
                  <a:pt x="1489644" y="5795378"/>
                </a:lnTo>
                <a:lnTo>
                  <a:pt x="1490043" y="5791602"/>
                </a:lnTo>
                <a:lnTo>
                  <a:pt x="1490841" y="5788456"/>
                </a:lnTo>
                <a:lnTo>
                  <a:pt x="1492039" y="5785519"/>
                </a:lnTo>
                <a:lnTo>
                  <a:pt x="1493635" y="5782792"/>
                </a:lnTo>
                <a:lnTo>
                  <a:pt x="1496031" y="5780275"/>
                </a:lnTo>
                <a:lnTo>
                  <a:pt x="1498425" y="5778178"/>
                </a:lnTo>
                <a:lnTo>
                  <a:pt x="1502017" y="5775870"/>
                </a:lnTo>
                <a:lnTo>
                  <a:pt x="1505610" y="5774192"/>
                </a:lnTo>
                <a:lnTo>
                  <a:pt x="1510000" y="5772724"/>
                </a:lnTo>
                <a:lnTo>
                  <a:pt x="1515190" y="5771676"/>
                </a:lnTo>
                <a:lnTo>
                  <a:pt x="1521176" y="5770836"/>
                </a:lnTo>
                <a:lnTo>
                  <a:pt x="1527962" y="5770207"/>
                </a:lnTo>
                <a:lnTo>
                  <a:pt x="1535147" y="5769997"/>
                </a:lnTo>
                <a:lnTo>
                  <a:pt x="1543130" y="5770207"/>
                </a:lnTo>
                <a:lnTo>
                  <a:pt x="1527164" y="5764963"/>
                </a:lnTo>
                <a:lnTo>
                  <a:pt x="1521575" y="5764753"/>
                </a:lnTo>
                <a:lnTo>
                  <a:pt x="1516387" y="5764544"/>
                </a:lnTo>
                <a:lnTo>
                  <a:pt x="1511996" y="5764124"/>
                </a:lnTo>
                <a:lnTo>
                  <a:pt x="1508005" y="5763705"/>
                </a:lnTo>
                <a:lnTo>
                  <a:pt x="1504412" y="5763076"/>
                </a:lnTo>
                <a:lnTo>
                  <a:pt x="1501219" y="5762446"/>
                </a:lnTo>
                <a:lnTo>
                  <a:pt x="1498824" y="5761607"/>
                </a:lnTo>
                <a:lnTo>
                  <a:pt x="1496430" y="5760558"/>
                </a:lnTo>
                <a:lnTo>
                  <a:pt x="1494832" y="5759510"/>
                </a:lnTo>
                <a:lnTo>
                  <a:pt x="1493236" y="5758251"/>
                </a:lnTo>
                <a:lnTo>
                  <a:pt x="1492039" y="5757202"/>
                </a:lnTo>
                <a:lnTo>
                  <a:pt x="1490841" y="5755944"/>
                </a:lnTo>
                <a:lnTo>
                  <a:pt x="1490442" y="5754685"/>
                </a:lnTo>
                <a:lnTo>
                  <a:pt x="1490043" y="5753217"/>
                </a:lnTo>
                <a:lnTo>
                  <a:pt x="1489644" y="5750490"/>
                </a:lnTo>
                <a:lnTo>
                  <a:pt x="1490043" y="5747344"/>
                </a:lnTo>
                <a:lnTo>
                  <a:pt x="1490841" y="5744407"/>
                </a:lnTo>
                <a:lnTo>
                  <a:pt x="1492837" y="5737695"/>
                </a:lnTo>
                <a:lnTo>
                  <a:pt x="1493635" y="5734759"/>
                </a:lnTo>
                <a:lnTo>
                  <a:pt x="1494034" y="5731612"/>
                </a:lnTo>
                <a:lnTo>
                  <a:pt x="1493635" y="5728885"/>
                </a:lnTo>
                <a:lnTo>
                  <a:pt x="1493236" y="5727417"/>
                </a:lnTo>
                <a:lnTo>
                  <a:pt x="1492837" y="5726159"/>
                </a:lnTo>
                <a:lnTo>
                  <a:pt x="1489644" y="5707071"/>
                </a:lnTo>
                <a:lnTo>
                  <a:pt x="1484854" y="5710007"/>
                </a:lnTo>
                <a:lnTo>
                  <a:pt x="1479665" y="5712734"/>
                </a:lnTo>
                <a:lnTo>
                  <a:pt x="1475673" y="5715671"/>
                </a:lnTo>
                <a:lnTo>
                  <a:pt x="1472081" y="5718607"/>
                </a:lnTo>
                <a:lnTo>
                  <a:pt x="1468488" y="5721544"/>
                </a:lnTo>
                <a:lnTo>
                  <a:pt x="1465295" y="5724690"/>
                </a:lnTo>
                <a:lnTo>
                  <a:pt x="1462502" y="5728046"/>
                </a:lnTo>
                <a:lnTo>
                  <a:pt x="1460106" y="5731193"/>
                </a:lnTo>
                <a:lnTo>
                  <a:pt x="1457711" y="5734339"/>
                </a:lnTo>
                <a:lnTo>
                  <a:pt x="1455716" y="5737695"/>
                </a:lnTo>
                <a:lnTo>
                  <a:pt x="1452124" y="5744407"/>
                </a:lnTo>
                <a:lnTo>
                  <a:pt x="1448930" y="5751329"/>
                </a:lnTo>
                <a:lnTo>
                  <a:pt x="1446136" y="5758041"/>
                </a:lnTo>
                <a:lnTo>
                  <a:pt x="1441745" y="5772095"/>
                </a:lnTo>
                <a:lnTo>
                  <a:pt x="1439351" y="5779017"/>
                </a:lnTo>
                <a:lnTo>
                  <a:pt x="1436557" y="5785939"/>
                </a:lnTo>
                <a:lnTo>
                  <a:pt x="1433363" y="5792651"/>
                </a:lnTo>
                <a:lnTo>
                  <a:pt x="1429372" y="5799363"/>
                </a:lnTo>
                <a:lnTo>
                  <a:pt x="1426977" y="5802509"/>
                </a:lnTo>
                <a:lnTo>
                  <a:pt x="1424183" y="5805656"/>
                </a:lnTo>
                <a:lnTo>
                  <a:pt x="1421389" y="5808802"/>
                </a:lnTo>
                <a:lnTo>
                  <a:pt x="1417797" y="5812158"/>
                </a:lnTo>
                <a:lnTo>
                  <a:pt x="1416599" y="5816143"/>
                </a:lnTo>
                <a:lnTo>
                  <a:pt x="1415002" y="5820129"/>
                </a:lnTo>
                <a:lnTo>
                  <a:pt x="1413007" y="5824114"/>
                </a:lnTo>
                <a:lnTo>
                  <a:pt x="1410612" y="5827890"/>
                </a:lnTo>
                <a:lnTo>
                  <a:pt x="1408217" y="5831875"/>
                </a:lnTo>
                <a:lnTo>
                  <a:pt x="1405423" y="5835441"/>
                </a:lnTo>
                <a:lnTo>
                  <a:pt x="1402230" y="5839007"/>
                </a:lnTo>
                <a:lnTo>
                  <a:pt x="1399037" y="5842573"/>
                </a:lnTo>
                <a:lnTo>
                  <a:pt x="1395444" y="5846139"/>
                </a:lnTo>
                <a:lnTo>
                  <a:pt x="1391852" y="5849704"/>
                </a:lnTo>
                <a:lnTo>
                  <a:pt x="1383071" y="5856417"/>
                </a:lnTo>
                <a:lnTo>
                  <a:pt x="1374289" y="5862919"/>
                </a:lnTo>
                <a:lnTo>
                  <a:pt x="1364710" y="5869422"/>
                </a:lnTo>
                <a:lnTo>
                  <a:pt x="1359520" y="5870890"/>
                </a:lnTo>
                <a:lnTo>
                  <a:pt x="1354731" y="5872148"/>
                </a:lnTo>
                <a:lnTo>
                  <a:pt x="1349143" y="5873197"/>
                </a:lnTo>
                <a:lnTo>
                  <a:pt x="1343953" y="5874036"/>
                </a:lnTo>
                <a:lnTo>
                  <a:pt x="1338765" y="5874665"/>
                </a:lnTo>
                <a:lnTo>
                  <a:pt x="1333975" y="5875295"/>
                </a:lnTo>
                <a:lnTo>
                  <a:pt x="1328786" y="5875714"/>
                </a:lnTo>
                <a:lnTo>
                  <a:pt x="1323597" y="5875924"/>
                </a:lnTo>
                <a:lnTo>
                  <a:pt x="1313219" y="5876133"/>
                </a:lnTo>
                <a:lnTo>
                  <a:pt x="1303240" y="5875924"/>
                </a:lnTo>
                <a:lnTo>
                  <a:pt x="1293262" y="5875295"/>
                </a:lnTo>
                <a:lnTo>
                  <a:pt x="1282883" y="5874665"/>
                </a:lnTo>
                <a:lnTo>
                  <a:pt x="1272904" y="5873616"/>
                </a:lnTo>
                <a:lnTo>
                  <a:pt x="1262527" y="5872358"/>
                </a:lnTo>
                <a:lnTo>
                  <a:pt x="1242170" y="5870051"/>
                </a:lnTo>
                <a:lnTo>
                  <a:pt x="1232191" y="5869002"/>
                </a:lnTo>
                <a:lnTo>
                  <a:pt x="1221814" y="5868163"/>
                </a:lnTo>
                <a:lnTo>
                  <a:pt x="1211834" y="5867533"/>
                </a:lnTo>
                <a:lnTo>
                  <a:pt x="1201456" y="5867324"/>
                </a:lnTo>
                <a:lnTo>
                  <a:pt x="1191078" y="5867953"/>
                </a:lnTo>
                <a:lnTo>
                  <a:pt x="1180302" y="5868372"/>
                </a:lnTo>
                <a:lnTo>
                  <a:pt x="1169525" y="5868372"/>
                </a:lnTo>
                <a:lnTo>
                  <a:pt x="1158747" y="5868163"/>
                </a:lnTo>
                <a:lnTo>
                  <a:pt x="1147172" y="5867533"/>
                </a:lnTo>
                <a:lnTo>
                  <a:pt x="1135996" y="5866694"/>
                </a:lnTo>
                <a:lnTo>
                  <a:pt x="1125219" y="5865646"/>
                </a:lnTo>
                <a:lnTo>
                  <a:pt x="1113643" y="5864177"/>
                </a:lnTo>
                <a:lnTo>
                  <a:pt x="1102467" y="5862290"/>
                </a:lnTo>
                <a:lnTo>
                  <a:pt x="1090892" y="5860402"/>
                </a:lnTo>
                <a:lnTo>
                  <a:pt x="1080115" y="5858304"/>
                </a:lnTo>
                <a:lnTo>
                  <a:pt x="1069337" y="5855997"/>
                </a:lnTo>
                <a:lnTo>
                  <a:pt x="1058161" y="5853480"/>
                </a:lnTo>
                <a:lnTo>
                  <a:pt x="1047384" y="5850753"/>
                </a:lnTo>
                <a:lnTo>
                  <a:pt x="1037006" y="5847817"/>
                </a:lnTo>
                <a:lnTo>
                  <a:pt x="1027028" y="5844251"/>
                </a:lnTo>
                <a:lnTo>
                  <a:pt x="1016649" y="5840894"/>
                </a:lnTo>
                <a:lnTo>
                  <a:pt x="1006670" y="5837539"/>
                </a:lnTo>
                <a:lnTo>
                  <a:pt x="997091" y="5833763"/>
                </a:lnTo>
                <a:lnTo>
                  <a:pt x="987910" y="5829987"/>
                </a:lnTo>
                <a:lnTo>
                  <a:pt x="978730" y="5825792"/>
                </a:lnTo>
                <a:lnTo>
                  <a:pt x="970348" y="5821597"/>
                </a:lnTo>
                <a:lnTo>
                  <a:pt x="962365" y="5817402"/>
                </a:lnTo>
                <a:lnTo>
                  <a:pt x="954382" y="5812997"/>
                </a:lnTo>
                <a:lnTo>
                  <a:pt x="947198" y="5808173"/>
                </a:lnTo>
                <a:lnTo>
                  <a:pt x="940412" y="5803558"/>
                </a:lnTo>
                <a:lnTo>
                  <a:pt x="934025" y="5798943"/>
                </a:lnTo>
                <a:lnTo>
                  <a:pt x="928038" y="5793909"/>
                </a:lnTo>
                <a:lnTo>
                  <a:pt x="922849" y="5789085"/>
                </a:lnTo>
                <a:lnTo>
                  <a:pt x="918458" y="5784051"/>
                </a:lnTo>
                <a:lnTo>
                  <a:pt x="914467" y="5779017"/>
                </a:lnTo>
                <a:lnTo>
                  <a:pt x="910874" y="5773773"/>
                </a:lnTo>
                <a:lnTo>
                  <a:pt x="908479" y="5772095"/>
                </a:lnTo>
                <a:lnTo>
                  <a:pt x="906883" y="5770207"/>
                </a:lnTo>
                <a:lnTo>
                  <a:pt x="906484" y="5768319"/>
                </a:lnTo>
                <a:lnTo>
                  <a:pt x="906883" y="5766222"/>
                </a:lnTo>
                <a:lnTo>
                  <a:pt x="903291" y="5763495"/>
                </a:lnTo>
                <a:lnTo>
                  <a:pt x="900097" y="5760349"/>
                </a:lnTo>
                <a:lnTo>
                  <a:pt x="897702" y="5757202"/>
                </a:lnTo>
                <a:lnTo>
                  <a:pt x="895707" y="5753846"/>
                </a:lnTo>
                <a:lnTo>
                  <a:pt x="894110" y="5750490"/>
                </a:lnTo>
                <a:lnTo>
                  <a:pt x="893311" y="5747134"/>
                </a:lnTo>
                <a:lnTo>
                  <a:pt x="891715" y="5739583"/>
                </a:lnTo>
                <a:lnTo>
                  <a:pt x="890118" y="5732032"/>
                </a:lnTo>
                <a:lnTo>
                  <a:pt x="889320" y="5727836"/>
                </a:lnTo>
                <a:lnTo>
                  <a:pt x="888123" y="5723432"/>
                </a:lnTo>
                <a:lnTo>
                  <a:pt x="886526" y="5719236"/>
                </a:lnTo>
                <a:lnTo>
                  <a:pt x="884531" y="5714832"/>
                </a:lnTo>
                <a:lnTo>
                  <a:pt x="881736" y="5710427"/>
                </a:lnTo>
                <a:lnTo>
                  <a:pt x="878543" y="5705393"/>
                </a:lnTo>
                <a:lnTo>
                  <a:pt x="873753" y="5716300"/>
                </a:lnTo>
                <a:lnTo>
                  <a:pt x="869363" y="5726998"/>
                </a:lnTo>
                <a:lnTo>
                  <a:pt x="860581" y="5747763"/>
                </a:lnTo>
                <a:lnTo>
                  <a:pt x="852598" y="5767900"/>
                </a:lnTo>
                <a:lnTo>
                  <a:pt x="845014" y="5787407"/>
                </a:lnTo>
                <a:lnTo>
                  <a:pt x="841023" y="5797056"/>
                </a:lnTo>
                <a:lnTo>
                  <a:pt x="836632" y="5806495"/>
                </a:lnTo>
                <a:lnTo>
                  <a:pt x="831843" y="5815934"/>
                </a:lnTo>
                <a:lnTo>
                  <a:pt x="826653" y="5825163"/>
                </a:lnTo>
                <a:lnTo>
                  <a:pt x="821464" y="5834182"/>
                </a:lnTo>
                <a:lnTo>
                  <a:pt x="815877" y="5843202"/>
                </a:lnTo>
                <a:lnTo>
                  <a:pt x="809490" y="5852221"/>
                </a:lnTo>
                <a:lnTo>
                  <a:pt x="802704" y="5860821"/>
                </a:lnTo>
                <a:lnTo>
                  <a:pt x="711698" y="6051489"/>
                </a:lnTo>
                <a:lnTo>
                  <a:pt x="712097" y="6051489"/>
                </a:lnTo>
                <a:lnTo>
                  <a:pt x="710501" y="6058411"/>
                </a:lnTo>
                <a:lnTo>
                  <a:pt x="708904" y="6065333"/>
                </a:lnTo>
                <a:lnTo>
                  <a:pt x="704513" y="6078967"/>
                </a:lnTo>
                <a:lnTo>
                  <a:pt x="699325" y="6092601"/>
                </a:lnTo>
                <a:lnTo>
                  <a:pt x="693337" y="6105816"/>
                </a:lnTo>
                <a:lnTo>
                  <a:pt x="686950" y="6119030"/>
                </a:lnTo>
                <a:lnTo>
                  <a:pt x="679765" y="6132245"/>
                </a:lnTo>
                <a:lnTo>
                  <a:pt x="671782" y="6145250"/>
                </a:lnTo>
                <a:lnTo>
                  <a:pt x="663002" y="6158045"/>
                </a:lnTo>
                <a:lnTo>
                  <a:pt x="654221" y="6170839"/>
                </a:lnTo>
                <a:lnTo>
                  <a:pt x="645039" y="6183635"/>
                </a:lnTo>
                <a:lnTo>
                  <a:pt x="635061" y="6196430"/>
                </a:lnTo>
                <a:lnTo>
                  <a:pt x="625082" y="6209015"/>
                </a:lnTo>
                <a:lnTo>
                  <a:pt x="604326" y="6234395"/>
                </a:lnTo>
                <a:lnTo>
                  <a:pt x="582772" y="6259356"/>
                </a:lnTo>
                <a:lnTo>
                  <a:pt x="580776" y="6261664"/>
                </a:lnTo>
                <a:lnTo>
                  <a:pt x="578381" y="6263971"/>
                </a:lnTo>
                <a:lnTo>
                  <a:pt x="575987" y="6265439"/>
                </a:lnTo>
                <a:lnTo>
                  <a:pt x="573990" y="6266698"/>
                </a:lnTo>
                <a:lnTo>
                  <a:pt x="571596" y="6267746"/>
                </a:lnTo>
                <a:lnTo>
                  <a:pt x="568403" y="6268376"/>
                </a:lnTo>
                <a:lnTo>
                  <a:pt x="566008" y="6268795"/>
                </a:lnTo>
                <a:lnTo>
                  <a:pt x="563613" y="6269005"/>
                </a:lnTo>
                <a:lnTo>
                  <a:pt x="561218" y="6269215"/>
                </a:lnTo>
                <a:lnTo>
                  <a:pt x="558424" y="6269215"/>
                </a:lnTo>
                <a:lnTo>
                  <a:pt x="553235" y="6268795"/>
                </a:lnTo>
                <a:lnTo>
                  <a:pt x="547247" y="6268376"/>
                </a:lnTo>
                <a:lnTo>
                  <a:pt x="541660" y="6268166"/>
                </a:lnTo>
                <a:lnTo>
                  <a:pt x="515316" y="6268376"/>
                </a:lnTo>
                <a:lnTo>
                  <a:pt x="489371" y="6268795"/>
                </a:lnTo>
                <a:lnTo>
                  <a:pt x="437481" y="6269635"/>
                </a:lnTo>
                <a:lnTo>
                  <a:pt x="414330" y="6270683"/>
                </a:lnTo>
                <a:lnTo>
                  <a:pt x="402356" y="6271312"/>
                </a:lnTo>
                <a:lnTo>
                  <a:pt x="390780" y="6271942"/>
                </a:lnTo>
                <a:lnTo>
                  <a:pt x="379204" y="6272151"/>
                </a:lnTo>
                <a:lnTo>
                  <a:pt x="367629" y="6272151"/>
                </a:lnTo>
                <a:lnTo>
                  <a:pt x="356852" y="6271942"/>
                </a:lnTo>
                <a:lnTo>
                  <a:pt x="346076" y="6271103"/>
                </a:lnTo>
                <a:lnTo>
                  <a:pt x="340487" y="6270683"/>
                </a:lnTo>
                <a:lnTo>
                  <a:pt x="335299" y="6269844"/>
                </a:lnTo>
                <a:lnTo>
                  <a:pt x="330109" y="6269005"/>
                </a:lnTo>
                <a:lnTo>
                  <a:pt x="325319" y="6268166"/>
                </a:lnTo>
                <a:lnTo>
                  <a:pt x="320131" y="6266908"/>
                </a:lnTo>
                <a:lnTo>
                  <a:pt x="315340" y="6265649"/>
                </a:lnTo>
                <a:lnTo>
                  <a:pt x="310950" y="6264181"/>
                </a:lnTo>
                <a:lnTo>
                  <a:pt x="306160" y="6262503"/>
                </a:lnTo>
                <a:lnTo>
                  <a:pt x="301770" y="6260405"/>
                </a:lnTo>
                <a:lnTo>
                  <a:pt x="297379" y="6258308"/>
                </a:lnTo>
                <a:lnTo>
                  <a:pt x="293388" y="6256000"/>
                </a:lnTo>
                <a:lnTo>
                  <a:pt x="289396" y="6253483"/>
                </a:lnTo>
                <a:lnTo>
                  <a:pt x="285404" y="6250756"/>
                </a:lnTo>
                <a:lnTo>
                  <a:pt x="281812" y="6247610"/>
                </a:lnTo>
                <a:lnTo>
                  <a:pt x="278220" y="6244044"/>
                </a:lnTo>
                <a:lnTo>
                  <a:pt x="274628" y="6240688"/>
                </a:lnTo>
                <a:lnTo>
                  <a:pt x="271434" y="6240688"/>
                </a:lnTo>
                <a:lnTo>
                  <a:pt x="267842" y="6241107"/>
                </a:lnTo>
                <a:lnTo>
                  <a:pt x="264649" y="6241527"/>
                </a:lnTo>
                <a:lnTo>
                  <a:pt x="261056" y="6242157"/>
                </a:lnTo>
                <a:lnTo>
                  <a:pt x="254669" y="6243625"/>
                </a:lnTo>
                <a:lnTo>
                  <a:pt x="248284" y="6245512"/>
                </a:lnTo>
                <a:lnTo>
                  <a:pt x="241498" y="6247610"/>
                </a:lnTo>
                <a:lnTo>
                  <a:pt x="235510" y="6249707"/>
                </a:lnTo>
                <a:lnTo>
                  <a:pt x="229124" y="6251805"/>
                </a:lnTo>
                <a:lnTo>
                  <a:pt x="222738" y="6253693"/>
                </a:lnTo>
                <a:lnTo>
                  <a:pt x="216351" y="6255371"/>
                </a:lnTo>
                <a:lnTo>
                  <a:pt x="209565" y="6256839"/>
                </a:lnTo>
                <a:lnTo>
                  <a:pt x="205973" y="6257259"/>
                </a:lnTo>
                <a:lnTo>
                  <a:pt x="202780" y="6257678"/>
                </a:lnTo>
                <a:lnTo>
                  <a:pt x="199188" y="6257888"/>
                </a:lnTo>
                <a:lnTo>
                  <a:pt x="195995" y="6258098"/>
                </a:lnTo>
                <a:lnTo>
                  <a:pt x="192402" y="6257888"/>
                </a:lnTo>
                <a:lnTo>
                  <a:pt x="188810" y="6257678"/>
                </a:lnTo>
                <a:lnTo>
                  <a:pt x="185218" y="6257259"/>
                </a:lnTo>
                <a:lnTo>
                  <a:pt x="181226" y="6256630"/>
                </a:lnTo>
                <a:lnTo>
                  <a:pt x="177235" y="6255791"/>
                </a:lnTo>
                <a:lnTo>
                  <a:pt x="173243" y="6254532"/>
                </a:lnTo>
                <a:lnTo>
                  <a:pt x="169251" y="6253273"/>
                </a:lnTo>
                <a:lnTo>
                  <a:pt x="165259" y="6251596"/>
                </a:lnTo>
                <a:lnTo>
                  <a:pt x="159672" y="6253693"/>
                </a:lnTo>
                <a:lnTo>
                  <a:pt x="153684" y="6255791"/>
                </a:lnTo>
                <a:lnTo>
                  <a:pt x="150891" y="6256839"/>
                </a:lnTo>
                <a:lnTo>
                  <a:pt x="148495" y="6258098"/>
                </a:lnTo>
                <a:lnTo>
                  <a:pt x="146499" y="6259356"/>
                </a:lnTo>
                <a:lnTo>
                  <a:pt x="145302" y="6260615"/>
                </a:lnTo>
                <a:lnTo>
                  <a:pt x="134126" y="6274669"/>
                </a:lnTo>
                <a:lnTo>
                  <a:pt x="124147" y="6286834"/>
                </a:lnTo>
                <a:lnTo>
                  <a:pt x="115366" y="6297532"/>
                </a:lnTo>
                <a:lnTo>
                  <a:pt x="106585" y="6306341"/>
                </a:lnTo>
                <a:lnTo>
                  <a:pt x="102593" y="6310327"/>
                </a:lnTo>
                <a:lnTo>
                  <a:pt x="98602" y="6313893"/>
                </a:lnTo>
                <a:lnTo>
                  <a:pt x="94610" y="6317459"/>
                </a:lnTo>
                <a:lnTo>
                  <a:pt x="90219" y="6320395"/>
                </a:lnTo>
                <a:lnTo>
                  <a:pt x="85828" y="6323122"/>
                </a:lnTo>
                <a:lnTo>
                  <a:pt x="81438" y="6325429"/>
                </a:lnTo>
                <a:lnTo>
                  <a:pt x="76249" y="6327527"/>
                </a:lnTo>
                <a:lnTo>
                  <a:pt x="71459" y="6329414"/>
                </a:lnTo>
                <a:lnTo>
                  <a:pt x="66270" y="6331093"/>
                </a:lnTo>
                <a:lnTo>
                  <a:pt x="61082" y="6332771"/>
                </a:lnTo>
                <a:lnTo>
                  <a:pt x="55094" y="6334029"/>
                </a:lnTo>
                <a:lnTo>
                  <a:pt x="49107" y="6334868"/>
                </a:lnTo>
                <a:lnTo>
                  <a:pt x="41922" y="6335707"/>
                </a:lnTo>
                <a:lnTo>
                  <a:pt x="34738" y="6336337"/>
                </a:lnTo>
                <a:lnTo>
                  <a:pt x="27154" y="6336966"/>
                </a:lnTo>
                <a:lnTo>
                  <a:pt x="19171" y="6337175"/>
                </a:lnTo>
                <a:lnTo>
                  <a:pt x="9990" y="6337385"/>
                </a:lnTo>
                <a:lnTo>
                  <a:pt x="810" y="6337595"/>
                </a:lnTo>
                <a:lnTo>
                  <a:pt x="0" y="6337587"/>
                </a:lnTo>
                <a:lnTo>
                  <a:pt x="0" y="111564"/>
                </a:lnTo>
                <a:lnTo>
                  <a:pt x="83" y="111364"/>
                </a:lnTo>
                <a:lnTo>
                  <a:pt x="6869" y="96196"/>
                </a:lnTo>
                <a:lnTo>
                  <a:pt x="12457" y="80629"/>
                </a:lnTo>
                <a:lnTo>
                  <a:pt x="17645" y="65062"/>
                </a:lnTo>
                <a:lnTo>
                  <a:pt x="20041" y="57478"/>
                </a:lnTo>
                <a:lnTo>
                  <a:pt x="22037" y="49096"/>
                </a:lnTo>
                <a:lnTo>
                  <a:pt x="23633" y="41512"/>
                </a:lnTo>
                <a:lnTo>
                  <a:pt x="24830" y="33529"/>
                </a:lnTo>
                <a:lnTo>
                  <a:pt x="26028" y="25147"/>
                </a:lnTo>
                <a:lnTo>
                  <a:pt x="26826" y="17164"/>
                </a:lnTo>
                <a:lnTo>
                  <a:pt x="26826" y="15168"/>
                </a:lnTo>
                <a:lnTo>
                  <a:pt x="27625" y="13172"/>
                </a:lnTo>
                <a:lnTo>
                  <a:pt x="28822" y="11575"/>
                </a:lnTo>
                <a:lnTo>
                  <a:pt x="30020" y="9580"/>
                </a:lnTo>
                <a:lnTo>
                  <a:pt x="33213" y="6387"/>
                </a:lnTo>
                <a:lnTo>
                  <a:pt x="36805" y="3991"/>
                </a:lnTo>
                <a:lnTo>
                  <a:pt x="39599" y="2794"/>
                </a:lnTo>
                <a:lnTo>
                  <a:pt x="43590" y="1597"/>
                </a:lnTo>
                <a:lnTo>
                  <a:pt x="48780" y="798"/>
                </a:lnTo>
                <a:lnTo>
                  <a:pt x="54368" y="399"/>
                </a:lnTo>
                <a:close/>
              </a:path>
            </a:pathLst>
          </a:custGeom>
          <a:solidFill>
            <a:schemeClr val="accent4"/>
          </a:solidFill>
          <a:effectLst/>
        </p:spPr>
        <p:txBody>
          <a:bodyPr wrap="square" lIns="1005840" anchor="ctr">
            <a:noAutofit/>
          </a:bodyPr>
          <a:lstStyle>
            <a:lvl1pPr marL="0" indent="0" algn="l">
              <a:buNone/>
              <a:defRPr>
                <a:solidFill>
                  <a:schemeClr val="tx1"/>
                </a:solidFill>
              </a:defRPr>
            </a:lvl1pPr>
          </a:lstStyle>
          <a:p>
            <a:r>
              <a:rPr lang="en-US" dirty="0"/>
              <a:t>Insert image</a:t>
            </a:r>
          </a:p>
        </p:txBody>
      </p:sp>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55347518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Divider Slide 2">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3762986"/>
            <a:ext cx="4938058"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5947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9" name="Picture Placeholder 3">
            <a:extLst>
              <a:ext uri="{FF2B5EF4-FFF2-40B4-BE49-F238E27FC236}">
                <a16:creationId xmlns:a16="http://schemas.microsoft.com/office/drawing/2014/main" id="{399E4CA7-ADDA-4FE1-8694-C9AB4ECEB40C}"/>
              </a:ext>
            </a:extLst>
          </p:cNvPr>
          <p:cNvSpPr>
            <a:spLocks noGrp="1"/>
          </p:cNvSpPr>
          <p:nvPr>
            <p:ph type="pic" sz="quarter" idx="13" hasCustomPrompt="1"/>
          </p:nvPr>
        </p:nvSpPr>
        <p:spPr>
          <a:xfrm>
            <a:off x="0" y="0"/>
            <a:ext cx="6470160" cy="6067396"/>
          </a:xfrm>
          <a:custGeom>
            <a:avLst/>
            <a:gdLst>
              <a:gd name="connsiteX0" fmla="*/ 0 w 5405070"/>
              <a:gd name="connsiteY0" fmla="*/ 0 h 5068607"/>
              <a:gd name="connsiteX1" fmla="*/ 5402164 w 5405070"/>
              <a:gd name="connsiteY1" fmla="*/ 0 h 5068607"/>
              <a:gd name="connsiteX2" fmla="*/ 5402723 w 5405070"/>
              <a:gd name="connsiteY2" fmla="*/ 134146 h 5068607"/>
              <a:gd name="connsiteX3" fmla="*/ 5403505 w 5405070"/>
              <a:gd name="connsiteY3" fmla="*/ 178731 h 5068607"/>
              <a:gd name="connsiteX4" fmla="*/ 5404288 w 5405070"/>
              <a:gd name="connsiteY4" fmla="*/ 222925 h 5068607"/>
              <a:gd name="connsiteX5" fmla="*/ 5405070 w 5405070"/>
              <a:gd name="connsiteY5" fmla="*/ 311703 h 5068607"/>
              <a:gd name="connsiteX6" fmla="*/ 5404679 w 5405070"/>
              <a:gd name="connsiteY6" fmla="*/ 400482 h 5068607"/>
              <a:gd name="connsiteX7" fmla="*/ 5403896 w 5405070"/>
              <a:gd name="connsiteY7" fmla="*/ 489261 h 5068607"/>
              <a:gd name="connsiteX8" fmla="*/ 5401550 w 5405070"/>
              <a:gd name="connsiteY8" fmla="*/ 578040 h 5068607"/>
              <a:gd name="connsiteX9" fmla="*/ 5398812 w 5405070"/>
              <a:gd name="connsiteY9" fmla="*/ 666428 h 5068607"/>
              <a:gd name="connsiteX10" fmla="*/ 5395292 w 5405070"/>
              <a:gd name="connsiteY10" fmla="*/ 754424 h 5068607"/>
              <a:gd name="connsiteX11" fmla="*/ 5391381 w 5405070"/>
              <a:gd name="connsiteY11" fmla="*/ 842812 h 5068607"/>
              <a:gd name="connsiteX12" fmla="*/ 5386688 w 5405070"/>
              <a:gd name="connsiteY12" fmla="*/ 931591 h 5068607"/>
              <a:gd name="connsiteX13" fmla="*/ 5381213 w 5405070"/>
              <a:gd name="connsiteY13" fmla="*/ 1019979 h 5068607"/>
              <a:gd name="connsiteX14" fmla="*/ 5374955 w 5405070"/>
              <a:gd name="connsiteY14" fmla="*/ 1107584 h 5068607"/>
              <a:gd name="connsiteX15" fmla="*/ 5368698 w 5405070"/>
              <a:gd name="connsiteY15" fmla="*/ 1195972 h 5068607"/>
              <a:gd name="connsiteX16" fmla="*/ 5362049 w 5405070"/>
              <a:gd name="connsiteY16" fmla="*/ 1284360 h 5068607"/>
              <a:gd name="connsiteX17" fmla="*/ 5355009 w 5405070"/>
              <a:gd name="connsiteY17" fmla="*/ 1372748 h 5068607"/>
              <a:gd name="connsiteX18" fmla="*/ 5340148 w 5405070"/>
              <a:gd name="connsiteY18" fmla="*/ 1548741 h 5068607"/>
              <a:gd name="connsiteX19" fmla="*/ 5336237 w 5405070"/>
              <a:gd name="connsiteY19" fmla="*/ 1595281 h 5068607"/>
              <a:gd name="connsiteX20" fmla="*/ 5332717 w 5405070"/>
              <a:gd name="connsiteY20" fmla="*/ 1641431 h 5068607"/>
              <a:gd name="connsiteX21" fmla="*/ 5325286 w 5405070"/>
              <a:gd name="connsiteY21" fmla="*/ 1734121 h 5068607"/>
              <a:gd name="connsiteX22" fmla="*/ 5326851 w 5405070"/>
              <a:gd name="connsiteY22" fmla="*/ 1751720 h 5068607"/>
              <a:gd name="connsiteX23" fmla="*/ 5328024 w 5405070"/>
              <a:gd name="connsiteY23" fmla="*/ 1768537 h 5068607"/>
              <a:gd name="connsiteX24" fmla="*/ 5328806 w 5405070"/>
              <a:gd name="connsiteY24" fmla="*/ 1785745 h 5068607"/>
              <a:gd name="connsiteX25" fmla="*/ 5328415 w 5405070"/>
              <a:gd name="connsiteY25" fmla="*/ 1802562 h 5068607"/>
              <a:gd name="connsiteX26" fmla="*/ 5328024 w 5405070"/>
              <a:gd name="connsiteY26" fmla="*/ 1810384 h 5068607"/>
              <a:gd name="connsiteX27" fmla="*/ 5327242 w 5405070"/>
              <a:gd name="connsiteY27" fmla="*/ 1818988 h 5068607"/>
              <a:gd name="connsiteX28" fmla="*/ 5325677 w 5405070"/>
              <a:gd name="connsiteY28" fmla="*/ 1827201 h 5068607"/>
              <a:gd name="connsiteX29" fmla="*/ 5324113 w 5405070"/>
              <a:gd name="connsiteY29" fmla="*/ 1835414 h 5068607"/>
              <a:gd name="connsiteX30" fmla="*/ 5322157 w 5405070"/>
              <a:gd name="connsiteY30" fmla="*/ 1843628 h 5068607"/>
              <a:gd name="connsiteX31" fmla="*/ 5319811 w 5405070"/>
              <a:gd name="connsiteY31" fmla="*/ 1851449 h 5068607"/>
              <a:gd name="connsiteX32" fmla="*/ 5317073 w 5405070"/>
              <a:gd name="connsiteY32" fmla="*/ 1859662 h 5068607"/>
              <a:gd name="connsiteX33" fmla="*/ 5313553 w 5405070"/>
              <a:gd name="connsiteY33" fmla="*/ 1867093 h 5068607"/>
              <a:gd name="connsiteX34" fmla="*/ 5308860 w 5405070"/>
              <a:gd name="connsiteY34" fmla="*/ 1926149 h 5068607"/>
              <a:gd name="connsiteX35" fmla="*/ 5304949 w 5405070"/>
              <a:gd name="connsiteY35" fmla="*/ 1985204 h 5068607"/>
              <a:gd name="connsiteX36" fmla="*/ 5301820 w 5405070"/>
              <a:gd name="connsiteY36" fmla="*/ 2044260 h 5068607"/>
              <a:gd name="connsiteX37" fmla="*/ 5298692 w 5405070"/>
              <a:gd name="connsiteY37" fmla="*/ 2102924 h 5068607"/>
              <a:gd name="connsiteX38" fmla="*/ 5293216 w 5405070"/>
              <a:gd name="connsiteY38" fmla="*/ 2221426 h 5068607"/>
              <a:gd name="connsiteX39" fmla="*/ 5288132 w 5405070"/>
              <a:gd name="connsiteY39" fmla="*/ 2339538 h 5068607"/>
              <a:gd name="connsiteX40" fmla="*/ 5282657 w 5405070"/>
              <a:gd name="connsiteY40" fmla="*/ 2457649 h 5068607"/>
              <a:gd name="connsiteX41" fmla="*/ 5279528 w 5405070"/>
              <a:gd name="connsiteY41" fmla="*/ 2517095 h 5068607"/>
              <a:gd name="connsiteX42" fmla="*/ 5276008 w 5405070"/>
              <a:gd name="connsiteY42" fmla="*/ 2575760 h 5068607"/>
              <a:gd name="connsiteX43" fmla="*/ 5272097 w 5405070"/>
              <a:gd name="connsiteY43" fmla="*/ 2634815 h 5068607"/>
              <a:gd name="connsiteX44" fmla="*/ 5267404 w 5405070"/>
              <a:gd name="connsiteY44" fmla="*/ 2693480 h 5068607"/>
              <a:gd name="connsiteX45" fmla="*/ 5261929 w 5405070"/>
              <a:gd name="connsiteY45" fmla="*/ 2752535 h 5068607"/>
              <a:gd name="connsiteX46" fmla="*/ 5255671 w 5405070"/>
              <a:gd name="connsiteY46" fmla="*/ 2811200 h 5068607"/>
              <a:gd name="connsiteX47" fmla="*/ 5254498 w 5405070"/>
              <a:gd name="connsiteY47" fmla="*/ 2842096 h 5068607"/>
              <a:gd name="connsiteX48" fmla="*/ 5253324 w 5405070"/>
              <a:gd name="connsiteY48" fmla="*/ 2872602 h 5068607"/>
              <a:gd name="connsiteX49" fmla="*/ 5251760 w 5405070"/>
              <a:gd name="connsiteY49" fmla="*/ 2903498 h 5068607"/>
              <a:gd name="connsiteX50" fmla="*/ 5249413 w 5405070"/>
              <a:gd name="connsiteY50" fmla="*/ 2934395 h 5068607"/>
              <a:gd name="connsiteX51" fmla="*/ 5247458 w 5405070"/>
              <a:gd name="connsiteY51" fmla="*/ 2964509 h 5068607"/>
              <a:gd name="connsiteX52" fmla="*/ 5244720 w 5405070"/>
              <a:gd name="connsiteY52" fmla="*/ 2995406 h 5068607"/>
              <a:gd name="connsiteX53" fmla="*/ 5241983 w 5405070"/>
              <a:gd name="connsiteY53" fmla="*/ 3025911 h 5068607"/>
              <a:gd name="connsiteX54" fmla="*/ 5238854 w 5405070"/>
              <a:gd name="connsiteY54" fmla="*/ 3056026 h 5068607"/>
              <a:gd name="connsiteX55" fmla="*/ 5235334 w 5405070"/>
              <a:gd name="connsiteY55" fmla="*/ 3086531 h 5068607"/>
              <a:gd name="connsiteX56" fmla="*/ 5231814 w 5405070"/>
              <a:gd name="connsiteY56" fmla="*/ 3116646 h 5068607"/>
              <a:gd name="connsiteX57" fmla="*/ 5227121 w 5405070"/>
              <a:gd name="connsiteY57" fmla="*/ 3147151 h 5068607"/>
              <a:gd name="connsiteX58" fmla="*/ 5222819 w 5405070"/>
              <a:gd name="connsiteY58" fmla="*/ 3177266 h 5068607"/>
              <a:gd name="connsiteX59" fmla="*/ 5218517 w 5405070"/>
              <a:gd name="connsiteY59" fmla="*/ 3207380 h 5068607"/>
              <a:gd name="connsiteX60" fmla="*/ 5213042 w 5405070"/>
              <a:gd name="connsiteY60" fmla="*/ 3237495 h 5068607"/>
              <a:gd name="connsiteX61" fmla="*/ 5207566 w 5405070"/>
              <a:gd name="connsiteY61" fmla="*/ 3267609 h 5068607"/>
              <a:gd name="connsiteX62" fmla="*/ 5201700 w 5405070"/>
              <a:gd name="connsiteY62" fmla="*/ 3297332 h 5068607"/>
              <a:gd name="connsiteX63" fmla="*/ 5204046 w 5405070"/>
              <a:gd name="connsiteY63" fmla="*/ 3314541 h 5068607"/>
              <a:gd name="connsiteX64" fmla="*/ 5205611 w 5405070"/>
              <a:gd name="connsiteY64" fmla="*/ 3332531 h 5068607"/>
              <a:gd name="connsiteX65" fmla="*/ 5206393 w 5405070"/>
              <a:gd name="connsiteY65" fmla="*/ 3350130 h 5068607"/>
              <a:gd name="connsiteX66" fmla="*/ 5206393 w 5405070"/>
              <a:gd name="connsiteY66" fmla="*/ 3367338 h 5068607"/>
              <a:gd name="connsiteX67" fmla="*/ 5205611 w 5405070"/>
              <a:gd name="connsiteY67" fmla="*/ 3384547 h 5068607"/>
              <a:gd name="connsiteX68" fmla="*/ 5204046 w 5405070"/>
              <a:gd name="connsiteY68" fmla="*/ 3402146 h 5068607"/>
              <a:gd name="connsiteX69" fmla="*/ 5201309 w 5405070"/>
              <a:gd name="connsiteY69" fmla="*/ 3419354 h 5068607"/>
              <a:gd name="connsiteX70" fmla="*/ 5197789 w 5405070"/>
              <a:gd name="connsiteY70" fmla="*/ 3436953 h 5068607"/>
              <a:gd name="connsiteX71" fmla="*/ 5198962 w 5405070"/>
              <a:gd name="connsiteY71" fmla="*/ 3449468 h 5068607"/>
              <a:gd name="connsiteX72" fmla="*/ 5199745 w 5405070"/>
              <a:gd name="connsiteY72" fmla="*/ 3462375 h 5068607"/>
              <a:gd name="connsiteX73" fmla="*/ 5200135 w 5405070"/>
              <a:gd name="connsiteY73" fmla="*/ 3474890 h 5068607"/>
              <a:gd name="connsiteX74" fmla="*/ 5200135 w 5405070"/>
              <a:gd name="connsiteY74" fmla="*/ 3487796 h 5068607"/>
              <a:gd name="connsiteX75" fmla="*/ 5199745 w 5405070"/>
              <a:gd name="connsiteY75" fmla="*/ 3500311 h 5068607"/>
              <a:gd name="connsiteX76" fmla="*/ 5199353 w 5405070"/>
              <a:gd name="connsiteY76" fmla="*/ 3512826 h 5068607"/>
              <a:gd name="connsiteX77" fmla="*/ 5198962 w 5405070"/>
              <a:gd name="connsiteY77" fmla="*/ 3525341 h 5068607"/>
              <a:gd name="connsiteX78" fmla="*/ 5197398 w 5405070"/>
              <a:gd name="connsiteY78" fmla="*/ 3537856 h 5068607"/>
              <a:gd name="connsiteX79" fmla="*/ 5196224 w 5405070"/>
              <a:gd name="connsiteY79" fmla="*/ 3549980 h 5068607"/>
              <a:gd name="connsiteX80" fmla="*/ 5194660 w 5405070"/>
              <a:gd name="connsiteY80" fmla="*/ 3562104 h 5068607"/>
              <a:gd name="connsiteX81" fmla="*/ 5190749 w 5405070"/>
              <a:gd name="connsiteY81" fmla="*/ 3586743 h 5068607"/>
              <a:gd name="connsiteX82" fmla="*/ 5185665 w 5405070"/>
              <a:gd name="connsiteY82" fmla="*/ 3611382 h 5068607"/>
              <a:gd name="connsiteX83" fmla="*/ 5180189 w 5405070"/>
              <a:gd name="connsiteY83" fmla="*/ 3635630 h 5068607"/>
              <a:gd name="connsiteX84" fmla="*/ 5158288 w 5405070"/>
              <a:gd name="connsiteY84" fmla="*/ 3647363 h 5068607"/>
              <a:gd name="connsiteX85" fmla="*/ 5162590 w 5405070"/>
              <a:gd name="connsiteY85" fmla="*/ 3646581 h 5068607"/>
              <a:gd name="connsiteX86" fmla="*/ 5167675 w 5405070"/>
              <a:gd name="connsiteY86" fmla="*/ 3644234 h 5068607"/>
              <a:gd name="connsiteX87" fmla="*/ 5173541 w 5405070"/>
              <a:gd name="connsiteY87" fmla="*/ 3640715 h 5068607"/>
              <a:gd name="connsiteX88" fmla="*/ 5180189 w 5405070"/>
              <a:gd name="connsiteY88" fmla="*/ 3635630 h 5068607"/>
              <a:gd name="connsiteX89" fmla="*/ 5177452 w 5405070"/>
              <a:gd name="connsiteY89" fmla="*/ 3651274 h 5068607"/>
              <a:gd name="connsiteX90" fmla="*/ 5174714 w 5405070"/>
              <a:gd name="connsiteY90" fmla="*/ 3666918 h 5068607"/>
              <a:gd name="connsiteX91" fmla="*/ 5171585 w 5405070"/>
              <a:gd name="connsiteY91" fmla="*/ 3681780 h 5068607"/>
              <a:gd name="connsiteX92" fmla="*/ 5168457 w 5405070"/>
              <a:gd name="connsiteY92" fmla="*/ 3695859 h 5068607"/>
              <a:gd name="connsiteX93" fmla="*/ 5164937 w 5405070"/>
              <a:gd name="connsiteY93" fmla="*/ 3709939 h 5068607"/>
              <a:gd name="connsiteX94" fmla="*/ 5161417 w 5405070"/>
              <a:gd name="connsiteY94" fmla="*/ 3722845 h 5068607"/>
              <a:gd name="connsiteX95" fmla="*/ 5157115 w 5405070"/>
              <a:gd name="connsiteY95" fmla="*/ 3735751 h 5068607"/>
              <a:gd name="connsiteX96" fmla="*/ 5152813 w 5405070"/>
              <a:gd name="connsiteY96" fmla="*/ 3747875 h 5068607"/>
              <a:gd name="connsiteX97" fmla="*/ 5148511 w 5405070"/>
              <a:gd name="connsiteY97" fmla="*/ 3759217 h 5068607"/>
              <a:gd name="connsiteX98" fmla="*/ 5143426 w 5405070"/>
              <a:gd name="connsiteY98" fmla="*/ 3770559 h 5068607"/>
              <a:gd name="connsiteX99" fmla="*/ 5138733 w 5405070"/>
              <a:gd name="connsiteY99" fmla="*/ 3781118 h 5068607"/>
              <a:gd name="connsiteX100" fmla="*/ 5133258 w 5405070"/>
              <a:gd name="connsiteY100" fmla="*/ 3791287 h 5068607"/>
              <a:gd name="connsiteX101" fmla="*/ 5127391 w 5405070"/>
              <a:gd name="connsiteY101" fmla="*/ 3801064 h 5068607"/>
              <a:gd name="connsiteX102" fmla="*/ 5121525 w 5405070"/>
              <a:gd name="connsiteY102" fmla="*/ 3810059 h 5068607"/>
              <a:gd name="connsiteX103" fmla="*/ 5115267 w 5405070"/>
              <a:gd name="connsiteY103" fmla="*/ 3818663 h 5068607"/>
              <a:gd name="connsiteX104" fmla="*/ 5109010 w 5405070"/>
              <a:gd name="connsiteY104" fmla="*/ 3827267 h 5068607"/>
              <a:gd name="connsiteX105" fmla="*/ 5102361 w 5405070"/>
              <a:gd name="connsiteY105" fmla="*/ 3834698 h 5068607"/>
              <a:gd name="connsiteX106" fmla="*/ 5095322 w 5405070"/>
              <a:gd name="connsiteY106" fmla="*/ 3841738 h 5068607"/>
              <a:gd name="connsiteX107" fmla="*/ 5087891 w 5405070"/>
              <a:gd name="connsiteY107" fmla="*/ 3847996 h 5068607"/>
              <a:gd name="connsiteX108" fmla="*/ 5080069 w 5405070"/>
              <a:gd name="connsiteY108" fmla="*/ 3854253 h 5068607"/>
              <a:gd name="connsiteX109" fmla="*/ 5072247 w 5405070"/>
              <a:gd name="connsiteY109" fmla="*/ 3859728 h 5068607"/>
              <a:gd name="connsiteX110" fmla="*/ 5064034 w 5405070"/>
              <a:gd name="connsiteY110" fmla="*/ 3864813 h 5068607"/>
              <a:gd name="connsiteX111" fmla="*/ 5055430 w 5405070"/>
              <a:gd name="connsiteY111" fmla="*/ 3869506 h 5068607"/>
              <a:gd name="connsiteX112" fmla="*/ 5046826 w 5405070"/>
              <a:gd name="connsiteY112" fmla="*/ 3873417 h 5068607"/>
              <a:gd name="connsiteX113" fmla="*/ 5037439 w 5405070"/>
              <a:gd name="connsiteY113" fmla="*/ 3876937 h 5068607"/>
              <a:gd name="connsiteX114" fmla="*/ 5028053 w 5405070"/>
              <a:gd name="connsiteY114" fmla="*/ 3880065 h 5068607"/>
              <a:gd name="connsiteX115" fmla="*/ 5018276 w 5405070"/>
              <a:gd name="connsiteY115" fmla="*/ 3882803 h 5068607"/>
              <a:gd name="connsiteX116" fmla="*/ 5008498 w 5405070"/>
              <a:gd name="connsiteY116" fmla="*/ 3885150 h 5068607"/>
              <a:gd name="connsiteX117" fmla="*/ 4997547 w 5405070"/>
              <a:gd name="connsiteY117" fmla="*/ 3886714 h 5068607"/>
              <a:gd name="connsiteX118" fmla="*/ 4986988 w 5405070"/>
              <a:gd name="connsiteY118" fmla="*/ 3887887 h 5068607"/>
              <a:gd name="connsiteX119" fmla="*/ 4975647 w 5405070"/>
              <a:gd name="connsiteY119" fmla="*/ 3888670 h 5068607"/>
              <a:gd name="connsiteX120" fmla="*/ 4964695 w 5405070"/>
              <a:gd name="connsiteY120" fmla="*/ 3888670 h 5068607"/>
              <a:gd name="connsiteX121" fmla="*/ 4958047 w 5405070"/>
              <a:gd name="connsiteY121" fmla="*/ 3888670 h 5068607"/>
              <a:gd name="connsiteX122" fmla="*/ 4951789 w 5405070"/>
              <a:gd name="connsiteY122" fmla="*/ 3889061 h 5068607"/>
              <a:gd name="connsiteX123" fmla="*/ 4945532 w 5405070"/>
              <a:gd name="connsiteY123" fmla="*/ 3889843 h 5068607"/>
              <a:gd name="connsiteX124" fmla="*/ 4939274 w 5405070"/>
              <a:gd name="connsiteY124" fmla="*/ 3891407 h 5068607"/>
              <a:gd name="connsiteX125" fmla="*/ 4927151 w 5405070"/>
              <a:gd name="connsiteY125" fmla="*/ 3894536 h 5068607"/>
              <a:gd name="connsiteX126" fmla="*/ 4915026 w 5405070"/>
              <a:gd name="connsiteY126" fmla="*/ 3898056 h 5068607"/>
              <a:gd name="connsiteX127" fmla="*/ 4891560 w 5405070"/>
              <a:gd name="connsiteY127" fmla="*/ 3905878 h 5068607"/>
              <a:gd name="connsiteX128" fmla="*/ 4879436 w 5405070"/>
              <a:gd name="connsiteY128" fmla="*/ 3910180 h 5068607"/>
              <a:gd name="connsiteX129" fmla="*/ 4867312 w 5405070"/>
              <a:gd name="connsiteY129" fmla="*/ 3913309 h 5068607"/>
              <a:gd name="connsiteX130" fmla="*/ 4849322 w 5405070"/>
              <a:gd name="connsiteY130" fmla="*/ 4068183 h 5068607"/>
              <a:gd name="connsiteX131" fmla="*/ 4849322 w 5405070"/>
              <a:gd name="connsiteY131" fmla="*/ 4094777 h 5068607"/>
              <a:gd name="connsiteX132" fmla="*/ 4849322 w 5405070"/>
              <a:gd name="connsiteY132" fmla="*/ 4120981 h 5068607"/>
              <a:gd name="connsiteX133" fmla="*/ 4849713 w 5405070"/>
              <a:gd name="connsiteY133" fmla="*/ 4173779 h 5068607"/>
              <a:gd name="connsiteX134" fmla="*/ 4850104 w 5405070"/>
              <a:gd name="connsiteY134" fmla="*/ 4226186 h 5068607"/>
              <a:gd name="connsiteX135" fmla="*/ 4850104 w 5405070"/>
              <a:gd name="connsiteY135" fmla="*/ 4252389 h 5068607"/>
              <a:gd name="connsiteX136" fmla="*/ 4850104 w 5405070"/>
              <a:gd name="connsiteY136" fmla="*/ 4278984 h 5068607"/>
              <a:gd name="connsiteX137" fmla="*/ 4849713 w 5405070"/>
              <a:gd name="connsiteY137" fmla="*/ 4305187 h 5068607"/>
              <a:gd name="connsiteX138" fmla="*/ 4848149 w 5405070"/>
              <a:gd name="connsiteY138" fmla="*/ 4331391 h 5068607"/>
              <a:gd name="connsiteX139" fmla="*/ 4846975 w 5405070"/>
              <a:gd name="connsiteY139" fmla="*/ 4357594 h 5068607"/>
              <a:gd name="connsiteX140" fmla="*/ 4844629 w 5405070"/>
              <a:gd name="connsiteY140" fmla="*/ 4383797 h 5068607"/>
              <a:gd name="connsiteX141" fmla="*/ 4841892 w 5405070"/>
              <a:gd name="connsiteY141" fmla="*/ 4410001 h 5068607"/>
              <a:gd name="connsiteX142" fmla="*/ 4838371 w 5405070"/>
              <a:gd name="connsiteY142" fmla="*/ 4435813 h 5068607"/>
              <a:gd name="connsiteX143" fmla="*/ 4834069 w 5405070"/>
              <a:gd name="connsiteY143" fmla="*/ 4461626 h 5068607"/>
              <a:gd name="connsiteX144" fmla="*/ 4828594 w 5405070"/>
              <a:gd name="connsiteY144" fmla="*/ 4487438 h 5068607"/>
              <a:gd name="connsiteX145" fmla="*/ 4829376 w 5405070"/>
              <a:gd name="connsiteY145" fmla="*/ 4503473 h 5068607"/>
              <a:gd name="connsiteX146" fmla="*/ 4829376 w 5405070"/>
              <a:gd name="connsiteY146" fmla="*/ 4519117 h 5068607"/>
              <a:gd name="connsiteX147" fmla="*/ 4829376 w 5405070"/>
              <a:gd name="connsiteY147" fmla="*/ 4534761 h 5068607"/>
              <a:gd name="connsiteX148" fmla="*/ 4828985 w 5405070"/>
              <a:gd name="connsiteY148" fmla="*/ 4550404 h 5068607"/>
              <a:gd name="connsiteX149" fmla="*/ 4828203 w 5405070"/>
              <a:gd name="connsiteY149" fmla="*/ 4566048 h 5068607"/>
              <a:gd name="connsiteX150" fmla="*/ 4827029 w 5405070"/>
              <a:gd name="connsiteY150" fmla="*/ 4581692 h 5068607"/>
              <a:gd name="connsiteX151" fmla="*/ 4823901 w 5405070"/>
              <a:gd name="connsiteY151" fmla="*/ 4612980 h 5068607"/>
              <a:gd name="connsiteX152" fmla="*/ 4819990 w 5405070"/>
              <a:gd name="connsiteY152" fmla="*/ 4643485 h 5068607"/>
              <a:gd name="connsiteX153" fmla="*/ 4816079 w 5405070"/>
              <a:gd name="connsiteY153" fmla="*/ 4674382 h 5068607"/>
              <a:gd name="connsiteX154" fmla="*/ 4811777 w 5405070"/>
              <a:gd name="connsiteY154" fmla="*/ 4705279 h 5068607"/>
              <a:gd name="connsiteX155" fmla="*/ 4808257 w 5405070"/>
              <a:gd name="connsiteY155" fmla="*/ 4735784 h 5068607"/>
              <a:gd name="connsiteX156" fmla="*/ 4809430 w 5405070"/>
              <a:gd name="connsiteY156" fmla="*/ 4743215 h 5068607"/>
              <a:gd name="connsiteX157" fmla="*/ 4810212 w 5405070"/>
              <a:gd name="connsiteY157" fmla="*/ 4750255 h 5068607"/>
              <a:gd name="connsiteX158" fmla="*/ 4810212 w 5405070"/>
              <a:gd name="connsiteY158" fmla="*/ 4756903 h 5068607"/>
              <a:gd name="connsiteX159" fmla="*/ 4810212 w 5405070"/>
              <a:gd name="connsiteY159" fmla="*/ 4763552 h 5068607"/>
              <a:gd name="connsiteX160" fmla="*/ 4809822 w 5405070"/>
              <a:gd name="connsiteY160" fmla="*/ 4769809 h 5068607"/>
              <a:gd name="connsiteX161" fmla="*/ 4809039 w 5405070"/>
              <a:gd name="connsiteY161" fmla="*/ 4776458 h 5068607"/>
              <a:gd name="connsiteX162" fmla="*/ 4807866 w 5405070"/>
              <a:gd name="connsiteY162" fmla="*/ 4782716 h 5068607"/>
              <a:gd name="connsiteX163" fmla="*/ 4805910 w 5405070"/>
              <a:gd name="connsiteY163" fmla="*/ 4788973 h 5068607"/>
              <a:gd name="connsiteX164" fmla="*/ 4802782 w 5405070"/>
              <a:gd name="connsiteY164" fmla="*/ 4801097 h 5068607"/>
              <a:gd name="connsiteX165" fmla="*/ 4798871 w 5405070"/>
              <a:gd name="connsiteY165" fmla="*/ 4813221 h 5068607"/>
              <a:gd name="connsiteX166" fmla="*/ 4794568 w 5405070"/>
              <a:gd name="connsiteY166" fmla="*/ 4825736 h 5068607"/>
              <a:gd name="connsiteX167" fmla="*/ 4791440 w 5405070"/>
              <a:gd name="connsiteY167" fmla="*/ 4837469 h 5068607"/>
              <a:gd name="connsiteX168" fmla="*/ 4789094 w 5405070"/>
              <a:gd name="connsiteY168" fmla="*/ 4853504 h 5068607"/>
              <a:gd name="connsiteX169" fmla="*/ 4786355 w 5405070"/>
              <a:gd name="connsiteY169" fmla="*/ 4868757 h 5068607"/>
              <a:gd name="connsiteX170" fmla="*/ 4783227 w 5405070"/>
              <a:gd name="connsiteY170" fmla="*/ 4883227 h 5068607"/>
              <a:gd name="connsiteX171" fmla="*/ 4779707 w 5405070"/>
              <a:gd name="connsiteY171" fmla="*/ 4897307 h 5068607"/>
              <a:gd name="connsiteX172" fmla="*/ 4775014 w 5405070"/>
              <a:gd name="connsiteY172" fmla="*/ 4910995 h 5068607"/>
              <a:gd name="connsiteX173" fmla="*/ 4770712 w 5405070"/>
              <a:gd name="connsiteY173" fmla="*/ 4924292 h 5068607"/>
              <a:gd name="connsiteX174" fmla="*/ 4765628 w 5405070"/>
              <a:gd name="connsiteY174" fmla="*/ 4936416 h 5068607"/>
              <a:gd name="connsiteX175" fmla="*/ 4760934 w 5405070"/>
              <a:gd name="connsiteY175" fmla="*/ 4948540 h 5068607"/>
              <a:gd name="connsiteX176" fmla="*/ 4755068 w 5405070"/>
              <a:gd name="connsiteY176" fmla="*/ 4960273 h 5068607"/>
              <a:gd name="connsiteX177" fmla="*/ 4748810 w 5405070"/>
              <a:gd name="connsiteY177" fmla="*/ 4971224 h 5068607"/>
              <a:gd name="connsiteX178" fmla="*/ 4742553 w 5405070"/>
              <a:gd name="connsiteY178" fmla="*/ 4981784 h 5068607"/>
              <a:gd name="connsiteX179" fmla="*/ 4735513 w 5405070"/>
              <a:gd name="connsiteY179" fmla="*/ 4991561 h 5068607"/>
              <a:gd name="connsiteX180" fmla="*/ 4728473 w 5405070"/>
              <a:gd name="connsiteY180" fmla="*/ 5000947 h 5068607"/>
              <a:gd name="connsiteX181" fmla="*/ 4720651 w 5405070"/>
              <a:gd name="connsiteY181" fmla="*/ 5009551 h 5068607"/>
              <a:gd name="connsiteX182" fmla="*/ 4713220 w 5405070"/>
              <a:gd name="connsiteY182" fmla="*/ 5017764 h 5068607"/>
              <a:gd name="connsiteX183" fmla="*/ 4704616 w 5405070"/>
              <a:gd name="connsiteY183" fmla="*/ 5025195 h 5068607"/>
              <a:gd name="connsiteX184" fmla="*/ 4696012 w 5405070"/>
              <a:gd name="connsiteY184" fmla="*/ 5032626 h 5068607"/>
              <a:gd name="connsiteX185" fmla="*/ 4687408 w 5405070"/>
              <a:gd name="connsiteY185" fmla="*/ 5038884 h 5068607"/>
              <a:gd name="connsiteX186" fmla="*/ 4678022 w 5405070"/>
              <a:gd name="connsiteY186" fmla="*/ 5044359 h 5068607"/>
              <a:gd name="connsiteX187" fmla="*/ 4668635 w 5405070"/>
              <a:gd name="connsiteY187" fmla="*/ 5049834 h 5068607"/>
              <a:gd name="connsiteX188" fmla="*/ 4658858 w 5405070"/>
              <a:gd name="connsiteY188" fmla="*/ 5054528 h 5068607"/>
              <a:gd name="connsiteX189" fmla="*/ 4648299 w 5405070"/>
              <a:gd name="connsiteY189" fmla="*/ 5058438 h 5068607"/>
              <a:gd name="connsiteX190" fmla="*/ 4638130 w 5405070"/>
              <a:gd name="connsiteY190" fmla="*/ 5061567 h 5068607"/>
              <a:gd name="connsiteX191" fmla="*/ 4627570 w 5405070"/>
              <a:gd name="connsiteY191" fmla="*/ 5064305 h 5068607"/>
              <a:gd name="connsiteX192" fmla="*/ 4616229 w 5405070"/>
              <a:gd name="connsiteY192" fmla="*/ 5066260 h 5068607"/>
              <a:gd name="connsiteX193" fmla="*/ 4604887 w 5405070"/>
              <a:gd name="connsiteY193" fmla="*/ 5067825 h 5068607"/>
              <a:gd name="connsiteX194" fmla="*/ 4593545 w 5405070"/>
              <a:gd name="connsiteY194" fmla="*/ 5068607 h 5068607"/>
              <a:gd name="connsiteX195" fmla="*/ 4581421 w 5405070"/>
              <a:gd name="connsiteY195" fmla="*/ 5068607 h 5068607"/>
              <a:gd name="connsiteX196" fmla="*/ 4569688 w 5405070"/>
              <a:gd name="connsiteY196" fmla="*/ 5068216 h 5068607"/>
              <a:gd name="connsiteX197" fmla="*/ 4557173 w 5405070"/>
              <a:gd name="connsiteY197" fmla="*/ 5066652 h 5068607"/>
              <a:gd name="connsiteX198" fmla="*/ 4544658 w 5405070"/>
              <a:gd name="connsiteY198" fmla="*/ 5065087 h 5068607"/>
              <a:gd name="connsiteX199" fmla="*/ 4532143 w 5405070"/>
              <a:gd name="connsiteY199" fmla="*/ 5062349 h 5068607"/>
              <a:gd name="connsiteX200" fmla="*/ 4495380 w 5405070"/>
              <a:gd name="connsiteY200" fmla="*/ 5061176 h 5068607"/>
              <a:gd name="connsiteX201" fmla="*/ 4459008 w 5405070"/>
              <a:gd name="connsiteY201" fmla="*/ 5059221 h 5068607"/>
              <a:gd name="connsiteX202" fmla="*/ 4440626 w 5405070"/>
              <a:gd name="connsiteY202" fmla="*/ 5058830 h 5068607"/>
              <a:gd name="connsiteX203" fmla="*/ 4422245 w 5405070"/>
              <a:gd name="connsiteY203" fmla="*/ 5058830 h 5068607"/>
              <a:gd name="connsiteX204" fmla="*/ 4404646 w 5405070"/>
              <a:gd name="connsiteY204" fmla="*/ 5058830 h 5068607"/>
              <a:gd name="connsiteX205" fmla="*/ 4386264 w 5405070"/>
              <a:gd name="connsiteY205" fmla="*/ 5060003 h 5068607"/>
              <a:gd name="connsiteX206" fmla="*/ 4380007 w 5405070"/>
              <a:gd name="connsiteY206" fmla="*/ 5060394 h 5068607"/>
              <a:gd name="connsiteX207" fmla="*/ 4374141 w 5405070"/>
              <a:gd name="connsiteY207" fmla="*/ 5060394 h 5068607"/>
              <a:gd name="connsiteX208" fmla="*/ 4368274 w 5405070"/>
              <a:gd name="connsiteY208" fmla="*/ 5060394 h 5068607"/>
              <a:gd name="connsiteX209" fmla="*/ 4363189 w 5405070"/>
              <a:gd name="connsiteY209" fmla="*/ 5060003 h 5068607"/>
              <a:gd name="connsiteX210" fmla="*/ 4358106 w 5405070"/>
              <a:gd name="connsiteY210" fmla="*/ 5059221 h 5068607"/>
              <a:gd name="connsiteX211" fmla="*/ 4353412 w 5405070"/>
              <a:gd name="connsiteY211" fmla="*/ 5058047 h 5068607"/>
              <a:gd name="connsiteX212" fmla="*/ 4348719 w 5405070"/>
              <a:gd name="connsiteY212" fmla="*/ 5056483 h 5068607"/>
              <a:gd name="connsiteX213" fmla="*/ 4344417 w 5405070"/>
              <a:gd name="connsiteY213" fmla="*/ 5055310 h 5068607"/>
              <a:gd name="connsiteX214" fmla="*/ 4340506 w 5405070"/>
              <a:gd name="connsiteY214" fmla="*/ 5052963 h 5068607"/>
              <a:gd name="connsiteX215" fmla="*/ 4336595 w 5405070"/>
              <a:gd name="connsiteY215" fmla="*/ 5050617 h 5068607"/>
              <a:gd name="connsiteX216" fmla="*/ 4333075 w 5405070"/>
              <a:gd name="connsiteY216" fmla="*/ 5048661 h 5068607"/>
              <a:gd name="connsiteX217" fmla="*/ 4329555 w 5405070"/>
              <a:gd name="connsiteY217" fmla="*/ 5045923 h 5068607"/>
              <a:gd name="connsiteX218" fmla="*/ 4326817 w 5405070"/>
              <a:gd name="connsiteY218" fmla="*/ 5042795 h 5068607"/>
              <a:gd name="connsiteX219" fmla="*/ 4323689 w 5405070"/>
              <a:gd name="connsiteY219" fmla="*/ 5039666 h 5068607"/>
              <a:gd name="connsiteX220" fmla="*/ 4321733 w 5405070"/>
              <a:gd name="connsiteY220" fmla="*/ 5036146 h 5068607"/>
              <a:gd name="connsiteX221" fmla="*/ 4319387 w 5405070"/>
              <a:gd name="connsiteY221" fmla="*/ 5032235 h 5068607"/>
              <a:gd name="connsiteX222" fmla="*/ 4317040 w 5405070"/>
              <a:gd name="connsiteY222" fmla="*/ 5027933 h 5068607"/>
              <a:gd name="connsiteX223" fmla="*/ 4315476 w 5405070"/>
              <a:gd name="connsiteY223" fmla="*/ 5024022 h 5068607"/>
              <a:gd name="connsiteX224" fmla="*/ 4313520 w 5405070"/>
              <a:gd name="connsiteY224" fmla="*/ 5019720 h 5068607"/>
              <a:gd name="connsiteX225" fmla="*/ 4312347 w 5405070"/>
              <a:gd name="connsiteY225" fmla="*/ 5014636 h 5068607"/>
              <a:gd name="connsiteX226" fmla="*/ 4309610 w 5405070"/>
              <a:gd name="connsiteY226" fmla="*/ 5004467 h 5068607"/>
              <a:gd name="connsiteX227" fmla="*/ 4308045 w 5405070"/>
              <a:gd name="connsiteY227" fmla="*/ 4993125 h 5068607"/>
              <a:gd name="connsiteX228" fmla="*/ 4307263 w 5405070"/>
              <a:gd name="connsiteY228" fmla="*/ 4981393 h 5068607"/>
              <a:gd name="connsiteX229" fmla="*/ 4307263 w 5405070"/>
              <a:gd name="connsiteY229" fmla="*/ 4968095 h 5068607"/>
              <a:gd name="connsiteX230" fmla="*/ 4307654 w 5405070"/>
              <a:gd name="connsiteY230" fmla="*/ 4954407 h 5068607"/>
              <a:gd name="connsiteX231" fmla="*/ 4309218 w 5405070"/>
              <a:gd name="connsiteY231" fmla="*/ 4940327 h 5068607"/>
              <a:gd name="connsiteX232" fmla="*/ 4302960 w 5405070"/>
              <a:gd name="connsiteY232" fmla="*/ 4935243 h 5068607"/>
              <a:gd name="connsiteX233" fmla="*/ 4297485 w 5405070"/>
              <a:gd name="connsiteY233" fmla="*/ 4929768 h 5068607"/>
              <a:gd name="connsiteX234" fmla="*/ 4292792 w 5405070"/>
              <a:gd name="connsiteY234" fmla="*/ 4924684 h 5068607"/>
              <a:gd name="connsiteX235" fmla="*/ 4288099 w 5405070"/>
              <a:gd name="connsiteY235" fmla="*/ 4918817 h 5068607"/>
              <a:gd name="connsiteX236" fmla="*/ 4284579 w 5405070"/>
              <a:gd name="connsiteY236" fmla="*/ 4912951 h 5068607"/>
              <a:gd name="connsiteX237" fmla="*/ 4281059 w 5405070"/>
              <a:gd name="connsiteY237" fmla="*/ 4907084 h 5068607"/>
              <a:gd name="connsiteX238" fmla="*/ 4278321 w 5405070"/>
              <a:gd name="connsiteY238" fmla="*/ 4900827 h 5068607"/>
              <a:gd name="connsiteX239" fmla="*/ 4275584 w 5405070"/>
              <a:gd name="connsiteY239" fmla="*/ 4894569 h 5068607"/>
              <a:gd name="connsiteX240" fmla="*/ 4273628 w 5405070"/>
              <a:gd name="connsiteY240" fmla="*/ 4887921 h 5068607"/>
              <a:gd name="connsiteX241" fmla="*/ 4272064 w 5405070"/>
              <a:gd name="connsiteY241" fmla="*/ 4881272 h 5068607"/>
              <a:gd name="connsiteX242" fmla="*/ 4270891 w 5405070"/>
              <a:gd name="connsiteY242" fmla="*/ 4874623 h 5068607"/>
              <a:gd name="connsiteX243" fmla="*/ 4269326 w 5405070"/>
              <a:gd name="connsiteY243" fmla="*/ 4867975 h 5068607"/>
              <a:gd name="connsiteX244" fmla="*/ 4268153 w 5405070"/>
              <a:gd name="connsiteY244" fmla="*/ 4853504 h 5068607"/>
              <a:gd name="connsiteX245" fmla="*/ 4267762 w 5405070"/>
              <a:gd name="connsiteY245" fmla="*/ 4839425 h 5068607"/>
              <a:gd name="connsiteX246" fmla="*/ 4267762 w 5405070"/>
              <a:gd name="connsiteY246" fmla="*/ 4824563 h 5068607"/>
              <a:gd name="connsiteX247" fmla="*/ 4268153 w 5405070"/>
              <a:gd name="connsiteY247" fmla="*/ 4810092 h 5068607"/>
              <a:gd name="connsiteX248" fmla="*/ 4268935 w 5405070"/>
              <a:gd name="connsiteY248" fmla="*/ 4779978 h 5068607"/>
              <a:gd name="connsiteX249" fmla="*/ 4269326 w 5405070"/>
              <a:gd name="connsiteY249" fmla="*/ 4765507 h 5068607"/>
              <a:gd name="connsiteX250" fmla="*/ 4268545 w 5405070"/>
              <a:gd name="connsiteY250" fmla="*/ 4751037 h 5068607"/>
              <a:gd name="connsiteX251" fmla="*/ 4267371 w 5405070"/>
              <a:gd name="connsiteY251" fmla="*/ 4736957 h 5068607"/>
              <a:gd name="connsiteX252" fmla="*/ 4266197 w 5405070"/>
              <a:gd name="connsiteY252" fmla="*/ 4730309 h 5068607"/>
              <a:gd name="connsiteX253" fmla="*/ 4265024 w 5405070"/>
              <a:gd name="connsiteY253" fmla="*/ 4722878 h 5068607"/>
              <a:gd name="connsiteX254" fmla="*/ 4263460 w 5405070"/>
              <a:gd name="connsiteY254" fmla="*/ 4717011 h 5068607"/>
              <a:gd name="connsiteX255" fmla="*/ 4262678 w 5405070"/>
              <a:gd name="connsiteY255" fmla="*/ 4711145 h 5068607"/>
              <a:gd name="connsiteX256" fmla="*/ 4262286 w 5405070"/>
              <a:gd name="connsiteY256" fmla="*/ 4704105 h 5068607"/>
              <a:gd name="connsiteX257" fmla="*/ 4262286 w 5405070"/>
              <a:gd name="connsiteY257" fmla="*/ 4697457 h 5068607"/>
              <a:gd name="connsiteX258" fmla="*/ 4262678 w 5405070"/>
              <a:gd name="connsiteY258" fmla="*/ 4684159 h 5068607"/>
              <a:gd name="connsiteX259" fmla="*/ 4264242 w 5405070"/>
              <a:gd name="connsiteY259" fmla="*/ 4670471 h 5068607"/>
              <a:gd name="connsiteX260" fmla="*/ 4267762 w 5405070"/>
              <a:gd name="connsiteY260" fmla="*/ 4642312 h 5068607"/>
              <a:gd name="connsiteX261" fmla="*/ 4269326 w 5405070"/>
              <a:gd name="connsiteY261" fmla="*/ 4628624 h 5068607"/>
              <a:gd name="connsiteX262" fmla="*/ 4270891 w 5405070"/>
              <a:gd name="connsiteY262" fmla="*/ 4614544 h 5068607"/>
              <a:gd name="connsiteX263" fmla="*/ 4263460 w 5405070"/>
              <a:gd name="connsiteY263" fmla="*/ 4593425 h 5068607"/>
              <a:gd name="connsiteX264" fmla="*/ 4255638 w 5405070"/>
              <a:gd name="connsiteY264" fmla="*/ 4571915 h 5068607"/>
              <a:gd name="connsiteX265" fmla="*/ 4253683 w 5405070"/>
              <a:gd name="connsiteY265" fmla="*/ 4566048 h 5068607"/>
              <a:gd name="connsiteX266" fmla="*/ 4252900 w 5405070"/>
              <a:gd name="connsiteY266" fmla="*/ 4559400 h 5068607"/>
              <a:gd name="connsiteX267" fmla="*/ 4252510 w 5405070"/>
              <a:gd name="connsiteY267" fmla="*/ 4552751 h 5068607"/>
              <a:gd name="connsiteX268" fmla="*/ 4252118 w 5405070"/>
              <a:gd name="connsiteY268" fmla="*/ 4545320 h 5068607"/>
              <a:gd name="connsiteX269" fmla="*/ 4252900 w 5405070"/>
              <a:gd name="connsiteY269" fmla="*/ 4530850 h 5068607"/>
              <a:gd name="connsiteX270" fmla="*/ 4253291 w 5405070"/>
              <a:gd name="connsiteY270" fmla="*/ 4516379 h 5068607"/>
              <a:gd name="connsiteX271" fmla="*/ 4253291 w 5405070"/>
              <a:gd name="connsiteY271" fmla="*/ 4509730 h 5068607"/>
              <a:gd name="connsiteX272" fmla="*/ 4252900 w 5405070"/>
              <a:gd name="connsiteY272" fmla="*/ 4503082 h 5068607"/>
              <a:gd name="connsiteX273" fmla="*/ 4252118 w 5405070"/>
              <a:gd name="connsiteY273" fmla="*/ 4497215 h 5068607"/>
              <a:gd name="connsiteX274" fmla="*/ 4250162 w 5405070"/>
              <a:gd name="connsiteY274" fmla="*/ 4492131 h 5068607"/>
              <a:gd name="connsiteX275" fmla="*/ 4248989 w 5405070"/>
              <a:gd name="connsiteY275" fmla="*/ 4489393 h 5068607"/>
              <a:gd name="connsiteX276" fmla="*/ 4247425 w 5405070"/>
              <a:gd name="connsiteY276" fmla="*/ 4487047 h 5068607"/>
              <a:gd name="connsiteX277" fmla="*/ 4246252 w 5405070"/>
              <a:gd name="connsiteY277" fmla="*/ 4484700 h 5068607"/>
              <a:gd name="connsiteX278" fmla="*/ 4243905 w 5405070"/>
              <a:gd name="connsiteY278" fmla="*/ 4483136 h 5068607"/>
              <a:gd name="connsiteX279" fmla="*/ 4242341 w 5405070"/>
              <a:gd name="connsiteY279" fmla="*/ 4481572 h 5068607"/>
              <a:gd name="connsiteX280" fmla="*/ 4239603 w 5405070"/>
              <a:gd name="connsiteY280" fmla="*/ 4480007 h 5068607"/>
              <a:gd name="connsiteX281" fmla="*/ 4236865 w 5405070"/>
              <a:gd name="connsiteY281" fmla="*/ 4479225 h 5068607"/>
              <a:gd name="connsiteX282" fmla="*/ 4233736 w 5405070"/>
              <a:gd name="connsiteY282" fmla="*/ 4478052 h 5068607"/>
              <a:gd name="connsiteX283" fmla="*/ 4230217 w 5405070"/>
              <a:gd name="connsiteY283" fmla="*/ 4477661 h 5068607"/>
              <a:gd name="connsiteX284" fmla="*/ 4227088 w 5405070"/>
              <a:gd name="connsiteY284" fmla="*/ 4477269 h 5068607"/>
              <a:gd name="connsiteX285" fmla="*/ 4224350 w 5405070"/>
              <a:gd name="connsiteY285" fmla="*/ 4477661 h 5068607"/>
              <a:gd name="connsiteX286" fmla="*/ 4221221 w 5405070"/>
              <a:gd name="connsiteY286" fmla="*/ 4478052 h 5068607"/>
              <a:gd name="connsiteX287" fmla="*/ 4218875 w 5405070"/>
              <a:gd name="connsiteY287" fmla="*/ 4479225 h 5068607"/>
              <a:gd name="connsiteX288" fmla="*/ 4216919 w 5405070"/>
              <a:gd name="connsiteY288" fmla="*/ 4480398 h 5068607"/>
              <a:gd name="connsiteX289" fmla="*/ 4214573 w 5405070"/>
              <a:gd name="connsiteY289" fmla="*/ 4482354 h 5068607"/>
              <a:gd name="connsiteX290" fmla="*/ 4212226 w 5405070"/>
              <a:gd name="connsiteY290" fmla="*/ 4483918 h 5068607"/>
              <a:gd name="connsiteX291" fmla="*/ 4208706 w 5405070"/>
              <a:gd name="connsiteY291" fmla="*/ 4488611 h 5068607"/>
              <a:gd name="connsiteX292" fmla="*/ 4205578 w 5405070"/>
              <a:gd name="connsiteY292" fmla="*/ 4493696 h 5068607"/>
              <a:gd name="connsiteX293" fmla="*/ 4202840 w 5405070"/>
              <a:gd name="connsiteY293" fmla="*/ 4499953 h 5068607"/>
              <a:gd name="connsiteX294" fmla="*/ 4200493 w 5405070"/>
              <a:gd name="connsiteY294" fmla="*/ 4506602 h 5068607"/>
              <a:gd name="connsiteX295" fmla="*/ 4195800 w 5405070"/>
              <a:gd name="connsiteY295" fmla="*/ 4521463 h 5068607"/>
              <a:gd name="connsiteX296" fmla="*/ 4191498 w 5405070"/>
              <a:gd name="connsiteY296" fmla="*/ 4536325 h 5068607"/>
              <a:gd name="connsiteX297" fmla="*/ 4189151 w 5405070"/>
              <a:gd name="connsiteY297" fmla="*/ 4542974 h 5068607"/>
              <a:gd name="connsiteX298" fmla="*/ 4186414 w 5405070"/>
              <a:gd name="connsiteY298" fmla="*/ 4549622 h 5068607"/>
              <a:gd name="connsiteX299" fmla="*/ 4183285 w 5405070"/>
              <a:gd name="connsiteY299" fmla="*/ 4555489 h 5068607"/>
              <a:gd name="connsiteX300" fmla="*/ 4179374 w 5405070"/>
              <a:gd name="connsiteY300" fmla="*/ 4560573 h 5068607"/>
              <a:gd name="connsiteX301" fmla="*/ 4179765 w 5405070"/>
              <a:gd name="connsiteY301" fmla="*/ 4575044 h 5068607"/>
              <a:gd name="connsiteX302" fmla="*/ 4180547 w 5405070"/>
              <a:gd name="connsiteY302" fmla="*/ 4589514 h 5068607"/>
              <a:gd name="connsiteX303" fmla="*/ 4180547 w 5405070"/>
              <a:gd name="connsiteY303" fmla="*/ 4596945 h 5068607"/>
              <a:gd name="connsiteX304" fmla="*/ 4180547 w 5405070"/>
              <a:gd name="connsiteY304" fmla="*/ 4603985 h 5068607"/>
              <a:gd name="connsiteX305" fmla="*/ 4180156 w 5405070"/>
              <a:gd name="connsiteY305" fmla="*/ 4610242 h 5068607"/>
              <a:gd name="connsiteX306" fmla="*/ 4179374 w 5405070"/>
              <a:gd name="connsiteY306" fmla="*/ 4616500 h 5068607"/>
              <a:gd name="connsiteX307" fmla="*/ 4177419 w 5405070"/>
              <a:gd name="connsiteY307" fmla="*/ 4621584 h 5068607"/>
              <a:gd name="connsiteX308" fmla="*/ 4175463 w 5405070"/>
              <a:gd name="connsiteY308" fmla="*/ 4626277 h 5068607"/>
              <a:gd name="connsiteX309" fmla="*/ 4173899 w 5405070"/>
              <a:gd name="connsiteY309" fmla="*/ 4628624 h 5068607"/>
              <a:gd name="connsiteX310" fmla="*/ 4172334 w 5405070"/>
              <a:gd name="connsiteY310" fmla="*/ 4630188 h 5068607"/>
              <a:gd name="connsiteX311" fmla="*/ 4170379 w 5405070"/>
              <a:gd name="connsiteY311" fmla="*/ 4632144 h 5068607"/>
              <a:gd name="connsiteX312" fmla="*/ 4168032 w 5405070"/>
              <a:gd name="connsiteY312" fmla="*/ 4633317 h 5068607"/>
              <a:gd name="connsiteX313" fmla="*/ 4166077 w 5405070"/>
              <a:gd name="connsiteY313" fmla="*/ 4634881 h 5068607"/>
              <a:gd name="connsiteX314" fmla="*/ 4163339 w 5405070"/>
              <a:gd name="connsiteY314" fmla="*/ 4635663 h 5068607"/>
              <a:gd name="connsiteX315" fmla="*/ 4160210 w 5405070"/>
              <a:gd name="connsiteY315" fmla="*/ 4636055 h 5068607"/>
              <a:gd name="connsiteX316" fmla="*/ 4157082 w 5405070"/>
              <a:gd name="connsiteY316" fmla="*/ 4636446 h 5068607"/>
              <a:gd name="connsiteX317" fmla="*/ 4153562 w 5405070"/>
              <a:gd name="connsiteY317" fmla="*/ 4636446 h 5068607"/>
              <a:gd name="connsiteX318" fmla="*/ 4149651 w 5405070"/>
              <a:gd name="connsiteY318" fmla="*/ 4636446 h 5068607"/>
              <a:gd name="connsiteX319" fmla="*/ 4144958 w 5405070"/>
              <a:gd name="connsiteY319" fmla="*/ 4636055 h 5068607"/>
              <a:gd name="connsiteX320" fmla="*/ 4140656 w 5405070"/>
              <a:gd name="connsiteY320" fmla="*/ 4634881 h 5068607"/>
              <a:gd name="connsiteX321" fmla="*/ 4137136 w 5405070"/>
              <a:gd name="connsiteY321" fmla="*/ 4636446 h 5068607"/>
              <a:gd name="connsiteX322" fmla="*/ 4133225 w 5405070"/>
              <a:gd name="connsiteY322" fmla="*/ 4638010 h 5068607"/>
              <a:gd name="connsiteX323" fmla="*/ 4129705 w 5405070"/>
              <a:gd name="connsiteY323" fmla="*/ 4638792 h 5068607"/>
              <a:gd name="connsiteX324" fmla="*/ 4125794 w 5405070"/>
              <a:gd name="connsiteY324" fmla="*/ 4639183 h 5068607"/>
              <a:gd name="connsiteX325" fmla="*/ 4116408 w 5405070"/>
              <a:gd name="connsiteY325" fmla="*/ 4643094 h 5068607"/>
              <a:gd name="connsiteX326" fmla="*/ 4106630 w 5405070"/>
              <a:gd name="connsiteY326" fmla="*/ 4647005 h 5068607"/>
              <a:gd name="connsiteX327" fmla="*/ 4096853 w 5405070"/>
              <a:gd name="connsiteY327" fmla="*/ 4650916 h 5068607"/>
              <a:gd name="connsiteX328" fmla="*/ 4087466 w 5405070"/>
              <a:gd name="connsiteY328" fmla="*/ 4654045 h 5068607"/>
              <a:gd name="connsiteX329" fmla="*/ 4077689 w 5405070"/>
              <a:gd name="connsiteY329" fmla="*/ 4657174 h 5068607"/>
              <a:gd name="connsiteX330" fmla="*/ 4068303 w 5405070"/>
              <a:gd name="connsiteY330" fmla="*/ 4659129 h 5068607"/>
              <a:gd name="connsiteX331" fmla="*/ 4058525 w 5405070"/>
              <a:gd name="connsiteY331" fmla="*/ 4661476 h 5068607"/>
              <a:gd name="connsiteX332" fmla="*/ 4048748 w 5405070"/>
              <a:gd name="connsiteY332" fmla="*/ 4663431 h 5068607"/>
              <a:gd name="connsiteX333" fmla="*/ 4039362 w 5405070"/>
              <a:gd name="connsiteY333" fmla="*/ 4664605 h 5068607"/>
              <a:gd name="connsiteX334" fmla="*/ 4029584 w 5405070"/>
              <a:gd name="connsiteY334" fmla="*/ 4665387 h 5068607"/>
              <a:gd name="connsiteX335" fmla="*/ 4010029 w 5405070"/>
              <a:gd name="connsiteY335" fmla="*/ 4667342 h 5068607"/>
              <a:gd name="connsiteX336" fmla="*/ 3990866 w 5405070"/>
              <a:gd name="connsiteY336" fmla="*/ 4667733 h 5068607"/>
              <a:gd name="connsiteX337" fmla="*/ 3970920 w 5405070"/>
              <a:gd name="connsiteY337" fmla="*/ 4667342 h 5068607"/>
              <a:gd name="connsiteX338" fmla="*/ 3951756 w 5405070"/>
              <a:gd name="connsiteY338" fmla="*/ 4666560 h 5068607"/>
              <a:gd name="connsiteX339" fmla="*/ 3932201 w 5405070"/>
              <a:gd name="connsiteY339" fmla="*/ 4664605 h 5068607"/>
              <a:gd name="connsiteX340" fmla="*/ 3912646 w 5405070"/>
              <a:gd name="connsiteY340" fmla="*/ 4662649 h 5068607"/>
              <a:gd name="connsiteX341" fmla="*/ 3893483 w 5405070"/>
              <a:gd name="connsiteY341" fmla="*/ 4661085 h 5068607"/>
              <a:gd name="connsiteX342" fmla="*/ 3854373 w 5405070"/>
              <a:gd name="connsiteY342" fmla="*/ 4656392 h 5068607"/>
              <a:gd name="connsiteX343" fmla="*/ 3835209 w 5405070"/>
              <a:gd name="connsiteY343" fmla="*/ 4654827 h 5068607"/>
              <a:gd name="connsiteX344" fmla="*/ 3815655 w 5405070"/>
              <a:gd name="connsiteY344" fmla="*/ 4653263 h 5068607"/>
              <a:gd name="connsiteX345" fmla="*/ 3811744 w 5405070"/>
              <a:gd name="connsiteY345" fmla="*/ 4652872 h 5068607"/>
              <a:gd name="connsiteX346" fmla="*/ 3808224 w 5405070"/>
              <a:gd name="connsiteY346" fmla="*/ 4652089 h 5068607"/>
              <a:gd name="connsiteX347" fmla="*/ 3804704 w 5405070"/>
              <a:gd name="connsiteY347" fmla="*/ 4650916 h 5068607"/>
              <a:gd name="connsiteX348" fmla="*/ 3801184 w 5405070"/>
              <a:gd name="connsiteY348" fmla="*/ 4649352 h 5068607"/>
              <a:gd name="connsiteX349" fmla="*/ 3798055 w 5405070"/>
              <a:gd name="connsiteY349" fmla="*/ 4647787 h 5068607"/>
              <a:gd name="connsiteX350" fmla="*/ 3795318 w 5405070"/>
              <a:gd name="connsiteY350" fmla="*/ 4645441 h 5068607"/>
              <a:gd name="connsiteX351" fmla="*/ 3792189 w 5405070"/>
              <a:gd name="connsiteY351" fmla="*/ 4643094 h 5068607"/>
              <a:gd name="connsiteX352" fmla="*/ 3789451 w 5405070"/>
              <a:gd name="connsiteY352" fmla="*/ 4640357 h 5068607"/>
              <a:gd name="connsiteX353" fmla="*/ 3784758 w 5405070"/>
              <a:gd name="connsiteY353" fmla="*/ 4634881 h 5068607"/>
              <a:gd name="connsiteX354" fmla="*/ 3780847 w 5405070"/>
              <a:gd name="connsiteY354" fmla="*/ 4627450 h 5068607"/>
              <a:gd name="connsiteX355" fmla="*/ 3776545 w 5405070"/>
              <a:gd name="connsiteY355" fmla="*/ 4620020 h 5068607"/>
              <a:gd name="connsiteX356" fmla="*/ 3773416 w 5405070"/>
              <a:gd name="connsiteY356" fmla="*/ 4611807 h 5068607"/>
              <a:gd name="connsiteX357" fmla="*/ 3770678 w 5405070"/>
              <a:gd name="connsiteY357" fmla="*/ 4603202 h 5068607"/>
              <a:gd name="connsiteX358" fmla="*/ 3768332 w 5405070"/>
              <a:gd name="connsiteY358" fmla="*/ 4593816 h 5068607"/>
              <a:gd name="connsiteX359" fmla="*/ 3765985 w 5405070"/>
              <a:gd name="connsiteY359" fmla="*/ 4584430 h 5068607"/>
              <a:gd name="connsiteX360" fmla="*/ 3764030 w 5405070"/>
              <a:gd name="connsiteY360" fmla="*/ 4575044 h 5068607"/>
              <a:gd name="connsiteX361" fmla="*/ 3761683 w 5405070"/>
              <a:gd name="connsiteY361" fmla="*/ 4555489 h 5068607"/>
              <a:gd name="connsiteX362" fmla="*/ 3759728 w 5405070"/>
              <a:gd name="connsiteY362" fmla="*/ 4537107 h 5068607"/>
              <a:gd name="connsiteX363" fmla="*/ 3757381 w 5405070"/>
              <a:gd name="connsiteY363" fmla="*/ 4506211 h 5068607"/>
              <a:gd name="connsiteX364" fmla="*/ 3755817 w 5405070"/>
              <a:gd name="connsiteY364" fmla="*/ 4475314 h 5068607"/>
              <a:gd name="connsiteX365" fmla="*/ 3754252 w 5405070"/>
              <a:gd name="connsiteY365" fmla="*/ 4444808 h 5068607"/>
              <a:gd name="connsiteX366" fmla="*/ 3753470 w 5405070"/>
              <a:gd name="connsiteY366" fmla="*/ 4413912 h 5068607"/>
              <a:gd name="connsiteX367" fmla="*/ 3752297 w 5405070"/>
              <a:gd name="connsiteY367" fmla="*/ 4352119 h 5068607"/>
              <a:gd name="connsiteX368" fmla="*/ 3750733 w 5405070"/>
              <a:gd name="connsiteY368" fmla="*/ 4290325 h 5068607"/>
              <a:gd name="connsiteX369" fmla="*/ 3745257 w 5405070"/>
              <a:gd name="connsiteY369" fmla="*/ 4261775 h 5068607"/>
              <a:gd name="connsiteX370" fmla="*/ 3740173 w 5405070"/>
              <a:gd name="connsiteY370" fmla="*/ 4233616 h 5068607"/>
              <a:gd name="connsiteX371" fmla="*/ 3734307 w 5405070"/>
              <a:gd name="connsiteY371" fmla="*/ 4205066 h 5068607"/>
              <a:gd name="connsiteX372" fmla="*/ 3731960 w 5405070"/>
              <a:gd name="connsiteY372" fmla="*/ 4190987 h 5068607"/>
              <a:gd name="connsiteX373" fmla="*/ 3730004 w 5405070"/>
              <a:gd name="connsiteY373" fmla="*/ 4176908 h 5068607"/>
              <a:gd name="connsiteX374" fmla="*/ 3727658 w 5405070"/>
              <a:gd name="connsiteY374" fmla="*/ 4162437 h 5068607"/>
              <a:gd name="connsiteX375" fmla="*/ 3726093 w 5405070"/>
              <a:gd name="connsiteY375" fmla="*/ 4148358 h 5068607"/>
              <a:gd name="connsiteX376" fmla="*/ 3725311 w 5405070"/>
              <a:gd name="connsiteY376" fmla="*/ 4133887 h 5068607"/>
              <a:gd name="connsiteX377" fmla="*/ 3725311 w 5405070"/>
              <a:gd name="connsiteY377" fmla="*/ 4119025 h 5068607"/>
              <a:gd name="connsiteX378" fmla="*/ 3725702 w 5405070"/>
              <a:gd name="connsiteY378" fmla="*/ 4104555 h 5068607"/>
              <a:gd name="connsiteX379" fmla="*/ 3726876 w 5405070"/>
              <a:gd name="connsiteY379" fmla="*/ 4089693 h 5068607"/>
              <a:gd name="connsiteX380" fmla="*/ 3728831 w 5405070"/>
              <a:gd name="connsiteY380" fmla="*/ 4075223 h 5068607"/>
              <a:gd name="connsiteX381" fmla="*/ 3731960 w 5405070"/>
              <a:gd name="connsiteY381" fmla="*/ 4059970 h 5068607"/>
              <a:gd name="connsiteX382" fmla="*/ 3724920 w 5405070"/>
              <a:gd name="connsiteY382" fmla="*/ 3898447 h 5068607"/>
              <a:gd name="connsiteX383" fmla="*/ 3717880 w 5405070"/>
              <a:gd name="connsiteY383" fmla="*/ 3736924 h 5068607"/>
              <a:gd name="connsiteX384" fmla="*/ 3714361 w 5405070"/>
              <a:gd name="connsiteY384" fmla="*/ 3732231 h 5068607"/>
              <a:gd name="connsiteX385" fmla="*/ 3711232 w 5405070"/>
              <a:gd name="connsiteY385" fmla="*/ 3727929 h 5068607"/>
              <a:gd name="connsiteX386" fmla="*/ 3708103 w 5405070"/>
              <a:gd name="connsiteY386" fmla="*/ 3724800 h 5068607"/>
              <a:gd name="connsiteX387" fmla="*/ 3705365 w 5405070"/>
              <a:gd name="connsiteY387" fmla="*/ 3722454 h 5068607"/>
              <a:gd name="connsiteX388" fmla="*/ 3702628 w 5405070"/>
              <a:gd name="connsiteY388" fmla="*/ 3720498 h 5068607"/>
              <a:gd name="connsiteX389" fmla="*/ 3699890 w 5405070"/>
              <a:gd name="connsiteY389" fmla="*/ 3719325 h 5068607"/>
              <a:gd name="connsiteX390" fmla="*/ 3697152 w 5405070"/>
              <a:gd name="connsiteY390" fmla="*/ 3718152 h 5068607"/>
              <a:gd name="connsiteX391" fmla="*/ 3694806 w 5405070"/>
              <a:gd name="connsiteY391" fmla="*/ 3718152 h 5068607"/>
              <a:gd name="connsiteX392" fmla="*/ 3692459 w 5405070"/>
              <a:gd name="connsiteY392" fmla="*/ 3718543 h 5068607"/>
              <a:gd name="connsiteX393" fmla="*/ 3689722 w 5405070"/>
              <a:gd name="connsiteY393" fmla="*/ 3719325 h 5068607"/>
              <a:gd name="connsiteX394" fmla="*/ 3687375 w 5405070"/>
              <a:gd name="connsiteY394" fmla="*/ 3720498 h 5068607"/>
              <a:gd name="connsiteX395" fmla="*/ 3685419 w 5405070"/>
              <a:gd name="connsiteY395" fmla="*/ 3721671 h 5068607"/>
              <a:gd name="connsiteX396" fmla="*/ 3680726 w 5405070"/>
              <a:gd name="connsiteY396" fmla="*/ 3725974 h 5068607"/>
              <a:gd name="connsiteX397" fmla="*/ 3676815 w 5405070"/>
              <a:gd name="connsiteY397" fmla="*/ 3730667 h 5068607"/>
              <a:gd name="connsiteX398" fmla="*/ 3668602 w 5405070"/>
              <a:gd name="connsiteY398" fmla="*/ 3741617 h 5068607"/>
              <a:gd name="connsiteX399" fmla="*/ 3664691 w 5405070"/>
              <a:gd name="connsiteY399" fmla="*/ 3746702 h 5068607"/>
              <a:gd name="connsiteX400" fmla="*/ 3660389 w 5405070"/>
              <a:gd name="connsiteY400" fmla="*/ 3751786 h 5068607"/>
              <a:gd name="connsiteX401" fmla="*/ 3656087 w 5405070"/>
              <a:gd name="connsiteY401" fmla="*/ 3755697 h 5068607"/>
              <a:gd name="connsiteX402" fmla="*/ 3654132 w 5405070"/>
              <a:gd name="connsiteY402" fmla="*/ 3757652 h 5068607"/>
              <a:gd name="connsiteX403" fmla="*/ 3651785 w 5405070"/>
              <a:gd name="connsiteY403" fmla="*/ 3758826 h 5068607"/>
              <a:gd name="connsiteX404" fmla="*/ 3649048 w 5405070"/>
              <a:gd name="connsiteY404" fmla="*/ 3759608 h 5068607"/>
              <a:gd name="connsiteX405" fmla="*/ 3647092 w 5405070"/>
              <a:gd name="connsiteY405" fmla="*/ 3760390 h 5068607"/>
              <a:gd name="connsiteX406" fmla="*/ 3644354 w 5405070"/>
              <a:gd name="connsiteY406" fmla="*/ 3760390 h 5068607"/>
              <a:gd name="connsiteX407" fmla="*/ 3641617 w 5405070"/>
              <a:gd name="connsiteY407" fmla="*/ 3759608 h 5068607"/>
              <a:gd name="connsiteX408" fmla="*/ 3629102 w 5405070"/>
              <a:gd name="connsiteY408" fmla="*/ 3768212 h 5068607"/>
              <a:gd name="connsiteX409" fmla="*/ 3622453 w 5405070"/>
              <a:gd name="connsiteY409" fmla="*/ 3771732 h 5068607"/>
              <a:gd name="connsiteX410" fmla="*/ 3616195 w 5405070"/>
              <a:gd name="connsiteY410" fmla="*/ 3775252 h 5068607"/>
              <a:gd name="connsiteX411" fmla="*/ 3609938 w 5405070"/>
              <a:gd name="connsiteY411" fmla="*/ 3778380 h 5068607"/>
              <a:gd name="connsiteX412" fmla="*/ 3603680 w 5405070"/>
              <a:gd name="connsiteY412" fmla="*/ 3781118 h 5068607"/>
              <a:gd name="connsiteX413" fmla="*/ 3597423 w 5405070"/>
              <a:gd name="connsiteY413" fmla="*/ 3783074 h 5068607"/>
              <a:gd name="connsiteX414" fmla="*/ 3591556 w 5405070"/>
              <a:gd name="connsiteY414" fmla="*/ 3783465 h 5068607"/>
              <a:gd name="connsiteX415" fmla="*/ 3588428 w 5405070"/>
              <a:gd name="connsiteY415" fmla="*/ 3783465 h 5068607"/>
              <a:gd name="connsiteX416" fmla="*/ 3585690 w 5405070"/>
              <a:gd name="connsiteY416" fmla="*/ 3783465 h 5068607"/>
              <a:gd name="connsiteX417" fmla="*/ 3582561 w 5405070"/>
              <a:gd name="connsiteY417" fmla="*/ 3782683 h 5068607"/>
              <a:gd name="connsiteX418" fmla="*/ 3579823 w 5405070"/>
              <a:gd name="connsiteY418" fmla="*/ 3781509 h 5068607"/>
              <a:gd name="connsiteX419" fmla="*/ 3577477 w 5405070"/>
              <a:gd name="connsiteY419" fmla="*/ 3780336 h 5068607"/>
              <a:gd name="connsiteX420" fmla="*/ 3574348 w 5405070"/>
              <a:gd name="connsiteY420" fmla="*/ 3778772 h 5068607"/>
              <a:gd name="connsiteX421" fmla="*/ 3571611 w 5405070"/>
              <a:gd name="connsiteY421" fmla="*/ 3776816 h 5068607"/>
              <a:gd name="connsiteX422" fmla="*/ 3569264 w 5405070"/>
              <a:gd name="connsiteY422" fmla="*/ 3774469 h 5068607"/>
              <a:gd name="connsiteX423" fmla="*/ 3566526 w 5405070"/>
              <a:gd name="connsiteY423" fmla="*/ 3771341 h 5068607"/>
              <a:gd name="connsiteX424" fmla="*/ 3563789 w 5405070"/>
              <a:gd name="connsiteY424" fmla="*/ 3768212 h 5068607"/>
              <a:gd name="connsiteX425" fmla="*/ 3561833 w 5405070"/>
              <a:gd name="connsiteY425" fmla="*/ 3764692 h 5068607"/>
              <a:gd name="connsiteX426" fmla="*/ 3559096 w 5405070"/>
              <a:gd name="connsiteY426" fmla="*/ 3760390 h 5068607"/>
              <a:gd name="connsiteX427" fmla="*/ 3556749 w 5405070"/>
              <a:gd name="connsiteY427" fmla="*/ 3755697 h 5068607"/>
              <a:gd name="connsiteX428" fmla="*/ 3554402 w 5405070"/>
              <a:gd name="connsiteY428" fmla="*/ 3750222 h 5068607"/>
              <a:gd name="connsiteX429" fmla="*/ 3550100 w 5405070"/>
              <a:gd name="connsiteY429" fmla="*/ 3738489 h 5068607"/>
              <a:gd name="connsiteX430" fmla="*/ 3543843 w 5405070"/>
              <a:gd name="connsiteY430" fmla="*/ 3749439 h 5068607"/>
              <a:gd name="connsiteX431" fmla="*/ 3537194 w 5405070"/>
              <a:gd name="connsiteY431" fmla="*/ 3759608 h 5068607"/>
              <a:gd name="connsiteX432" fmla="*/ 3530545 w 5405070"/>
              <a:gd name="connsiteY432" fmla="*/ 3768603 h 5068607"/>
              <a:gd name="connsiteX433" fmla="*/ 3523897 w 5405070"/>
              <a:gd name="connsiteY433" fmla="*/ 3776816 h 5068607"/>
              <a:gd name="connsiteX434" fmla="*/ 3516857 w 5405070"/>
              <a:gd name="connsiteY434" fmla="*/ 3783856 h 5068607"/>
              <a:gd name="connsiteX435" fmla="*/ 3509817 w 5405070"/>
              <a:gd name="connsiteY435" fmla="*/ 3790113 h 5068607"/>
              <a:gd name="connsiteX436" fmla="*/ 3502778 w 5405070"/>
              <a:gd name="connsiteY436" fmla="*/ 3795980 h 5068607"/>
              <a:gd name="connsiteX437" fmla="*/ 3495738 w 5405070"/>
              <a:gd name="connsiteY437" fmla="*/ 3800282 h 5068607"/>
              <a:gd name="connsiteX438" fmla="*/ 3488307 w 5405070"/>
              <a:gd name="connsiteY438" fmla="*/ 3804193 h 5068607"/>
              <a:gd name="connsiteX439" fmla="*/ 3480876 w 5405070"/>
              <a:gd name="connsiteY439" fmla="*/ 3807322 h 5068607"/>
              <a:gd name="connsiteX440" fmla="*/ 3473445 w 5405070"/>
              <a:gd name="connsiteY440" fmla="*/ 3810059 h 5068607"/>
              <a:gd name="connsiteX441" fmla="*/ 3466015 w 5405070"/>
              <a:gd name="connsiteY441" fmla="*/ 3812406 h 5068607"/>
              <a:gd name="connsiteX442" fmla="*/ 3458193 w 5405070"/>
              <a:gd name="connsiteY442" fmla="*/ 3813579 h 5068607"/>
              <a:gd name="connsiteX443" fmla="*/ 3450762 w 5405070"/>
              <a:gd name="connsiteY443" fmla="*/ 3814752 h 5068607"/>
              <a:gd name="connsiteX444" fmla="*/ 3442940 w 5405070"/>
              <a:gd name="connsiteY444" fmla="*/ 3815143 h 5068607"/>
              <a:gd name="connsiteX445" fmla="*/ 3435118 w 5405070"/>
              <a:gd name="connsiteY445" fmla="*/ 3815143 h 5068607"/>
              <a:gd name="connsiteX446" fmla="*/ 3427687 w 5405070"/>
              <a:gd name="connsiteY446" fmla="*/ 3814752 h 5068607"/>
              <a:gd name="connsiteX447" fmla="*/ 3419474 w 5405070"/>
              <a:gd name="connsiteY447" fmla="*/ 3813970 h 5068607"/>
              <a:gd name="connsiteX448" fmla="*/ 3412043 w 5405070"/>
              <a:gd name="connsiteY448" fmla="*/ 3812797 h 5068607"/>
              <a:gd name="connsiteX449" fmla="*/ 3403830 w 5405070"/>
              <a:gd name="connsiteY449" fmla="*/ 3811624 h 5068607"/>
              <a:gd name="connsiteX450" fmla="*/ 3387795 w 5405070"/>
              <a:gd name="connsiteY450" fmla="*/ 3808495 h 5068607"/>
              <a:gd name="connsiteX451" fmla="*/ 3371760 w 5405070"/>
              <a:gd name="connsiteY451" fmla="*/ 3804193 h 5068607"/>
              <a:gd name="connsiteX452" fmla="*/ 3340082 w 5405070"/>
              <a:gd name="connsiteY452" fmla="*/ 3796762 h 5068607"/>
              <a:gd name="connsiteX453" fmla="*/ 3324047 w 5405070"/>
              <a:gd name="connsiteY453" fmla="*/ 3793633 h 5068607"/>
              <a:gd name="connsiteX454" fmla="*/ 3308403 w 5405070"/>
              <a:gd name="connsiteY454" fmla="*/ 3790896 h 5068607"/>
              <a:gd name="connsiteX455" fmla="*/ 3299799 w 5405070"/>
              <a:gd name="connsiteY455" fmla="*/ 3765083 h 5068607"/>
              <a:gd name="connsiteX456" fmla="*/ 3291195 w 5405070"/>
              <a:gd name="connsiteY456" fmla="*/ 3739271 h 5068607"/>
              <a:gd name="connsiteX457" fmla="*/ 3273204 w 5405070"/>
              <a:gd name="connsiteY457" fmla="*/ 3688428 h 5068607"/>
              <a:gd name="connsiteX458" fmla="*/ 3264209 w 5405070"/>
              <a:gd name="connsiteY458" fmla="*/ 3662616 h 5068607"/>
              <a:gd name="connsiteX459" fmla="*/ 3255214 w 5405070"/>
              <a:gd name="connsiteY459" fmla="*/ 3637195 h 5068607"/>
              <a:gd name="connsiteX460" fmla="*/ 3247392 w 5405070"/>
              <a:gd name="connsiteY460" fmla="*/ 3611382 h 5068607"/>
              <a:gd name="connsiteX461" fmla="*/ 3239179 w 5405070"/>
              <a:gd name="connsiteY461" fmla="*/ 3584788 h 5068607"/>
              <a:gd name="connsiteX462" fmla="*/ 3232530 w 5405070"/>
              <a:gd name="connsiteY462" fmla="*/ 3558584 h 5068607"/>
              <a:gd name="connsiteX463" fmla="*/ 3226272 w 5405070"/>
              <a:gd name="connsiteY463" fmla="*/ 3532381 h 5068607"/>
              <a:gd name="connsiteX464" fmla="*/ 3223535 w 5405070"/>
              <a:gd name="connsiteY464" fmla="*/ 3518693 h 5068607"/>
              <a:gd name="connsiteX465" fmla="*/ 3221579 w 5405070"/>
              <a:gd name="connsiteY465" fmla="*/ 3505004 h 5068607"/>
              <a:gd name="connsiteX466" fmla="*/ 3219233 w 5405070"/>
              <a:gd name="connsiteY466" fmla="*/ 3491316 h 5068607"/>
              <a:gd name="connsiteX467" fmla="*/ 3217277 w 5405070"/>
              <a:gd name="connsiteY467" fmla="*/ 3477627 h 5068607"/>
              <a:gd name="connsiteX468" fmla="*/ 3215713 w 5405070"/>
              <a:gd name="connsiteY468" fmla="*/ 3463548 h 5068607"/>
              <a:gd name="connsiteX469" fmla="*/ 3214931 w 5405070"/>
              <a:gd name="connsiteY469" fmla="*/ 3449468 h 5068607"/>
              <a:gd name="connsiteX470" fmla="*/ 3213757 w 5405070"/>
              <a:gd name="connsiteY470" fmla="*/ 3434998 h 5068607"/>
              <a:gd name="connsiteX471" fmla="*/ 3213757 w 5405070"/>
              <a:gd name="connsiteY471" fmla="*/ 3420918 h 5068607"/>
              <a:gd name="connsiteX472" fmla="*/ 3213757 w 5405070"/>
              <a:gd name="connsiteY472" fmla="*/ 3406057 h 5068607"/>
              <a:gd name="connsiteX473" fmla="*/ 3214149 w 5405070"/>
              <a:gd name="connsiteY473" fmla="*/ 3391586 h 5068607"/>
              <a:gd name="connsiteX474" fmla="*/ 3215322 w 5405070"/>
              <a:gd name="connsiteY474" fmla="*/ 3376725 h 5068607"/>
              <a:gd name="connsiteX475" fmla="*/ 3216886 w 5405070"/>
              <a:gd name="connsiteY475" fmla="*/ 3361472 h 5068607"/>
              <a:gd name="connsiteX476" fmla="*/ 3213757 w 5405070"/>
              <a:gd name="connsiteY476" fmla="*/ 3355605 h 5068607"/>
              <a:gd name="connsiteX477" fmla="*/ 3211411 w 5405070"/>
              <a:gd name="connsiteY477" fmla="*/ 3350521 h 5068607"/>
              <a:gd name="connsiteX478" fmla="*/ 3209455 w 5405070"/>
              <a:gd name="connsiteY478" fmla="*/ 3344655 h 5068607"/>
              <a:gd name="connsiteX479" fmla="*/ 3207500 w 5405070"/>
              <a:gd name="connsiteY479" fmla="*/ 3338397 h 5068607"/>
              <a:gd name="connsiteX480" fmla="*/ 3205936 w 5405070"/>
              <a:gd name="connsiteY480" fmla="*/ 3332140 h 5068607"/>
              <a:gd name="connsiteX481" fmla="*/ 3204371 w 5405070"/>
              <a:gd name="connsiteY481" fmla="*/ 3325882 h 5068607"/>
              <a:gd name="connsiteX482" fmla="*/ 3202807 w 5405070"/>
              <a:gd name="connsiteY482" fmla="*/ 3312976 h 5068607"/>
              <a:gd name="connsiteX483" fmla="*/ 3202025 w 5405070"/>
              <a:gd name="connsiteY483" fmla="*/ 3299679 h 5068607"/>
              <a:gd name="connsiteX484" fmla="*/ 3200851 w 5405070"/>
              <a:gd name="connsiteY484" fmla="*/ 3285991 h 5068607"/>
              <a:gd name="connsiteX485" fmla="*/ 3200069 w 5405070"/>
              <a:gd name="connsiteY485" fmla="*/ 3259005 h 5068607"/>
              <a:gd name="connsiteX486" fmla="*/ 3199287 w 5405070"/>
              <a:gd name="connsiteY486" fmla="*/ 3245708 h 5068607"/>
              <a:gd name="connsiteX487" fmla="*/ 3197723 w 5405070"/>
              <a:gd name="connsiteY487" fmla="*/ 3232019 h 5068607"/>
              <a:gd name="connsiteX488" fmla="*/ 3195767 w 5405070"/>
              <a:gd name="connsiteY488" fmla="*/ 3219113 h 5068607"/>
              <a:gd name="connsiteX489" fmla="*/ 3194203 w 5405070"/>
              <a:gd name="connsiteY489" fmla="*/ 3212856 h 5068607"/>
              <a:gd name="connsiteX490" fmla="*/ 3192638 w 5405070"/>
              <a:gd name="connsiteY490" fmla="*/ 3207380 h 5068607"/>
              <a:gd name="connsiteX491" fmla="*/ 3190292 w 5405070"/>
              <a:gd name="connsiteY491" fmla="*/ 3201123 h 5068607"/>
              <a:gd name="connsiteX492" fmla="*/ 3187945 w 5405070"/>
              <a:gd name="connsiteY492" fmla="*/ 3195256 h 5068607"/>
              <a:gd name="connsiteX493" fmla="*/ 3185207 w 5405070"/>
              <a:gd name="connsiteY493" fmla="*/ 3189781 h 5068607"/>
              <a:gd name="connsiteX494" fmla="*/ 3181688 w 5405070"/>
              <a:gd name="connsiteY494" fmla="*/ 3184305 h 5068607"/>
              <a:gd name="connsiteX495" fmla="*/ 3178168 w 5405070"/>
              <a:gd name="connsiteY495" fmla="*/ 3179221 h 5068607"/>
              <a:gd name="connsiteX496" fmla="*/ 3174257 w 5405070"/>
              <a:gd name="connsiteY496" fmla="*/ 3174137 h 5068607"/>
              <a:gd name="connsiteX497" fmla="*/ 3169564 w 5405070"/>
              <a:gd name="connsiteY497" fmla="*/ 3169444 h 5068607"/>
              <a:gd name="connsiteX498" fmla="*/ 3164479 w 5405070"/>
              <a:gd name="connsiteY498" fmla="*/ 3164751 h 5068607"/>
              <a:gd name="connsiteX499" fmla="*/ 3162915 w 5405070"/>
              <a:gd name="connsiteY499" fmla="*/ 3259396 h 5068607"/>
              <a:gd name="connsiteX500" fmla="*/ 3161741 w 5405070"/>
              <a:gd name="connsiteY500" fmla="*/ 3306328 h 5068607"/>
              <a:gd name="connsiteX501" fmla="*/ 3160568 w 5405070"/>
              <a:gd name="connsiteY501" fmla="*/ 3353650 h 5068607"/>
              <a:gd name="connsiteX502" fmla="*/ 3158613 w 5405070"/>
              <a:gd name="connsiteY502" fmla="*/ 3400190 h 5068607"/>
              <a:gd name="connsiteX503" fmla="*/ 3156266 w 5405070"/>
              <a:gd name="connsiteY503" fmla="*/ 3447122 h 5068607"/>
              <a:gd name="connsiteX504" fmla="*/ 3154311 w 5405070"/>
              <a:gd name="connsiteY504" fmla="*/ 3494053 h 5068607"/>
              <a:gd name="connsiteX505" fmla="*/ 3151182 w 5405070"/>
              <a:gd name="connsiteY505" fmla="*/ 3540985 h 5068607"/>
              <a:gd name="connsiteX506" fmla="*/ 3147271 w 5405070"/>
              <a:gd name="connsiteY506" fmla="*/ 3587525 h 5068607"/>
              <a:gd name="connsiteX507" fmla="*/ 3143360 w 5405070"/>
              <a:gd name="connsiteY507" fmla="*/ 3634066 h 5068607"/>
              <a:gd name="connsiteX508" fmla="*/ 3139058 w 5405070"/>
              <a:gd name="connsiteY508" fmla="*/ 3680997 h 5068607"/>
              <a:gd name="connsiteX509" fmla="*/ 3133974 w 5405070"/>
              <a:gd name="connsiteY509" fmla="*/ 3727147 h 5068607"/>
              <a:gd name="connsiteX510" fmla="*/ 3128107 w 5405070"/>
              <a:gd name="connsiteY510" fmla="*/ 3773687 h 5068607"/>
              <a:gd name="connsiteX511" fmla="*/ 3121459 w 5405070"/>
              <a:gd name="connsiteY511" fmla="*/ 3819837 h 5068607"/>
              <a:gd name="connsiteX512" fmla="*/ 3114419 w 5405070"/>
              <a:gd name="connsiteY512" fmla="*/ 3865986 h 5068607"/>
              <a:gd name="connsiteX513" fmla="*/ 3106597 w 5405070"/>
              <a:gd name="connsiteY513" fmla="*/ 3912135 h 5068607"/>
              <a:gd name="connsiteX514" fmla="*/ 3105033 w 5405070"/>
              <a:gd name="connsiteY514" fmla="*/ 3936774 h 5068607"/>
              <a:gd name="connsiteX515" fmla="*/ 3103468 w 5405070"/>
              <a:gd name="connsiteY515" fmla="*/ 3961413 h 5068607"/>
              <a:gd name="connsiteX516" fmla="*/ 3100731 w 5405070"/>
              <a:gd name="connsiteY516" fmla="*/ 3985270 h 5068607"/>
              <a:gd name="connsiteX517" fmla="*/ 3097211 w 5405070"/>
              <a:gd name="connsiteY517" fmla="*/ 4009518 h 5068607"/>
              <a:gd name="connsiteX518" fmla="*/ 3092909 w 5405070"/>
              <a:gd name="connsiteY518" fmla="*/ 4032984 h 5068607"/>
              <a:gd name="connsiteX519" fmla="*/ 3088607 w 5405070"/>
              <a:gd name="connsiteY519" fmla="*/ 4056841 h 5068607"/>
              <a:gd name="connsiteX520" fmla="*/ 3083522 w 5405070"/>
              <a:gd name="connsiteY520" fmla="*/ 4079916 h 5068607"/>
              <a:gd name="connsiteX521" fmla="*/ 3078829 w 5405070"/>
              <a:gd name="connsiteY521" fmla="*/ 4102990 h 5068607"/>
              <a:gd name="connsiteX522" fmla="*/ 3072963 w 5405070"/>
              <a:gd name="connsiteY522" fmla="*/ 4126456 h 5068607"/>
              <a:gd name="connsiteX523" fmla="*/ 3067096 w 5405070"/>
              <a:gd name="connsiteY523" fmla="*/ 4149531 h 5068607"/>
              <a:gd name="connsiteX524" fmla="*/ 3055755 w 5405070"/>
              <a:gd name="connsiteY524" fmla="*/ 4195289 h 5068607"/>
              <a:gd name="connsiteX525" fmla="*/ 3043631 w 5405070"/>
              <a:gd name="connsiteY525" fmla="*/ 4241438 h 5068607"/>
              <a:gd name="connsiteX526" fmla="*/ 3031898 w 5405070"/>
              <a:gd name="connsiteY526" fmla="*/ 4287197 h 5068607"/>
              <a:gd name="connsiteX527" fmla="*/ 3031507 w 5405070"/>
              <a:gd name="connsiteY527" fmla="*/ 4298147 h 5068607"/>
              <a:gd name="connsiteX528" fmla="*/ 3030724 w 5405070"/>
              <a:gd name="connsiteY528" fmla="*/ 4308316 h 5068607"/>
              <a:gd name="connsiteX529" fmla="*/ 3028378 w 5405070"/>
              <a:gd name="connsiteY529" fmla="*/ 4318093 h 5068607"/>
              <a:gd name="connsiteX530" fmla="*/ 3026031 w 5405070"/>
              <a:gd name="connsiteY530" fmla="*/ 4327480 h 5068607"/>
              <a:gd name="connsiteX531" fmla="*/ 3022511 w 5405070"/>
              <a:gd name="connsiteY531" fmla="*/ 4336475 h 5068607"/>
              <a:gd name="connsiteX532" fmla="*/ 3018992 w 5405070"/>
              <a:gd name="connsiteY532" fmla="*/ 4344688 h 5068607"/>
              <a:gd name="connsiteX533" fmla="*/ 3014689 w 5405070"/>
              <a:gd name="connsiteY533" fmla="*/ 4353292 h 5068607"/>
              <a:gd name="connsiteX534" fmla="*/ 3009605 w 5405070"/>
              <a:gd name="connsiteY534" fmla="*/ 4361896 h 5068607"/>
              <a:gd name="connsiteX535" fmla="*/ 3006476 w 5405070"/>
              <a:gd name="connsiteY535" fmla="*/ 4365025 h 5068607"/>
              <a:gd name="connsiteX536" fmla="*/ 3002957 w 5405070"/>
              <a:gd name="connsiteY536" fmla="*/ 4368545 h 5068607"/>
              <a:gd name="connsiteX537" fmla="*/ 2997090 w 5405070"/>
              <a:gd name="connsiteY537" fmla="*/ 4375584 h 5068607"/>
              <a:gd name="connsiteX538" fmla="*/ 2991224 w 5405070"/>
              <a:gd name="connsiteY538" fmla="*/ 4384189 h 5068607"/>
              <a:gd name="connsiteX539" fmla="*/ 2986139 w 5405070"/>
              <a:gd name="connsiteY539" fmla="*/ 4392402 h 5068607"/>
              <a:gd name="connsiteX540" fmla="*/ 2981055 w 5405070"/>
              <a:gd name="connsiteY540" fmla="*/ 4401397 h 5068607"/>
              <a:gd name="connsiteX541" fmla="*/ 2976753 w 5405070"/>
              <a:gd name="connsiteY541" fmla="*/ 4410783 h 5068607"/>
              <a:gd name="connsiteX542" fmla="*/ 2967367 w 5405070"/>
              <a:gd name="connsiteY542" fmla="*/ 4429556 h 5068607"/>
              <a:gd name="connsiteX543" fmla="*/ 2962282 w 5405070"/>
              <a:gd name="connsiteY543" fmla="*/ 4438942 h 5068607"/>
              <a:gd name="connsiteX544" fmla="*/ 2957589 w 5405070"/>
              <a:gd name="connsiteY544" fmla="*/ 4447546 h 5068607"/>
              <a:gd name="connsiteX545" fmla="*/ 2951723 w 5405070"/>
              <a:gd name="connsiteY545" fmla="*/ 4455759 h 5068607"/>
              <a:gd name="connsiteX546" fmla="*/ 2945857 w 5405070"/>
              <a:gd name="connsiteY546" fmla="*/ 4463972 h 5068607"/>
              <a:gd name="connsiteX547" fmla="*/ 2939599 w 5405070"/>
              <a:gd name="connsiteY547" fmla="*/ 4470621 h 5068607"/>
              <a:gd name="connsiteX548" fmla="*/ 2936470 w 5405070"/>
              <a:gd name="connsiteY548" fmla="*/ 4474141 h 5068607"/>
              <a:gd name="connsiteX549" fmla="*/ 2932950 w 5405070"/>
              <a:gd name="connsiteY549" fmla="*/ 4476878 h 5068607"/>
              <a:gd name="connsiteX550" fmla="*/ 2929039 w 5405070"/>
              <a:gd name="connsiteY550" fmla="*/ 4479616 h 5068607"/>
              <a:gd name="connsiteX551" fmla="*/ 2924737 w 5405070"/>
              <a:gd name="connsiteY551" fmla="*/ 4482354 h 5068607"/>
              <a:gd name="connsiteX552" fmla="*/ 2920826 w 5405070"/>
              <a:gd name="connsiteY552" fmla="*/ 4483918 h 5068607"/>
              <a:gd name="connsiteX553" fmla="*/ 2916524 w 5405070"/>
              <a:gd name="connsiteY553" fmla="*/ 4486265 h 5068607"/>
              <a:gd name="connsiteX554" fmla="*/ 2913004 w 5405070"/>
              <a:gd name="connsiteY554" fmla="*/ 4498389 h 5068607"/>
              <a:gd name="connsiteX555" fmla="*/ 2908702 w 5405070"/>
              <a:gd name="connsiteY555" fmla="*/ 4509730 h 5068607"/>
              <a:gd name="connsiteX556" fmla="*/ 2904400 w 5405070"/>
              <a:gd name="connsiteY556" fmla="*/ 4519508 h 5068607"/>
              <a:gd name="connsiteX557" fmla="*/ 2898925 w 5405070"/>
              <a:gd name="connsiteY557" fmla="*/ 4528894 h 5068607"/>
              <a:gd name="connsiteX558" fmla="*/ 2893841 w 5405070"/>
              <a:gd name="connsiteY558" fmla="*/ 4537107 h 5068607"/>
              <a:gd name="connsiteX559" fmla="*/ 2887974 w 5405070"/>
              <a:gd name="connsiteY559" fmla="*/ 4544538 h 5068607"/>
              <a:gd name="connsiteX560" fmla="*/ 2881717 w 5405070"/>
              <a:gd name="connsiteY560" fmla="*/ 4551187 h 5068607"/>
              <a:gd name="connsiteX561" fmla="*/ 2875068 w 5405070"/>
              <a:gd name="connsiteY561" fmla="*/ 4557053 h 5068607"/>
              <a:gd name="connsiteX562" fmla="*/ 2868028 w 5405070"/>
              <a:gd name="connsiteY562" fmla="*/ 4562137 h 5068607"/>
              <a:gd name="connsiteX563" fmla="*/ 2860598 w 5405070"/>
              <a:gd name="connsiteY563" fmla="*/ 4566439 h 5068607"/>
              <a:gd name="connsiteX564" fmla="*/ 2852776 w 5405070"/>
              <a:gd name="connsiteY564" fmla="*/ 4569959 h 5068607"/>
              <a:gd name="connsiteX565" fmla="*/ 2844563 w 5405070"/>
              <a:gd name="connsiteY565" fmla="*/ 4573479 h 5068607"/>
              <a:gd name="connsiteX566" fmla="*/ 2836350 w 5405070"/>
              <a:gd name="connsiteY566" fmla="*/ 4576217 h 5068607"/>
              <a:gd name="connsiteX567" fmla="*/ 2827745 w 5405070"/>
              <a:gd name="connsiteY567" fmla="*/ 4578954 h 5068607"/>
              <a:gd name="connsiteX568" fmla="*/ 2818750 w 5405070"/>
              <a:gd name="connsiteY568" fmla="*/ 4581301 h 5068607"/>
              <a:gd name="connsiteX569" fmla="*/ 2809755 w 5405070"/>
              <a:gd name="connsiteY569" fmla="*/ 4582865 h 5068607"/>
              <a:gd name="connsiteX570" fmla="*/ 2794111 w 5405070"/>
              <a:gd name="connsiteY570" fmla="*/ 4585212 h 5068607"/>
              <a:gd name="connsiteX571" fmla="*/ 2778467 w 5405070"/>
              <a:gd name="connsiteY571" fmla="*/ 4586385 h 5068607"/>
              <a:gd name="connsiteX572" fmla="*/ 2763215 w 5405070"/>
              <a:gd name="connsiteY572" fmla="*/ 4587559 h 5068607"/>
              <a:gd name="connsiteX573" fmla="*/ 2747571 w 5405070"/>
              <a:gd name="connsiteY573" fmla="*/ 4587559 h 5068607"/>
              <a:gd name="connsiteX574" fmla="*/ 2732318 w 5405070"/>
              <a:gd name="connsiteY574" fmla="*/ 4587168 h 5068607"/>
              <a:gd name="connsiteX575" fmla="*/ 2716674 w 5405070"/>
              <a:gd name="connsiteY575" fmla="*/ 4585994 h 5068607"/>
              <a:gd name="connsiteX576" fmla="*/ 2701421 w 5405070"/>
              <a:gd name="connsiteY576" fmla="*/ 4584430 h 5068607"/>
              <a:gd name="connsiteX577" fmla="*/ 2685778 w 5405070"/>
              <a:gd name="connsiteY577" fmla="*/ 4582474 h 5068607"/>
              <a:gd name="connsiteX578" fmla="*/ 2655272 w 5405070"/>
              <a:gd name="connsiteY578" fmla="*/ 4578172 h 5068607"/>
              <a:gd name="connsiteX579" fmla="*/ 2624767 w 5405070"/>
              <a:gd name="connsiteY579" fmla="*/ 4573088 h 5068607"/>
              <a:gd name="connsiteX580" fmla="*/ 2593870 w 5405070"/>
              <a:gd name="connsiteY580" fmla="*/ 4568004 h 5068607"/>
              <a:gd name="connsiteX581" fmla="*/ 2579008 w 5405070"/>
              <a:gd name="connsiteY581" fmla="*/ 4565657 h 5068607"/>
              <a:gd name="connsiteX582" fmla="*/ 2563364 w 5405070"/>
              <a:gd name="connsiteY582" fmla="*/ 4563702 h 5068607"/>
              <a:gd name="connsiteX583" fmla="*/ 2554760 w 5405070"/>
              <a:gd name="connsiteY583" fmla="*/ 4562137 h 5068607"/>
              <a:gd name="connsiteX584" fmla="*/ 2546938 w 5405070"/>
              <a:gd name="connsiteY584" fmla="*/ 4559791 h 5068607"/>
              <a:gd name="connsiteX585" fmla="*/ 2539508 w 5405070"/>
              <a:gd name="connsiteY585" fmla="*/ 4556662 h 5068607"/>
              <a:gd name="connsiteX586" fmla="*/ 2532468 w 5405070"/>
              <a:gd name="connsiteY586" fmla="*/ 4553142 h 5068607"/>
              <a:gd name="connsiteX587" fmla="*/ 2526210 w 5405070"/>
              <a:gd name="connsiteY587" fmla="*/ 4548449 h 5068607"/>
              <a:gd name="connsiteX588" fmla="*/ 2519953 w 5405070"/>
              <a:gd name="connsiteY588" fmla="*/ 4543365 h 5068607"/>
              <a:gd name="connsiteX589" fmla="*/ 2514477 w 5405070"/>
              <a:gd name="connsiteY589" fmla="*/ 4537107 h 5068607"/>
              <a:gd name="connsiteX590" fmla="*/ 2509784 w 5405070"/>
              <a:gd name="connsiteY590" fmla="*/ 4530850 h 5068607"/>
              <a:gd name="connsiteX591" fmla="*/ 2504700 w 5405070"/>
              <a:gd name="connsiteY591" fmla="*/ 4523810 h 5068607"/>
              <a:gd name="connsiteX592" fmla="*/ 2500789 w 5405070"/>
              <a:gd name="connsiteY592" fmla="*/ 4515597 h 5068607"/>
              <a:gd name="connsiteX593" fmla="*/ 2496878 w 5405070"/>
              <a:gd name="connsiteY593" fmla="*/ 4507775 h 5068607"/>
              <a:gd name="connsiteX594" fmla="*/ 2493749 w 5405070"/>
              <a:gd name="connsiteY594" fmla="*/ 4498780 h 5068607"/>
              <a:gd name="connsiteX595" fmla="*/ 2490620 w 5405070"/>
              <a:gd name="connsiteY595" fmla="*/ 4489785 h 5068607"/>
              <a:gd name="connsiteX596" fmla="*/ 2488274 w 5405070"/>
              <a:gd name="connsiteY596" fmla="*/ 4480007 h 5068607"/>
              <a:gd name="connsiteX597" fmla="*/ 2485927 w 5405070"/>
              <a:gd name="connsiteY597" fmla="*/ 4470230 h 5068607"/>
              <a:gd name="connsiteX598" fmla="*/ 2484363 w 5405070"/>
              <a:gd name="connsiteY598" fmla="*/ 4460061 h 5068607"/>
              <a:gd name="connsiteX599" fmla="*/ 2478497 w 5405070"/>
              <a:gd name="connsiteY599" fmla="*/ 4424080 h 5068607"/>
              <a:gd name="connsiteX600" fmla="*/ 2472630 w 5405070"/>
              <a:gd name="connsiteY600" fmla="*/ 4388882 h 5068607"/>
              <a:gd name="connsiteX601" fmla="*/ 2460506 w 5405070"/>
              <a:gd name="connsiteY601" fmla="*/ 4318093 h 5068607"/>
              <a:gd name="connsiteX602" fmla="*/ 2448773 w 5405070"/>
              <a:gd name="connsiteY602" fmla="*/ 4247696 h 5068607"/>
              <a:gd name="connsiteX603" fmla="*/ 2442907 w 5405070"/>
              <a:gd name="connsiteY603" fmla="*/ 4212106 h 5068607"/>
              <a:gd name="connsiteX604" fmla="*/ 2437431 w 5405070"/>
              <a:gd name="connsiteY604" fmla="*/ 4176908 h 5068607"/>
              <a:gd name="connsiteX605" fmla="*/ 2432738 w 5405070"/>
              <a:gd name="connsiteY605" fmla="*/ 4140927 h 5068607"/>
              <a:gd name="connsiteX606" fmla="*/ 2428045 w 5405070"/>
              <a:gd name="connsiteY606" fmla="*/ 4105337 h 5068607"/>
              <a:gd name="connsiteX607" fmla="*/ 2424525 w 5405070"/>
              <a:gd name="connsiteY607" fmla="*/ 4069356 h 5068607"/>
              <a:gd name="connsiteX608" fmla="*/ 2421396 w 5405070"/>
              <a:gd name="connsiteY608" fmla="*/ 4033375 h 5068607"/>
              <a:gd name="connsiteX609" fmla="*/ 2419832 w 5405070"/>
              <a:gd name="connsiteY609" fmla="*/ 3997394 h 5068607"/>
              <a:gd name="connsiteX610" fmla="*/ 2418659 w 5405070"/>
              <a:gd name="connsiteY610" fmla="*/ 3979013 h 5068607"/>
              <a:gd name="connsiteX611" fmla="*/ 2418659 w 5405070"/>
              <a:gd name="connsiteY611" fmla="*/ 3961022 h 5068607"/>
              <a:gd name="connsiteX612" fmla="*/ 2418267 w 5405070"/>
              <a:gd name="connsiteY612" fmla="*/ 3942641 h 5068607"/>
              <a:gd name="connsiteX613" fmla="*/ 2418659 w 5405070"/>
              <a:gd name="connsiteY613" fmla="*/ 3924259 h 5068607"/>
              <a:gd name="connsiteX614" fmla="*/ 2419050 w 5405070"/>
              <a:gd name="connsiteY614" fmla="*/ 3905487 h 5068607"/>
              <a:gd name="connsiteX615" fmla="*/ 2420223 w 5405070"/>
              <a:gd name="connsiteY615" fmla="*/ 3887105 h 5068607"/>
              <a:gd name="connsiteX616" fmla="*/ 2402624 w 5405070"/>
              <a:gd name="connsiteY616" fmla="*/ 3837045 h 5068607"/>
              <a:gd name="connsiteX617" fmla="*/ 2366252 w 5405070"/>
              <a:gd name="connsiteY617" fmla="*/ 3812406 h 5068607"/>
              <a:gd name="connsiteX618" fmla="*/ 2326751 w 5405070"/>
              <a:gd name="connsiteY618" fmla="*/ 4137407 h 5068607"/>
              <a:gd name="connsiteX619" fmla="*/ 2327924 w 5405070"/>
              <a:gd name="connsiteY619" fmla="*/ 4148749 h 5068607"/>
              <a:gd name="connsiteX620" fmla="*/ 2328316 w 5405070"/>
              <a:gd name="connsiteY620" fmla="*/ 4159699 h 5068607"/>
              <a:gd name="connsiteX621" fmla="*/ 2328316 w 5405070"/>
              <a:gd name="connsiteY621" fmla="*/ 4171041 h 5068607"/>
              <a:gd name="connsiteX622" fmla="*/ 2328316 w 5405070"/>
              <a:gd name="connsiteY622" fmla="*/ 4181992 h 5068607"/>
              <a:gd name="connsiteX623" fmla="*/ 2327533 w 5405070"/>
              <a:gd name="connsiteY623" fmla="*/ 4192942 h 5068607"/>
              <a:gd name="connsiteX624" fmla="*/ 2326360 w 5405070"/>
              <a:gd name="connsiteY624" fmla="*/ 4203893 h 5068607"/>
              <a:gd name="connsiteX625" fmla="*/ 2324404 w 5405070"/>
              <a:gd name="connsiteY625" fmla="*/ 4225403 h 5068607"/>
              <a:gd name="connsiteX626" fmla="*/ 2320494 w 5405070"/>
              <a:gd name="connsiteY626" fmla="*/ 4247305 h 5068607"/>
              <a:gd name="connsiteX627" fmla="*/ 2316583 w 5405070"/>
              <a:gd name="connsiteY627" fmla="*/ 4268424 h 5068607"/>
              <a:gd name="connsiteX628" fmla="*/ 2308370 w 5405070"/>
              <a:gd name="connsiteY628" fmla="*/ 4311445 h 5068607"/>
              <a:gd name="connsiteX629" fmla="*/ 2308370 w 5405070"/>
              <a:gd name="connsiteY629" fmla="*/ 4325915 h 5068607"/>
              <a:gd name="connsiteX630" fmla="*/ 2306805 w 5405070"/>
              <a:gd name="connsiteY630" fmla="*/ 4340386 h 5068607"/>
              <a:gd name="connsiteX631" fmla="*/ 2305241 w 5405070"/>
              <a:gd name="connsiteY631" fmla="*/ 4354074 h 5068607"/>
              <a:gd name="connsiteX632" fmla="*/ 2302894 w 5405070"/>
              <a:gd name="connsiteY632" fmla="*/ 4368154 h 5068607"/>
              <a:gd name="connsiteX633" fmla="*/ 2299766 w 5405070"/>
              <a:gd name="connsiteY633" fmla="*/ 4381451 h 5068607"/>
              <a:gd name="connsiteX634" fmla="*/ 2296246 w 5405070"/>
              <a:gd name="connsiteY634" fmla="*/ 4394748 h 5068607"/>
              <a:gd name="connsiteX635" fmla="*/ 2291944 w 5405070"/>
              <a:gd name="connsiteY635" fmla="*/ 4408045 h 5068607"/>
              <a:gd name="connsiteX636" fmla="*/ 2287641 w 5405070"/>
              <a:gd name="connsiteY636" fmla="*/ 4420952 h 5068607"/>
              <a:gd name="connsiteX637" fmla="*/ 2278646 w 5405070"/>
              <a:gd name="connsiteY637" fmla="*/ 4447937 h 5068607"/>
              <a:gd name="connsiteX638" fmla="*/ 2274735 w 5405070"/>
              <a:gd name="connsiteY638" fmla="*/ 4460843 h 5068607"/>
              <a:gd name="connsiteX639" fmla="*/ 2270824 w 5405070"/>
              <a:gd name="connsiteY639" fmla="*/ 4474532 h 5068607"/>
              <a:gd name="connsiteX640" fmla="*/ 2266522 w 5405070"/>
              <a:gd name="connsiteY640" fmla="*/ 4487829 h 5068607"/>
              <a:gd name="connsiteX641" fmla="*/ 2263785 w 5405070"/>
              <a:gd name="connsiteY641" fmla="*/ 4501909 h 5068607"/>
              <a:gd name="connsiteX642" fmla="*/ 2261047 w 5405070"/>
              <a:gd name="connsiteY642" fmla="*/ 4515988 h 5068607"/>
              <a:gd name="connsiteX643" fmla="*/ 2259092 w 5405070"/>
              <a:gd name="connsiteY643" fmla="*/ 4530850 h 5068607"/>
              <a:gd name="connsiteX644" fmla="*/ 2258309 w 5405070"/>
              <a:gd name="connsiteY644" fmla="*/ 4533978 h 5068607"/>
              <a:gd name="connsiteX645" fmla="*/ 2257527 w 5405070"/>
              <a:gd name="connsiteY645" fmla="*/ 4536716 h 5068607"/>
              <a:gd name="connsiteX646" fmla="*/ 2255963 w 5405070"/>
              <a:gd name="connsiteY646" fmla="*/ 4540236 h 5068607"/>
              <a:gd name="connsiteX647" fmla="*/ 2254398 w 5405070"/>
              <a:gd name="connsiteY647" fmla="*/ 4543365 h 5068607"/>
              <a:gd name="connsiteX648" fmla="*/ 2249705 w 5405070"/>
              <a:gd name="connsiteY648" fmla="*/ 4550404 h 5068607"/>
              <a:gd name="connsiteX649" fmla="*/ 2243839 w 5405070"/>
              <a:gd name="connsiteY649" fmla="*/ 4557835 h 5068607"/>
              <a:gd name="connsiteX650" fmla="*/ 2236799 w 5405070"/>
              <a:gd name="connsiteY650" fmla="*/ 4565657 h 5068607"/>
              <a:gd name="connsiteX651" fmla="*/ 2229368 w 5405070"/>
              <a:gd name="connsiteY651" fmla="*/ 4573088 h 5068607"/>
              <a:gd name="connsiteX652" fmla="*/ 2220373 w 5405070"/>
              <a:gd name="connsiteY652" fmla="*/ 4580910 h 5068607"/>
              <a:gd name="connsiteX653" fmla="*/ 2211378 w 5405070"/>
              <a:gd name="connsiteY653" fmla="*/ 4588341 h 5068607"/>
              <a:gd name="connsiteX654" fmla="*/ 2201600 w 5405070"/>
              <a:gd name="connsiteY654" fmla="*/ 4595772 h 5068607"/>
              <a:gd name="connsiteX655" fmla="*/ 2191823 w 5405070"/>
              <a:gd name="connsiteY655" fmla="*/ 4603202 h 5068607"/>
              <a:gd name="connsiteX656" fmla="*/ 2182045 w 5405070"/>
              <a:gd name="connsiteY656" fmla="*/ 4609460 h 5068607"/>
              <a:gd name="connsiteX657" fmla="*/ 2172268 w 5405070"/>
              <a:gd name="connsiteY657" fmla="*/ 4614935 h 5068607"/>
              <a:gd name="connsiteX658" fmla="*/ 2162882 w 5405070"/>
              <a:gd name="connsiteY658" fmla="*/ 4620411 h 5068607"/>
              <a:gd name="connsiteX659" fmla="*/ 2153887 w 5405070"/>
              <a:gd name="connsiteY659" fmla="*/ 4624713 h 5068607"/>
              <a:gd name="connsiteX660" fmla="*/ 2145674 w 5405070"/>
              <a:gd name="connsiteY660" fmla="*/ 4627842 h 5068607"/>
              <a:gd name="connsiteX661" fmla="*/ 2138243 w 5405070"/>
              <a:gd name="connsiteY661" fmla="*/ 4630579 h 5068607"/>
              <a:gd name="connsiteX662" fmla="*/ 2126510 w 5405070"/>
              <a:gd name="connsiteY662" fmla="*/ 4633708 h 5068607"/>
              <a:gd name="connsiteX663" fmla="*/ 2114777 w 5405070"/>
              <a:gd name="connsiteY663" fmla="*/ 4637228 h 5068607"/>
              <a:gd name="connsiteX664" fmla="*/ 2090138 w 5405070"/>
              <a:gd name="connsiteY664" fmla="*/ 4645832 h 5068607"/>
              <a:gd name="connsiteX665" fmla="*/ 2077623 w 5405070"/>
              <a:gd name="connsiteY665" fmla="*/ 4649743 h 5068607"/>
              <a:gd name="connsiteX666" fmla="*/ 2065108 w 5405070"/>
              <a:gd name="connsiteY666" fmla="*/ 4653263 h 5068607"/>
              <a:gd name="connsiteX667" fmla="*/ 2052593 w 5405070"/>
              <a:gd name="connsiteY667" fmla="*/ 4657174 h 5068607"/>
              <a:gd name="connsiteX668" fmla="*/ 2039687 w 5405070"/>
              <a:gd name="connsiteY668" fmla="*/ 4660303 h 5068607"/>
              <a:gd name="connsiteX669" fmla="*/ 2027171 w 5405070"/>
              <a:gd name="connsiteY669" fmla="*/ 4662258 h 5068607"/>
              <a:gd name="connsiteX670" fmla="*/ 2014265 w 5405070"/>
              <a:gd name="connsiteY670" fmla="*/ 4663822 h 5068607"/>
              <a:gd name="connsiteX671" fmla="*/ 2008007 w 5405070"/>
              <a:gd name="connsiteY671" fmla="*/ 4664213 h 5068607"/>
              <a:gd name="connsiteX672" fmla="*/ 2001359 w 5405070"/>
              <a:gd name="connsiteY672" fmla="*/ 4664213 h 5068607"/>
              <a:gd name="connsiteX673" fmla="*/ 1995102 w 5405070"/>
              <a:gd name="connsiteY673" fmla="*/ 4664213 h 5068607"/>
              <a:gd name="connsiteX674" fmla="*/ 1988844 w 5405070"/>
              <a:gd name="connsiteY674" fmla="*/ 4663431 h 5068607"/>
              <a:gd name="connsiteX675" fmla="*/ 1982195 w 5405070"/>
              <a:gd name="connsiteY675" fmla="*/ 4662258 h 5068607"/>
              <a:gd name="connsiteX676" fmla="*/ 1975938 w 5405070"/>
              <a:gd name="connsiteY676" fmla="*/ 4661085 h 5068607"/>
              <a:gd name="connsiteX677" fmla="*/ 1969289 w 5405070"/>
              <a:gd name="connsiteY677" fmla="*/ 4659520 h 5068607"/>
              <a:gd name="connsiteX678" fmla="*/ 1963032 w 5405070"/>
              <a:gd name="connsiteY678" fmla="*/ 4657565 h 5068607"/>
              <a:gd name="connsiteX679" fmla="*/ 1956774 w 5405070"/>
              <a:gd name="connsiteY679" fmla="*/ 4654827 h 5068607"/>
              <a:gd name="connsiteX680" fmla="*/ 1950125 w 5405070"/>
              <a:gd name="connsiteY680" fmla="*/ 4652089 h 5068607"/>
              <a:gd name="connsiteX681" fmla="*/ 1943868 w 5405070"/>
              <a:gd name="connsiteY681" fmla="*/ 4648570 h 5068607"/>
              <a:gd name="connsiteX682" fmla="*/ 1937610 w 5405070"/>
              <a:gd name="connsiteY682" fmla="*/ 4644659 h 5068607"/>
              <a:gd name="connsiteX683" fmla="*/ 1941130 w 5405070"/>
              <a:gd name="connsiteY683" fmla="*/ 4631752 h 5068607"/>
              <a:gd name="connsiteX684" fmla="*/ 1939566 w 5405070"/>
              <a:gd name="connsiteY684" fmla="*/ 4630579 h 5068607"/>
              <a:gd name="connsiteX685" fmla="*/ 1938001 w 5405070"/>
              <a:gd name="connsiteY685" fmla="*/ 4638010 h 5068607"/>
              <a:gd name="connsiteX686" fmla="*/ 1937610 w 5405070"/>
              <a:gd name="connsiteY686" fmla="*/ 4644659 h 5068607"/>
              <a:gd name="connsiteX687" fmla="*/ 1934091 w 5405070"/>
              <a:gd name="connsiteY687" fmla="*/ 4641139 h 5068607"/>
              <a:gd name="connsiteX688" fmla="*/ 1930179 w 5405070"/>
              <a:gd name="connsiteY688" fmla="*/ 4638010 h 5068607"/>
              <a:gd name="connsiteX689" fmla="*/ 1926269 w 5405070"/>
              <a:gd name="connsiteY689" fmla="*/ 4635272 h 5068607"/>
              <a:gd name="connsiteX690" fmla="*/ 1922357 w 5405070"/>
              <a:gd name="connsiteY690" fmla="*/ 4632926 h 5068607"/>
              <a:gd name="connsiteX691" fmla="*/ 1918446 w 5405070"/>
              <a:gd name="connsiteY691" fmla="*/ 4630970 h 5068607"/>
              <a:gd name="connsiteX692" fmla="*/ 1914536 w 5405070"/>
              <a:gd name="connsiteY692" fmla="*/ 4629797 h 5068607"/>
              <a:gd name="connsiteX693" fmla="*/ 1910234 w 5405070"/>
              <a:gd name="connsiteY693" fmla="*/ 4629015 h 5068607"/>
              <a:gd name="connsiteX694" fmla="*/ 1906322 w 5405070"/>
              <a:gd name="connsiteY694" fmla="*/ 4628624 h 5068607"/>
              <a:gd name="connsiteX695" fmla="*/ 1902411 w 5405070"/>
              <a:gd name="connsiteY695" fmla="*/ 4627842 h 5068607"/>
              <a:gd name="connsiteX696" fmla="*/ 1898501 w 5405070"/>
              <a:gd name="connsiteY696" fmla="*/ 4627842 h 5068607"/>
              <a:gd name="connsiteX697" fmla="*/ 1889897 w 5405070"/>
              <a:gd name="connsiteY697" fmla="*/ 4628624 h 5068607"/>
              <a:gd name="connsiteX698" fmla="*/ 1881293 w 5405070"/>
              <a:gd name="connsiteY698" fmla="*/ 4629797 h 5068607"/>
              <a:gd name="connsiteX699" fmla="*/ 1873079 w 5405070"/>
              <a:gd name="connsiteY699" fmla="*/ 4630970 h 5068607"/>
              <a:gd name="connsiteX700" fmla="*/ 1864475 w 5405070"/>
              <a:gd name="connsiteY700" fmla="*/ 4632535 h 5068607"/>
              <a:gd name="connsiteX701" fmla="*/ 1855871 w 5405070"/>
              <a:gd name="connsiteY701" fmla="*/ 4633317 h 5068607"/>
              <a:gd name="connsiteX702" fmla="*/ 1847658 w 5405070"/>
              <a:gd name="connsiteY702" fmla="*/ 4633708 h 5068607"/>
              <a:gd name="connsiteX703" fmla="*/ 1843356 w 5405070"/>
              <a:gd name="connsiteY703" fmla="*/ 4633317 h 5068607"/>
              <a:gd name="connsiteX704" fmla="*/ 1839445 w 5405070"/>
              <a:gd name="connsiteY704" fmla="*/ 4632926 h 5068607"/>
              <a:gd name="connsiteX705" fmla="*/ 1835534 w 5405070"/>
              <a:gd name="connsiteY705" fmla="*/ 4632535 h 5068607"/>
              <a:gd name="connsiteX706" fmla="*/ 1831623 w 5405070"/>
              <a:gd name="connsiteY706" fmla="*/ 4630970 h 5068607"/>
              <a:gd name="connsiteX707" fmla="*/ 1827321 w 5405070"/>
              <a:gd name="connsiteY707" fmla="*/ 4629406 h 5068607"/>
              <a:gd name="connsiteX708" fmla="*/ 1823410 w 5405070"/>
              <a:gd name="connsiteY708" fmla="*/ 4627450 h 5068607"/>
              <a:gd name="connsiteX709" fmla="*/ 1819890 w 5405070"/>
              <a:gd name="connsiteY709" fmla="*/ 4624713 h 5068607"/>
              <a:gd name="connsiteX710" fmla="*/ 1815979 w 5405070"/>
              <a:gd name="connsiteY710" fmla="*/ 4622366 h 5068607"/>
              <a:gd name="connsiteX711" fmla="*/ 1812459 w 5405070"/>
              <a:gd name="connsiteY711" fmla="*/ 4618455 h 5068607"/>
              <a:gd name="connsiteX712" fmla="*/ 1808548 w 5405070"/>
              <a:gd name="connsiteY712" fmla="*/ 4614153 h 5068607"/>
              <a:gd name="connsiteX713" fmla="*/ 1802682 w 5405070"/>
              <a:gd name="connsiteY713" fmla="*/ 4606331 h 5068607"/>
              <a:gd name="connsiteX714" fmla="*/ 1796424 w 5405070"/>
              <a:gd name="connsiteY714" fmla="*/ 4597727 h 5068607"/>
              <a:gd name="connsiteX715" fmla="*/ 1790949 w 5405070"/>
              <a:gd name="connsiteY715" fmla="*/ 4588732 h 5068607"/>
              <a:gd name="connsiteX716" fmla="*/ 1786256 w 5405070"/>
              <a:gd name="connsiteY716" fmla="*/ 4579737 h 5068607"/>
              <a:gd name="connsiteX717" fmla="*/ 1781954 w 5405070"/>
              <a:gd name="connsiteY717" fmla="*/ 4570350 h 5068607"/>
              <a:gd name="connsiteX718" fmla="*/ 1778043 w 5405070"/>
              <a:gd name="connsiteY718" fmla="*/ 4560964 h 5068607"/>
              <a:gd name="connsiteX719" fmla="*/ 1774523 w 5405070"/>
              <a:gd name="connsiteY719" fmla="*/ 4551578 h 5068607"/>
              <a:gd name="connsiteX720" fmla="*/ 1771394 w 5405070"/>
              <a:gd name="connsiteY720" fmla="*/ 4541800 h 5068607"/>
              <a:gd name="connsiteX721" fmla="*/ 1768657 w 5405070"/>
              <a:gd name="connsiteY721" fmla="*/ 4532023 h 5068607"/>
              <a:gd name="connsiteX722" fmla="*/ 1766310 w 5405070"/>
              <a:gd name="connsiteY722" fmla="*/ 4522246 h 5068607"/>
              <a:gd name="connsiteX723" fmla="*/ 1763963 w 5405070"/>
              <a:gd name="connsiteY723" fmla="*/ 4512077 h 5068607"/>
              <a:gd name="connsiteX724" fmla="*/ 1762399 w 5405070"/>
              <a:gd name="connsiteY724" fmla="*/ 4502300 h 5068607"/>
              <a:gd name="connsiteX725" fmla="*/ 1759270 w 5405070"/>
              <a:gd name="connsiteY725" fmla="*/ 4481180 h 5068607"/>
              <a:gd name="connsiteX726" fmla="*/ 1757315 w 5405070"/>
              <a:gd name="connsiteY726" fmla="*/ 4460452 h 5068607"/>
              <a:gd name="connsiteX727" fmla="*/ 1755750 w 5405070"/>
              <a:gd name="connsiteY727" fmla="*/ 4439333 h 5068607"/>
              <a:gd name="connsiteX728" fmla="*/ 1754186 w 5405070"/>
              <a:gd name="connsiteY728" fmla="*/ 4417823 h 5068607"/>
              <a:gd name="connsiteX729" fmla="*/ 1752230 w 5405070"/>
              <a:gd name="connsiteY729" fmla="*/ 4375193 h 5068607"/>
              <a:gd name="connsiteX730" fmla="*/ 1750275 w 5405070"/>
              <a:gd name="connsiteY730" fmla="*/ 4354074 h 5068607"/>
              <a:gd name="connsiteX731" fmla="*/ 1747928 w 5405070"/>
              <a:gd name="connsiteY731" fmla="*/ 4333346 h 5068607"/>
              <a:gd name="connsiteX732" fmla="*/ 1744800 w 5405070"/>
              <a:gd name="connsiteY732" fmla="*/ 4312618 h 5068607"/>
              <a:gd name="connsiteX733" fmla="*/ 1743236 w 5405070"/>
              <a:gd name="connsiteY733" fmla="*/ 4302449 h 5068607"/>
              <a:gd name="connsiteX734" fmla="*/ 1740889 w 5405070"/>
              <a:gd name="connsiteY734" fmla="*/ 4292672 h 5068607"/>
              <a:gd name="connsiteX735" fmla="*/ 1737369 w 5405070"/>
              <a:gd name="connsiteY735" fmla="*/ 4275855 h 5068607"/>
              <a:gd name="connsiteX736" fmla="*/ 1734240 w 5405070"/>
              <a:gd name="connsiteY736" fmla="*/ 4259038 h 5068607"/>
              <a:gd name="connsiteX737" fmla="*/ 1731503 w 5405070"/>
              <a:gd name="connsiteY737" fmla="*/ 4241830 h 5068607"/>
              <a:gd name="connsiteX738" fmla="*/ 1728765 w 5405070"/>
              <a:gd name="connsiteY738" fmla="*/ 4225012 h 5068607"/>
              <a:gd name="connsiteX739" fmla="*/ 1727201 w 5405070"/>
              <a:gd name="connsiteY739" fmla="*/ 4207413 h 5068607"/>
              <a:gd name="connsiteX740" fmla="*/ 1725636 w 5405070"/>
              <a:gd name="connsiteY740" fmla="*/ 4189814 h 5068607"/>
              <a:gd name="connsiteX741" fmla="*/ 1723289 w 5405070"/>
              <a:gd name="connsiteY741" fmla="*/ 4154615 h 5068607"/>
              <a:gd name="connsiteX742" fmla="*/ 1721334 w 5405070"/>
              <a:gd name="connsiteY742" fmla="*/ 4119025 h 5068607"/>
              <a:gd name="connsiteX743" fmla="*/ 1719379 w 5405070"/>
              <a:gd name="connsiteY743" fmla="*/ 4083436 h 5068607"/>
              <a:gd name="connsiteX744" fmla="*/ 1717814 w 5405070"/>
              <a:gd name="connsiteY744" fmla="*/ 4047846 h 5068607"/>
              <a:gd name="connsiteX745" fmla="*/ 1715468 w 5405070"/>
              <a:gd name="connsiteY745" fmla="*/ 4012647 h 5068607"/>
              <a:gd name="connsiteX746" fmla="*/ 1715077 w 5405070"/>
              <a:gd name="connsiteY746" fmla="*/ 3938730 h 5068607"/>
              <a:gd name="connsiteX747" fmla="*/ 1715077 w 5405070"/>
              <a:gd name="connsiteY747" fmla="*/ 3864422 h 5068607"/>
              <a:gd name="connsiteX748" fmla="*/ 1708819 w 5405070"/>
              <a:gd name="connsiteY748" fmla="*/ 3857773 h 5068607"/>
              <a:gd name="connsiteX749" fmla="*/ 1704126 w 5405070"/>
              <a:gd name="connsiteY749" fmla="*/ 3850733 h 5068607"/>
              <a:gd name="connsiteX750" fmla="*/ 1699824 w 5405070"/>
              <a:gd name="connsiteY750" fmla="*/ 3843694 h 5068607"/>
              <a:gd name="connsiteX751" fmla="*/ 1696695 w 5405070"/>
              <a:gd name="connsiteY751" fmla="*/ 3835872 h 5068607"/>
              <a:gd name="connsiteX752" fmla="*/ 1694740 w 5405070"/>
              <a:gd name="connsiteY752" fmla="*/ 3828441 h 5068607"/>
              <a:gd name="connsiteX753" fmla="*/ 1693175 w 5405070"/>
              <a:gd name="connsiteY753" fmla="*/ 3821010 h 5068607"/>
              <a:gd name="connsiteX754" fmla="*/ 1692393 w 5405070"/>
              <a:gd name="connsiteY754" fmla="*/ 3812797 h 5068607"/>
              <a:gd name="connsiteX755" fmla="*/ 1692002 w 5405070"/>
              <a:gd name="connsiteY755" fmla="*/ 3804193 h 5068607"/>
              <a:gd name="connsiteX756" fmla="*/ 1692002 w 5405070"/>
              <a:gd name="connsiteY756" fmla="*/ 3796371 h 5068607"/>
              <a:gd name="connsiteX757" fmla="*/ 1692393 w 5405070"/>
              <a:gd name="connsiteY757" fmla="*/ 3787767 h 5068607"/>
              <a:gd name="connsiteX758" fmla="*/ 1693566 w 5405070"/>
              <a:gd name="connsiteY758" fmla="*/ 3770950 h 5068607"/>
              <a:gd name="connsiteX759" fmla="*/ 1695130 w 5405070"/>
              <a:gd name="connsiteY759" fmla="*/ 3754132 h 5068607"/>
              <a:gd name="connsiteX760" fmla="*/ 1696304 w 5405070"/>
              <a:gd name="connsiteY760" fmla="*/ 3737315 h 5068607"/>
              <a:gd name="connsiteX761" fmla="*/ 1679878 w 5405070"/>
              <a:gd name="connsiteY761" fmla="*/ 3637195 h 5068607"/>
              <a:gd name="connsiteX762" fmla="*/ 1676358 w 5405070"/>
              <a:gd name="connsiteY762" fmla="*/ 3626244 h 5068607"/>
              <a:gd name="connsiteX763" fmla="*/ 1672838 w 5405070"/>
              <a:gd name="connsiteY763" fmla="*/ 3616075 h 5068607"/>
              <a:gd name="connsiteX764" fmla="*/ 1669709 w 5405070"/>
              <a:gd name="connsiteY764" fmla="*/ 3605516 h 5068607"/>
              <a:gd name="connsiteX765" fmla="*/ 1666972 w 5405070"/>
              <a:gd name="connsiteY765" fmla="*/ 3595347 h 5068607"/>
              <a:gd name="connsiteX766" fmla="*/ 1664625 w 5405070"/>
              <a:gd name="connsiteY766" fmla="*/ 3584397 h 5068607"/>
              <a:gd name="connsiteX767" fmla="*/ 1663061 w 5405070"/>
              <a:gd name="connsiteY767" fmla="*/ 3573837 h 5068607"/>
              <a:gd name="connsiteX768" fmla="*/ 1661105 w 5405070"/>
              <a:gd name="connsiteY768" fmla="*/ 3563669 h 5068607"/>
              <a:gd name="connsiteX769" fmla="*/ 1659932 w 5405070"/>
              <a:gd name="connsiteY769" fmla="*/ 3552718 h 5068607"/>
              <a:gd name="connsiteX770" fmla="*/ 1657977 w 5405070"/>
              <a:gd name="connsiteY770" fmla="*/ 3530817 h 5068607"/>
              <a:gd name="connsiteX771" fmla="*/ 1657194 w 5405070"/>
              <a:gd name="connsiteY771" fmla="*/ 3509697 h 5068607"/>
              <a:gd name="connsiteX772" fmla="*/ 1656803 w 5405070"/>
              <a:gd name="connsiteY772" fmla="*/ 3488187 h 5068607"/>
              <a:gd name="connsiteX773" fmla="*/ 1656803 w 5405070"/>
              <a:gd name="connsiteY773" fmla="*/ 3466286 h 5068607"/>
              <a:gd name="connsiteX774" fmla="*/ 1657977 w 5405070"/>
              <a:gd name="connsiteY774" fmla="*/ 3422483 h 5068607"/>
              <a:gd name="connsiteX775" fmla="*/ 1658758 w 5405070"/>
              <a:gd name="connsiteY775" fmla="*/ 3379071 h 5068607"/>
              <a:gd name="connsiteX776" fmla="*/ 1659150 w 5405070"/>
              <a:gd name="connsiteY776" fmla="*/ 3357561 h 5068607"/>
              <a:gd name="connsiteX777" fmla="*/ 1658758 w 5405070"/>
              <a:gd name="connsiteY777" fmla="*/ 3335659 h 5068607"/>
              <a:gd name="connsiteX778" fmla="*/ 1657585 w 5405070"/>
              <a:gd name="connsiteY778" fmla="*/ 3314149 h 5068607"/>
              <a:gd name="connsiteX779" fmla="*/ 1655630 w 5405070"/>
              <a:gd name="connsiteY779" fmla="*/ 3293030 h 5068607"/>
              <a:gd name="connsiteX780" fmla="*/ 1666189 w 5405070"/>
              <a:gd name="connsiteY780" fmla="*/ 3284426 h 5068607"/>
              <a:gd name="connsiteX781" fmla="*/ 1665407 w 5405070"/>
              <a:gd name="connsiteY781" fmla="*/ 3281688 h 5068607"/>
              <a:gd name="connsiteX782" fmla="*/ 1655630 w 5405070"/>
              <a:gd name="connsiteY782" fmla="*/ 3293030 h 5068607"/>
              <a:gd name="connsiteX783" fmla="*/ 1653674 w 5405070"/>
              <a:gd name="connsiteY783" fmla="*/ 3289119 h 5068607"/>
              <a:gd name="connsiteX784" fmla="*/ 1651719 w 5405070"/>
              <a:gd name="connsiteY784" fmla="*/ 3285208 h 5068607"/>
              <a:gd name="connsiteX785" fmla="*/ 1648981 w 5405070"/>
              <a:gd name="connsiteY785" fmla="*/ 3277777 h 5068607"/>
              <a:gd name="connsiteX786" fmla="*/ 1647026 w 5405070"/>
              <a:gd name="connsiteY786" fmla="*/ 3269564 h 5068607"/>
              <a:gd name="connsiteX787" fmla="*/ 1645461 w 5405070"/>
              <a:gd name="connsiteY787" fmla="*/ 3261743 h 5068607"/>
              <a:gd name="connsiteX788" fmla="*/ 1644679 w 5405070"/>
              <a:gd name="connsiteY788" fmla="*/ 3253138 h 5068607"/>
              <a:gd name="connsiteX789" fmla="*/ 1644288 w 5405070"/>
              <a:gd name="connsiteY789" fmla="*/ 3244534 h 5068607"/>
              <a:gd name="connsiteX790" fmla="*/ 1643115 w 5405070"/>
              <a:gd name="connsiteY790" fmla="*/ 3227326 h 5068607"/>
              <a:gd name="connsiteX791" fmla="*/ 1642332 w 5405070"/>
              <a:gd name="connsiteY791" fmla="*/ 3209727 h 5068607"/>
              <a:gd name="connsiteX792" fmla="*/ 1641550 w 5405070"/>
              <a:gd name="connsiteY792" fmla="*/ 3201514 h 5068607"/>
              <a:gd name="connsiteX793" fmla="*/ 1639986 w 5405070"/>
              <a:gd name="connsiteY793" fmla="*/ 3193301 h 5068607"/>
              <a:gd name="connsiteX794" fmla="*/ 1638421 w 5405070"/>
              <a:gd name="connsiteY794" fmla="*/ 3185479 h 5068607"/>
              <a:gd name="connsiteX795" fmla="*/ 1635293 w 5405070"/>
              <a:gd name="connsiteY795" fmla="*/ 3177657 h 5068607"/>
              <a:gd name="connsiteX796" fmla="*/ 1633337 w 5405070"/>
              <a:gd name="connsiteY796" fmla="*/ 3173746 h 5068607"/>
              <a:gd name="connsiteX797" fmla="*/ 1631773 w 5405070"/>
              <a:gd name="connsiteY797" fmla="*/ 3170226 h 5068607"/>
              <a:gd name="connsiteX798" fmla="*/ 1629426 w 5405070"/>
              <a:gd name="connsiteY798" fmla="*/ 3166706 h 5068607"/>
              <a:gd name="connsiteX799" fmla="*/ 1626689 w 5405070"/>
              <a:gd name="connsiteY799" fmla="*/ 3163577 h 5068607"/>
              <a:gd name="connsiteX800" fmla="*/ 1604005 w 5405070"/>
              <a:gd name="connsiteY800" fmla="*/ 3386893 h 5068607"/>
              <a:gd name="connsiteX801" fmla="*/ 1604787 w 5405070"/>
              <a:gd name="connsiteY801" fmla="*/ 3409186 h 5068607"/>
              <a:gd name="connsiteX802" fmla="*/ 1604787 w 5405070"/>
              <a:gd name="connsiteY802" fmla="*/ 3431478 h 5068607"/>
              <a:gd name="connsiteX803" fmla="*/ 1604005 w 5405070"/>
              <a:gd name="connsiteY803" fmla="*/ 3453379 h 5068607"/>
              <a:gd name="connsiteX804" fmla="*/ 1602441 w 5405070"/>
              <a:gd name="connsiteY804" fmla="*/ 3475672 h 5068607"/>
              <a:gd name="connsiteX805" fmla="*/ 1600094 w 5405070"/>
              <a:gd name="connsiteY805" fmla="*/ 3497573 h 5068607"/>
              <a:gd name="connsiteX806" fmla="*/ 1597356 w 5405070"/>
              <a:gd name="connsiteY806" fmla="*/ 3519084 h 5068607"/>
              <a:gd name="connsiteX807" fmla="*/ 1594228 w 5405070"/>
              <a:gd name="connsiteY807" fmla="*/ 3540985 h 5068607"/>
              <a:gd name="connsiteX808" fmla="*/ 1591099 w 5405070"/>
              <a:gd name="connsiteY808" fmla="*/ 3562104 h 5068607"/>
              <a:gd name="connsiteX809" fmla="*/ 1584059 w 5405070"/>
              <a:gd name="connsiteY809" fmla="*/ 3605516 h 5068607"/>
              <a:gd name="connsiteX810" fmla="*/ 1577020 w 5405070"/>
              <a:gd name="connsiteY810" fmla="*/ 3648536 h 5068607"/>
              <a:gd name="connsiteX811" fmla="*/ 1574282 w 5405070"/>
              <a:gd name="connsiteY811" fmla="*/ 3670438 h 5068607"/>
              <a:gd name="connsiteX812" fmla="*/ 1571544 w 5405070"/>
              <a:gd name="connsiteY812" fmla="*/ 3691948 h 5068607"/>
              <a:gd name="connsiteX813" fmla="*/ 1569197 w 5405070"/>
              <a:gd name="connsiteY813" fmla="*/ 3713850 h 5068607"/>
              <a:gd name="connsiteX814" fmla="*/ 1568024 w 5405070"/>
              <a:gd name="connsiteY814" fmla="*/ 3736142 h 5068607"/>
              <a:gd name="connsiteX815" fmla="*/ 1562549 w 5405070"/>
              <a:gd name="connsiteY815" fmla="*/ 3773296 h 5068607"/>
              <a:gd name="connsiteX816" fmla="*/ 1557074 w 5405070"/>
              <a:gd name="connsiteY816" fmla="*/ 3810059 h 5068607"/>
              <a:gd name="connsiteX817" fmla="*/ 1551598 w 5405070"/>
              <a:gd name="connsiteY817" fmla="*/ 3847213 h 5068607"/>
              <a:gd name="connsiteX818" fmla="*/ 1544558 w 5405070"/>
              <a:gd name="connsiteY818" fmla="*/ 3883194 h 5068607"/>
              <a:gd name="connsiteX819" fmla="*/ 1537519 w 5405070"/>
              <a:gd name="connsiteY819" fmla="*/ 3918784 h 5068607"/>
              <a:gd name="connsiteX820" fmla="*/ 1530088 w 5405070"/>
              <a:gd name="connsiteY820" fmla="*/ 3954765 h 5068607"/>
              <a:gd name="connsiteX821" fmla="*/ 1525395 w 5405070"/>
              <a:gd name="connsiteY821" fmla="*/ 3971973 h 5068607"/>
              <a:gd name="connsiteX822" fmla="*/ 1521093 w 5405070"/>
              <a:gd name="connsiteY822" fmla="*/ 3989572 h 5068607"/>
              <a:gd name="connsiteX823" fmla="*/ 1516009 w 5405070"/>
              <a:gd name="connsiteY823" fmla="*/ 4006390 h 5068607"/>
              <a:gd name="connsiteX824" fmla="*/ 1511315 w 5405070"/>
              <a:gd name="connsiteY824" fmla="*/ 4023207 h 5068607"/>
              <a:gd name="connsiteX825" fmla="*/ 1505840 w 5405070"/>
              <a:gd name="connsiteY825" fmla="*/ 4040415 h 5068607"/>
              <a:gd name="connsiteX826" fmla="*/ 1499973 w 5405070"/>
              <a:gd name="connsiteY826" fmla="*/ 4056841 h 5068607"/>
              <a:gd name="connsiteX827" fmla="*/ 1494498 w 5405070"/>
              <a:gd name="connsiteY827" fmla="*/ 4073267 h 5068607"/>
              <a:gd name="connsiteX828" fmla="*/ 1488241 w 5405070"/>
              <a:gd name="connsiteY828" fmla="*/ 4089693 h 5068607"/>
              <a:gd name="connsiteX829" fmla="*/ 1481592 w 5405070"/>
              <a:gd name="connsiteY829" fmla="*/ 4105728 h 5068607"/>
              <a:gd name="connsiteX830" fmla="*/ 1474161 w 5405070"/>
              <a:gd name="connsiteY830" fmla="*/ 4121372 h 5068607"/>
              <a:gd name="connsiteX831" fmla="*/ 1467122 w 5405070"/>
              <a:gd name="connsiteY831" fmla="*/ 4137016 h 5068607"/>
              <a:gd name="connsiteX832" fmla="*/ 1459299 w 5405070"/>
              <a:gd name="connsiteY832" fmla="*/ 4152660 h 5068607"/>
              <a:gd name="connsiteX833" fmla="*/ 1451087 w 5405070"/>
              <a:gd name="connsiteY833" fmla="*/ 4167912 h 5068607"/>
              <a:gd name="connsiteX834" fmla="*/ 1442482 w 5405070"/>
              <a:gd name="connsiteY834" fmla="*/ 4182383 h 5068607"/>
              <a:gd name="connsiteX835" fmla="*/ 1433878 w 5405070"/>
              <a:gd name="connsiteY835" fmla="*/ 4197245 h 5068607"/>
              <a:gd name="connsiteX836" fmla="*/ 1424492 w 5405070"/>
              <a:gd name="connsiteY836" fmla="*/ 4212106 h 5068607"/>
              <a:gd name="connsiteX837" fmla="*/ 1414715 w 5405070"/>
              <a:gd name="connsiteY837" fmla="*/ 4225795 h 5068607"/>
              <a:gd name="connsiteX838" fmla="*/ 1404155 w 5405070"/>
              <a:gd name="connsiteY838" fmla="*/ 4239483 h 5068607"/>
              <a:gd name="connsiteX839" fmla="*/ 1393595 w 5405070"/>
              <a:gd name="connsiteY839" fmla="*/ 4253562 h 5068607"/>
              <a:gd name="connsiteX840" fmla="*/ 1381863 w 5405070"/>
              <a:gd name="connsiteY840" fmla="*/ 4266860 h 5068607"/>
              <a:gd name="connsiteX841" fmla="*/ 1371303 w 5405070"/>
              <a:gd name="connsiteY841" fmla="*/ 4278201 h 5068607"/>
              <a:gd name="connsiteX842" fmla="*/ 1360743 w 5405070"/>
              <a:gd name="connsiteY842" fmla="*/ 4289152 h 5068607"/>
              <a:gd name="connsiteX843" fmla="*/ 1349793 w 5405070"/>
              <a:gd name="connsiteY843" fmla="*/ 4298930 h 5068607"/>
              <a:gd name="connsiteX844" fmla="*/ 1338842 w 5405070"/>
              <a:gd name="connsiteY844" fmla="*/ 4307925 h 5068607"/>
              <a:gd name="connsiteX845" fmla="*/ 1327500 w 5405070"/>
              <a:gd name="connsiteY845" fmla="*/ 4315356 h 5068607"/>
              <a:gd name="connsiteX846" fmla="*/ 1316549 w 5405070"/>
              <a:gd name="connsiteY846" fmla="*/ 4322004 h 5068607"/>
              <a:gd name="connsiteX847" fmla="*/ 1305208 w 5405070"/>
              <a:gd name="connsiteY847" fmla="*/ 4327871 h 5068607"/>
              <a:gd name="connsiteX848" fmla="*/ 1293866 w 5405070"/>
              <a:gd name="connsiteY848" fmla="*/ 4332955 h 5068607"/>
              <a:gd name="connsiteX849" fmla="*/ 1282133 w 5405070"/>
              <a:gd name="connsiteY849" fmla="*/ 4336475 h 5068607"/>
              <a:gd name="connsiteX850" fmla="*/ 1270400 w 5405070"/>
              <a:gd name="connsiteY850" fmla="*/ 4339604 h 5068607"/>
              <a:gd name="connsiteX851" fmla="*/ 1258276 w 5405070"/>
              <a:gd name="connsiteY851" fmla="*/ 4340777 h 5068607"/>
              <a:gd name="connsiteX852" fmla="*/ 1246543 w 5405070"/>
              <a:gd name="connsiteY852" fmla="*/ 4341559 h 5068607"/>
              <a:gd name="connsiteX853" fmla="*/ 1234028 w 5405070"/>
              <a:gd name="connsiteY853" fmla="*/ 4341168 h 5068607"/>
              <a:gd name="connsiteX854" fmla="*/ 1221513 w 5405070"/>
              <a:gd name="connsiteY854" fmla="*/ 4339995 h 5068607"/>
              <a:gd name="connsiteX855" fmla="*/ 1208607 w 5405070"/>
              <a:gd name="connsiteY855" fmla="*/ 4337648 h 5068607"/>
              <a:gd name="connsiteX856" fmla="*/ 1195309 w 5405070"/>
              <a:gd name="connsiteY856" fmla="*/ 4334128 h 5068607"/>
              <a:gd name="connsiteX857" fmla="*/ 1182012 w 5405070"/>
              <a:gd name="connsiteY857" fmla="*/ 4333346 h 5068607"/>
              <a:gd name="connsiteX858" fmla="*/ 1169888 w 5405070"/>
              <a:gd name="connsiteY858" fmla="*/ 4332955 h 5068607"/>
              <a:gd name="connsiteX859" fmla="*/ 1156591 w 5405070"/>
              <a:gd name="connsiteY859" fmla="*/ 4332955 h 5068607"/>
              <a:gd name="connsiteX860" fmla="*/ 1143685 w 5405070"/>
              <a:gd name="connsiteY860" fmla="*/ 4332955 h 5068607"/>
              <a:gd name="connsiteX861" fmla="*/ 1117873 w 5405070"/>
              <a:gd name="connsiteY861" fmla="*/ 4333737 h 5068607"/>
              <a:gd name="connsiteX862" fmla="*/ 1092451 w 5405070"/>
              <a:gd name="connsiteY862" fmla="*/ 4334519 h 5068607"/>
              <a:gd name="connsiteX863" fmla="*/ 1079545 w 5405070"/>
              <a:gd name="connsiteY863" fmla="*/ 4334519 h 5068607"/>
              <a:gd name="connsiteX864" fmla="*/ 1066639 w 5405070"/>
              <a:gd name="connsiteY864" fmla="*/ 4334128 h 5068607"/>
              <a:gd name="connsiteX865" fmla="*/ 1053733 w 5405070"/>
              <a:gd name="connsiteY865" fmla="*/ 4333346 h 5068607"/>
              <a:gd name="connsiteX866" fmla="*/ 1041218 w 5405070"/>
              <a:gd name="connsiteY866" fmla="*/ 4331782 h 5068607"/>
              <a:gd name="connsiteX867" fmla="*/ 1028311 w 5405070"/>
              <a:gd name="connsiteY867" fmla="*/ 4329826 h 5068607"/>
              <a:gd name="connsiteX868" fmla="*/ 1015405 w 5405070"/>
              <a:gd name="connsiteY868" fmla="*/ 4326697 h 5068607"/>
              <a:gd name="connsiteX869" fmla="*/ 1002890 w 5405070"/>
              <a:gd name="connsiteY869" fmla="*/ 4323178 h 5068607"/>
              <a:gd name="connsiteX870" fmla="*/ 990375 w 5405070"/>
              <a:gd name="connsiteY870" fmla="*/ 4318093 h 5068607"/>
              <a:gd name="connsiteX871" fmla="*/ 957523 w 5405070"/>
              <a:gd name="connsiteY871" fmla="*/ 4311836 h 5068607"/>
              <a:gd name="connsiteX872" fmla="*/ 950483 w 5405070"/>
              <a:gd name="connsiteY872" fmla="*/ 4312618 h 5068607"/>
              <a:gd name="connsiteX873" fmla="*/ 943443 w 5405070"/>
              <a:gd name="connsiteY873" fmla="*/ 4313009 h 5068607"/>
              <a:gd name="connsiteX874" fmla="*/ 936795 w 5405070"/>
              <a:gd name="connsiteY874" fmla="*/ 4312618 h 5068607"/>
              <a:gd name="connsiteX875" fmla="*/ 930537 w 5405070"/>
              <a:gd name="connsiteY875" fmla="*/ 4311836 h 5068607"/>
              <a:gd name="connsiteX876" fmla="*/ 924280 w 5405070"/>
              <a:gd name="connsiteY876" fmla="*/ 4309880 h 5068607"/>
              <a:gd name="connsiteX877" fmla="*/ 918805 w 5405070"/>
              <a:gd name="connsiteY877" fmla="*/ 4307925 h 5068607"/>
              <a:gd name="connsiteX878" fmla="*/ 912938 w 5405070"/>
              <a:gd name="connsiteY878" fmla="*/ 4304796 h 5068607"/>
              <a:gd name="connsiteX879" fmla="*/ 907854 w 5405070"/>
              <a:gd name="connsiteY879" fmla="*/ 4301276 h 5068607"/>
              <a:gd name="connsiteX880" fmla="*/ 903161 w 5405070"/>
              <a:gd name="connsiteY880" fmla="*/ 4296583 h 5068607"/>
              <a:gd name="connsiteX881" fmla="*/ 898468 w 5405070"/>
              <a:gd name="connsiteY881" fmla="*/ 4291890 h 5068607"/>
              <a:gd name="connsiteX882" fmla="*/ 894165 w 5405070"/>
              <a:gd name="connsiteY882" fmla="*/ 4286023 h 5068607"/>
              <a:gd name="connsiteX883" fmla="*/ 890645 w 5405070"/>
              <a:gd name="connsiteY883" fmla="*/ 4279766 h 5068607"/>
              <a:gd name="connsiteX884" fmla="*/ 887126 w 5405070"/>
              <a:gd name="connsiteY884" fmla="*/ 4273117 h 5068607"/>
              <a:gd name="connsiteX885" fmla="*/ 884388 w 5405070"/>
              <a:gd name="connsiteY885" fmla="*/ 4266077 h 5068607"/>
              <a:gd name="connsiteX886" fmla="*/ 881650 w 5405070"/>
              <a:gd name="connsiteY886" fmla="*/ 4257864 h 5068607"/>
              <a:gd name="connsiteX887" fmla="*/ 879695 w 5405070"/>
              <a:gd name="connsiteY887" fmla="*/ 4249260 h 5068607"/>
              <a:gd name="connsiteX888" fmla="*/ 876175 w 5405070"/>
              <a:gd name="connsiteY888" fmla="*/ 4234399 h 5068607"/>
              <a:gd name="connsiteX889" fmla="*/ 872655 w 5405070"/>
              <a:gd name="connsiteY889" fmla="*/ 4219537 h 5068607"/>
              <a:gd name="connsiteX890" fmla="*/ 864833 w 5405070"/>
              <a:gd name="connsiteY890" fmla="*/ 4190205 h 5068607"/>
              <a:gd name="connsiteX891" fmla="*/ 856229 w 5405070"/>
              <a:gd name="connsiteY891" fmla="*/ 4160481 h 5068607"/>
              <a:gd name="connsiteX892" fmla="*/ 847625 w 5405070"/>
              <a:gd name="connsiteY892" fmla="*/ 4131540 h 5068607"/>
              <a:gd name="connsiteX893" fmla="*/ 843714 w 5405070"/>
              <a:gd name="connsiteY893" fmla="*/ 4116679 h 5068607"/>
              <a:gd name="connsiteX894" fmla="*/ 840194 w 5405070"/>
              <a:gd name="connsiteY894" fmla="*/ 4101817 h 5068607"/>
              <a:gd name="connsiteX895" fmla="*/ 837065 w 5405070"/>
              <a:gd name="connsiteY895" fmla="*/ 4086564 h 5068607"/>
              <a:gd name="connsiteX896" fmla="*/ 833937 w 5405070"/>
              <a:gd name="connsiteY896" fmla="*/ 4071312 h 5068607"/>
              <a:gd name="connsiteX897" fmla="*/ 831590 w 5405070"/>
              <a:gd name="connsiteY897" fmla="*/ 4056450 h 5068607"/>
              <a:gd name="connsiteX898" fmla="*/ 830417 w 5405070"/>
              <a:gd name="connsiteY898" fmla="*/ 4040806 h 5068607"/>
              <a:gd name="connsiteX899" fmla="*/ 828852 w 5405070"/>
              <a:gd name="connsiteY899" fmla="*/ 4024771 h 5068607"/>
              <a:gd name="connsiteX900" fmla="*/ 828852 w 5405070"/>
              <a:gd name="connsiteY900" fmla="*/ 4008736 h 5068607"/>
              <a:gd name="connsiteX901" fmla="*/ 822204 w 5405070"/>
              <a:gd name="connsiteY901" fmla="*/ 3993092 h 5068607"/>
              <a:gd name="connsiteX902" fmla="*/ 816337 w 5405070"/>
              <a:gd name="connsiteY902" fmla="*/ 3977057 h 5068607"/>
              <a:gd name="connsiteX903" fmla="*/ 810862 w 5405070"/>
              <a:gd name="connsiteY903" fmla="*/ 3960240 h 5068607"/>
              <a:gd name="connsiteX904" fmla="*/ 805386 w 5405070"/>
              <a:gd name="connsiteY904" fmla="*/ 3944205 h 5068607"/>
              <a:gd name="connsiteX905" fmla="*/ 800302 w 5405070"/>
              <a:gd name="connsiteY905" fmla="*/ 3927779 h 5068607"/>
              <a:gd name="connsiteX906" fmla="*/ 796391 w 5405070"/>
              <a:gd name="connsiteY906" fmla="*/ 3910962 h 5068607"/>
              <a:gd name="connsiteX907" fmla="*/ 792480 w 5405070"/>
              <a:gd name="connsiteY907" fmla="*/ 3894536 h 5068607"/>
              <a:gd name="connsiteX908" fmla="*/ 788960 w 5405070"/>
              <a:gd name="connsiteY908" fmla="*/ 3876937 h 5068607"/>
              <a:gd name="connsiteX909" fmla="*/ 785441 w 5405070"/>
              <a:gd name="connsiteY909" fmla="*/ 3860120 h 5068607"/>
              <a:gd name="connsiteX910" fmla="*/ 782703 w 5405070"/>
              <a:gd name="connsiteY910" fmla="*/ 3842520 h 5068607"/>
              <a:gd name="connsiteX911" fmla="*/ 779965 w 5405070"/>
              <a:gd name="connsiteY911" fmla="*/ 3825703 h 5068607"/>
              <a:gd name="connsiteX912" fmla="*/ 777619 w 5405070"/>
              <a:gd name="connsiteY912" fmla="*/ 3808104 h 5068607"/>
              <a:gd name="connsiteX913" fmla="*/ 776054 w 5405070"/>
              <a:gd name="connsiteY913" fmla="*/ 3790504 h 5068607"/>
              <a:gd name="connsiteX914" fmla="*/ 774099 w 5405070"/>
              <a:gd name="connsiteY914" fmla="*/ 3772514 h 5068607"/>
              <a:gd name="connsiteX915" fmla="*/ 771361 w 5405070"/>
              <a:gd name="connsiteY915" fmla="*/ 3736924 h 5068607"/>
              <a:gd name="connsiteX916" fmla="*/ 769797 w 5405070"/>
              <a:gd name="connsiteY916" fmla="*/ 3732231 h 5068607"/>
              <a:gd name="connsiteX917" fmla="*/ 768232 w 5405070"/>
              <a:gd name="connsiteY917" fmla="*/ 3726756 h 5068607"/>
              <a:gd name="connsiteX918" fmla="*/ 767450 w 5405070"/>
              <a:gd name="connsiteY918" fmla="*/ 3720498 h 5068607"/>
              <a:gd name="connsiteX919" fmla="*/ 767059 w 5405070"/>
              <a:gd name="connsiteY919" fmla="*/ 3714241 h 5068607"/>
              <a:gd name="connsiteX920" fmla="*/ 767059 w 5405070"/>
              <a:gd name="connsiteY920" fmla="*/ 3701334 h 5068607"/>
              <a:gd name="connsiteX921" fmla="*/ 766668 w 5405070"/>
              <a:gd name="connsiteY921" fmla="*/ 3694686 h 5068607"/>
              <a:gd name="connsiteX922" fmla="*/ 766668 w 5405070"/>
              <a:gd name="connsiteY922" fmla="*/ 3688428 h 5068607"/>
              <a:gd name="connsiteX923" fmla="*/ 765495 w 5405070"/>
              <a:gd name="connsiteY923" fmla="*/ 3682171 h 5068607"/>
              <a:gd name="connsiteX924" fmla="*/ 764321 w 5405070"/>
              <a:gd name="connsiteY924" fmla="*/ 3676695 h 5068607"/>
              <a:gd name="connsiteX925" fmla="*/ 761975 w 5405070"/>
              <a:gd name="connsiteY925" fmla="*/ 3672002 h 5068607"/>
              <a:gd name="connsiteX926" fmla="*/ 760802 w 5405070"/>
              <a:gd name="connsiteY926" fmla="*/ 3670047 h 5068607"/>
              <a:gd name="connsiteX927" fmla="*/ 758846 w 5405070"/>
              <a:gd name="connsiteY927" fmla="*/ 3668482 h 5068607"/>
              <a:gd name="connsiteX928" fmla="*/ 757282 w 5405070"/>
              <a:gd name="connsiteY928" fmla="*/ 3666527 h 5068607"/>
              <a:gd name="connsiteX929" fmla="*/ 754935 w 5405070"/>
              <a:gd name="connsiteY929" fmla="*/ 3665354 h 5068607"/>
              <a:gd name="connsiteX930" fmla="*/ 752588 w 5405070"/>
              <a:gd name="connsiteY930" fmla="*/ 3663789 h 5068607"/>
              <a:gd name="connsiteX931" fmla="*/ 750242 w 5405070"/>
              <a:gd name="connsiteY931" fmla="*/ 3663007 h 5068607"/>
              <a:gd name="connsiteX932" fmla="*/ 747113 w 5405070"/>
              <a:gd name="connsiteY932" fmla="*/ 3662616 h 5068607"/>
              <a:gd name="connsiteX933" fmla="*/ 743202 w 5405070"/>
              <a:gd name="connsiteY933" fmla="*/ 3662225 h 5068607"/>
              <a:gd name="connsiteX934" fmla="*/ 739291 w 5405070"/>
              <a:gd name="connsiteY934" fmla="*/ 3662616 h 5068607"/>
              <a:gd name="connsiteX935" fmla="*/ 735380 w 5405070"/>
              <a:gd name="connsiteY935" fmla="*/ 3663007 h 5068607"/>
              <a:gd name="connsiteX936" fmla="*/ 731469 w 5405070"/>
              <a:gd name="connsiteY936" fmla="*/ 3681389 h 5068607"/>
              <a:gd name="connsiteX937" fmla="*/ 727167 w 5405070"/>
              <a:gd name="connsiteY937" fmla="*/ 3699379 h 5068607"/>
              <a:gd name="connsiteX938" fmla="*/ 722865 w 5405070"/>
              <a:gd name="connsiteY938" fmla="*/ 3717369 h 5068607"/>
              <a:gd name="connsiteX939" fmla="*/ 720128 w 5405070"/>
              <a:gd name="connsiteY939" fmla="*/ 3725974 h 5068607"/>
              <a:gd name="connsiteX940" fmla="*/ 716999 w 5405070"/>
              <a:gd name="connsiteY940" fmla="*/ 3733795 h 5068607"/>
              <a:gd name="connsiteX941" fmla="*/ 713870 w 5405070"/>
              <a:gd name="connsiteY941" fmla="*/ 3742008 h 5068607"/>
              <a:gd name="connsiteX942" fmla="*/ 709959 w 5405070"/>
              <a:gd name="connsiteY942" fmla="*/ 3749830 h 5068607"/>
              <a:gd name="connsiteX943" fmla="*/ 706048 w 5405070"/>
              <a:gd name="connsiteY943" fmla="*/ 3757261 h 5068607"/>
              <a:gd name="connsiteX944" fmla="*/ 700964 w 5405070"/>
              <a:gd name="connsiteY944" fmla="*/ 3763910 h 5068607"/>
              <a:gd name="connsiteX945" fmla="*/ 696271 w 5405070"/>
              <a:gd name="connsiteY945" fmla="*/ 3770167 h 5068607"/>
              <a:gd name="connsiteX946" fmla="*/ 690404 w 5405070"/>
              <a:gd name="connsiteY946" fmla="*/ 3775643 h 5068607"/>
              <a:gd name="connsiteX947" fmla="*/ 683756 w 5405070"/>
              <a:gd name="connsiteY947" fmla="*/ 3781118 h 5068607"/>
              <a:gd name="connsiteX948" fmla="*/ 676325 w 5405070"/>
              <a:gd name="connsiteY948" fmla="*/ 3786202 h 5068607"/>
              <a:gd name="connsiteX949" fmla="*/ 678280 w 5405070"/>
              <a:gd name="connsiteY949" fmla="*/ 3796762 h 5068607"/>
              <a:gd name="connsiteX950" fmla="*/ 680627 w 5405070"/>
              <a:gd name="connsiteY950" fmla="*/ 3808104 h 5068607"/>
              <a:gd name="connsiteX951" fmla="*/ 681800 w 5405070"/>
              <a:gd name="connsiteY951" fmla="*/ 3819446 h 5068607"/>
              <a:gd name="connsiteX952" fmla="*/ 682191 w 5405070"/>
              <a:gd name="connsiteY952" fmla="*/ 3825312 h 5068607"/>
              <a:gd name="connsiteX953" fmla="*/ 682191 w 5405070"/>
              <a:gd name="connsiteY953" fmla="*/ 3830787 h 5068607"/>
              <a:gd name="connsiteX954" fmla="*/ 682191 w 5405070"/>
              <a:gd name="connsiteY954" fmla="*/ 3835872 h 5068607"/>
              <a:gd name="connsiteX955" fmla="*/ 681409 w 5405070"/>
              <a:gd name="connsiteY955" fmla="*/ 3841347 h 5068607"/>
              <a:gd name="connsiteX956" fmla="*/ 680627 w 5405070"/>
              <a:gd name="connsiteY956" fmla="*/ 3845649 h 5068607"/>
              <a:gd name="connsiteX957" fmla="*/ 679062 w 5405070"/>
              <a:gd name="connsiteY957" fmla="*/ 3850342 h 5068607"/>
              <a:gd name="connsiteX958" fmla="*/ 677498 w 5405070"/>
              <a:gd name="connsiteY958" fmla="*/ 3853862 h 5068607"/>
              <a:gd name="connsiteX959" fmla="*/ 674760 w 5405070"/>
              <a:gd name="connsiteY959" fmla="*/ 3857382 h 5068607"/>
              <a:gd name="connsiteX960" fmla="*/ 671632 w 5405070"/>
              <a:gd name="connsiteY960" fmla="*/ 3860120 h 5068607"/>
              <a:gd name="connsiteX961" fmla="*/ 667721 w 5405070"/>
              <a:gd name="connsiteY961" fmla="*/ 3862466 h 5068607"/>
              <a:gd name="connsiteX962" fmla="*/ 659117 w 5405070"/>
              <a:gd name="connsiteY962" fmla="*/ 3866377 h 5068607"/>
              <a:gd name="connsiteX963" fmla="*/ 650903 w 5405070"/>
              <a:gd name="connsiteY963" fmla="*/ 3871070 h 5068607"/>
              <a:gd name="connsiteX964" fmla="*/ 643082 w 5405070"/>
              <a:gd name="connsiteY964" fmla="*/ 3876155 h 5068607"/>
              <a:gd name="connsiteX965" fmla="*/ 635651 w 5405070"/>
              <a:gd name="connsiteY965" fmla="*/ 3882021 h 5068607"/>
              <a:gd name="connsiteX966" fmla="*/ 628220 w 5405070"/>
              <a:gd name="connsiteY966" fmla="*/ 3888278 h 5068607"/>
              <a:gd name="connsiteX967" fmla="*/ 621180 w 5405070"/>
              <a:gd name="connsiteY967" fmla="*/ 3894536 h 5068607"/>
              <a:gd name="connsiteX968" fmla="*/ 614140 w 5405070"/>
              <a:gd name="connsiteY968" fmla="*/ 3901185 h 5068607"/>
              <a:gd name="connsiteX969" fmla="*/ 607492 w 5405070"/>
              <a:gd name="connsiteY969" fmla="*/ 3908224 h 5068607"/>
              <a:gd name="connsiteX970" fmla="*/ 593803 w 5405070"/>
              <a:gd name="connsiteY970" fmla="*/ 3922695 h 5068607"/>
              <a:gd name="connsiteX971" fmla="*/ 580897 w 5405070"/>
              <a:gd name="connsiteY971" fmla="*/ 3937166 h 5068607"/>
              <a:gd name="connsiteX972" fmla="*/ 567600 w 5405070"/>
              <a:gd name="connsiteY972" fmla="*/ 3951636 h 5068607"/>
              <a:gd name="connsiteX973" fmla="*/ 560951 w 5405070"/>
              <a:gd name="connsiteY973" fmla="*/ 3958676 h 5068607"/>
              <a:gd name="connsiteX974" fmla="*/ 553912 w 5405070"/>
              <a:gd name="connsiteY974" fmla="*/ 3965324 h 5068607"/>
              <a:gd name="connsiteX975" fmla="*/ 515584 w 5405070"/>
              <a:gd name="connsiteY975" fmla="*/ 3969627 h 5068607"/>
              <a:gd name="connsiteX976" fmla="*/ 476866 w 5405070"/>
              <a:gd name="connsiteY976" fmla="*/ 3974320 h 5068607"/>
              <a:gd name="connsiteX977" fmla="*/ 457702 w 5405070"/>
              <a:gd name="connsiteY977" fmla="*/ 3976666 h 5068607"/>
              <a:gd name="connsiteX978" fmla="*/ 437756 w 5405070"/>
              <a:gd name="connsiteY978" fmla="*/ 3977840 h 5068607"/>
              <a:gd name="connsiteX979" fmla="*/ 418592 w 5405070"/>
              <a:gd name="connsiteY979" fmla="*/ 3979013 h 5068607"/>
              <a:gd name="connsiteX980" fmla="*/ 399428 w 5405070"/>
              <a:gd name="connsiteY980" fmla="*/ 3980186 h 5068607"/>
              <a:gd name="connsiteX981" fmla="*/ 379874 w 5405070"/>
              <a:gd name="connsiteY981" fmla="*/ 3980968 h 5068607"/>
              <a:gd name="connsiteX982" fmla="*/ 360710 w 5405070"/>
              <a:gd name="connsiteY982" fmla="*/ 3980968 h 5068607"/>
              <a:gd name="connsiteX983" fmla="*/ 341546 w 5405070"/>
              <a:gd name="connsiteY983" fmla="*/ 3980186 h 5068607"/>
              <a:gd name="connsiteX984" fmla="*/ 321992 w 5405070"/>
              <a:gd name="connsiteY984" fmla="*/ 3978622 h 5068607"/>
              <a:gd name="connsiteX985" fmla="*/ 302828 w 5405070"/>
              <a:gd name="connsiteY985" fmla="*/ 3977057 h 5068607"/>
              <a:gd name="connsiteX986" fmla="*/ 283664 w 5405070"/>
              <a:gd name="connsiteY986" fmla="*/ 3974320 h 5068607"/>
              <a:gd name="connsiteX987" fmla="*/ 264109 w 5405070"/>
              <a:gd name="connsiteY987" fmla="*/ 3970800 h 5068607"/>
              <a:gd name="connsiteX988" fmla="*/ 244946 w 5405070"/>
              <a:gd name="connsiteY988" fmla="*/ 3966107 h 5068607"/>
              <a:gd name="connsiteX989" fmla="*/ 238297 w 5405070"/>
              <a:gd name="connsiteY989" fmla="*/ 3964151 h 5068607"/>
              <a:gd name="connsiteX990" fmla="*/ 232822 w 5405070"/>
              <a:gd name="connsiteY990" fmla="*/ 3961413 h 5068607"/>
              <a:gd name="connsiteX991" fmla="*/ 227737 w 5405070"/>
              <a:gd name="connsiteY991" fmla="*/ 3957894 h 5068607"/>
              <a:gd name="connsiteX992" fmla="*/ 223435 w 5405070"/>
              <a:gd name="connsiteY992" fmla="*/ 3953592 h 5068607"/>
              <a:gd name="connsiteX993" fmla="*/ 219915 w 5405070"/>
              <a:gd name="connsiteY993" fmla="*/ 3949290 h 5068607"/>
              <a:gd name="connsiteX994" fmla="*/ 216787 w 5405070"/>
              <a:gd name="connsiteY994" fmla="*/ 3944205 h 5068607"/>
              <a:gd name="connsiteX995" fmla="*/ 214049 w 5405070"/>
              <a:gd name="connsiteY995" fmla="*/ 3939121 h 5068607"/>
              <a:gd name="connsiteX996" fmla="*/ 211702 w 5405070"/>
              <a:gd name="connsiteY996" fmla="*/ 3933255 h 5068607"/>
              <a:gd name="connsiteX997" fmla="*/ 210138 w 5405070"/>
              <a:gd name="connsiteY997" fmla="*/ 3926997 h 5068607"/>
              <a:gd name="connsiteX998" fmla="*/ 208574 w 5405070"/>
              <a:gd name="connsiteY998" fmla="*/ 3920739 h 5068607"/>
              <a:gd name="connsiteX999" fmla="*/ 205836 w 5405070"/>
              <a:gd name="connsiteY999" fmla="*/ 3907833 h 5068607"/>
              <a:gd name="connsiteX1000" fmla="*/ 202316 w 5405070"/>
              <a:gd name="connsiteY1000" fmla="*/ 3881239 h 5068607"/>
              <a:gd name="connsiteX1001" fmla="*/ 196059 w 5405070"/>
              <a:gd name="connsiteY1001" fmla="*/ 3832352 h 5068607"/>
              <a:gd name="connsiteX1002" fmla="*/ 189801 w 5405070"/>
              <a:gd name="connsiteY1002" fmla="*/ 3784247 h 5068607"/>
              <a:gd name="connsiteX1003" fmla="*/ 178850 w 5405070"/>
              <a:gd name="connsiteY1003" fmla="*/ 3687646 h 5068607"/>
              <a:gd name="connsiteX1004" fmla="*/ 142087 w 5405070"/>
              <a:gd name="connsiteY1004" fmla="*/ 3236712 h 5068607"/>
              <a:gd name="connsiteX1005" fmla="*/ 138958 w 5405070"/>
              <a:gd name="connsiteY1005" fmla="*/ 3228108 h 5068607"/>
              <a:gd name="connsiteX1006" fmla="*/ 137003 w 5405070"/>
              <a:gd name="connsiteY1006" fmla="*/ 3220286 h 5068607"/>
              <a:gd name="connsiteX1007" fmla="*/ 135047 w 5405070"/>
              <a:gd name="connsiteY1007" fmla="*/ 3211682 h 5068607"/>
              <a:gd name="connsiteX1008" fmla="*/ 133874 w 5405070"/>
              <a:gd name="connsiteY1008" fmla="*/ 3203860 h 5068607"/>
              <a:gd name="connsiteX1009" fmla="*/ 128399 w 5405070"/>
              <a:gd name="connsiteY1009" fmla="*/ 3182350 h 5068607"/>
              <a:gd name="connsiteX1010" fmla="*/ 122924 w 5405070"/>
              <a:gd name="connsiteY1010" fmla="*/ 3160840 h 5068607"/>
              <a:gd name="connsiteX1011" fmla="*/ 118230 w 5405070"/>
              <a:gd name="connsiteY1011" fmla="*/ 3139329 h 5068607"/>
              <a:gd name="connsiteX1012" fmla="*/ 114319 w 5405070"/>
              <a:gd name="connsiteY1012" fmla="*/ 3118210 h 5068607"/>
              <a:gd name="connsiteX1013" fmla="*/ 110017 w 5405070"/>
              <a:gd name="connsiteY1013" fmla="*/ 3096309 h 5068607"/>
              <a:gd name="connsiteX1014" fmla="*/ 106889 w 5405070"/>
              <a:gd name="connsiteY1014" fmla="*/ 3074799 h 5068607"/>
              <a:gd name="connsiteX1015" fmla="*/ 103760 w 5405070"/>
              <a:gd name="connsiteY1015" fmla="*/ 3052897 h 5068607"/>
              <a:gd name="connsiteX1016" fmla="*/ 101804 w 5405070"/>
              <a:gd name="connsiteY1016" fmla="*/ 3030996 h 5068607"/>
              <a:gd name="connsiteX1017" fmla="*/ 99849 w 5405070"/>
              <a:gd name="connsiteY1017" fmla="*/ 3009094 h 5068607"/>
              <a:gd name="connsiteX1018" fmla="*/ 98675 w 5405070"/>
              <a:gd name="connsiteY1018" fmla="*/ 2987193 h 5068607"/>
              <a:gd name="connsiteX1019" fmla="*/ 97502 w 5405070"/>
              <a:gd name="connsiteY1019" fmla="*/ 2965683 h 5068607"/>
              <a:gd name="connsiteX1020" fmla="*/ 97111 w 5405070"/>
              <a:gd name="connsiteY1020" fmla="*/ 2943390 h 5068607"/>
              <a:gd name="connsiteX1021" fmla="*/ 97111 w 5405070"/>
              <a:gd name="connsiteY1021" fmla="*/ 2921489 h 5068607"/>
              <a:gd name="connsiteX1022" fmla="*/ 97502 w 5405070"/>
              <a:gd name="connsiteY1022" fmla="*/ 2899196 h 5068607"/>
              <a:gd name="connsiteX1023" fmla="*/ 98675 w 5405070"/>
              <a:gd name="connsiteY1023" fmla="*/ 2876904 h 5068607"/>
              <a:gd name="connsiteX1024" fmla="*/ 99849 w 5405070"/>
              <a:gd name="connsiteY1024" fmla="*/ 2854611 h 5068607"/>
              <a:gd name="connsiteX1025" fmla="*/ 99067 w 5405070"/>
              <a:gd name="connsiteY1025" fmla="*/ 2846007 h 5068607"/>
              <a:gd name="connsiteX1026" fmla="*/ 98675 w 5405070"/>
              <a:gd name="connsiteY1026" fmla="*/ 2838185 h 5068607"/>
              <a:gd name="connsiteX1027" fmla="*/ 98675 w 5405070"/>
              <a:gd name="connsiteY1027" fmla="*/ 2829581 h 5068607"/>
              <a:gd name="connsiteX1028" fmla="*/ 99067 w 5405070"/>
              <a:gd name="connsiteY1028" fmla="*/ 2820977 h 5068607"/>
              <a:gd name="connsiteX1029" fmla="*/ 99849 w 5405070"/>
              <a:gd name="connsiteY1029" fmla="*/ 2812764 h 5068607"/>
              <a:gd name="connsiteX1030" fmla="*/ 101413 w 5405070"/>
              <a:gd name="connsiteY1030" fmla="*/ 2803769 h 5068607"/>
              <a:gd name="connsiteX1031" fmla="*/ 103369 w 5405070"/>
              <a:gd name="connsiteY1031" fmla="*/ 2794774 h 5068607"/>
              <a:gd name="connsiteX1032" fmla="*/ 106106 w 5405070"/>
              <a:gd name="connsiteY1032" fmla="*/ 2786169 h 5068607"/>
              <a:gd name="connsiteX1033" fmla="*/ 103369 w 5405070"/>
              <a:gd name="connsiteY1033" fmla="*/ 2761922 h 5068607"/>
              <a:gd name="connsiteX1034" fmla="*/ 99849 w 5405070"/>
              <a:gd name="connsiteY1034" fmla="*/ 2756055 h 5068607"/>
              <a:gd name="connsiteX1035" fmla="*/ 96720 w 5405070"/>
              <a:gd name="connsiteY1035" fmla="*/ 2750189 h 5068607"/>
              <a:gd name="connsiteX1036" fmla="*/ 93982 w 5405070"/>
              <a:gd name="connsiteY1036" fmla="*/ 2744322 h 5068607"/>
              <a:gd name="connsiteX1037" fmla="*/ 92027 w 5405070"/>
              <a:gd name="connsiteY1037" fmla="*/ 2738456 h 5068607"/>
              <a:gd name="connsiteX1038" fmla="*/ 89680 w 5405070"/>
              <a:gd name="connsiteY1038" fmla="*/ 2732589 h 5068607"/>
              <a:gd name="connsiteX1039" fmla="*/ 87725 w 5405070"/>
              <a:gd name="connsiteY1039" fmla="*/ 2726332 h 5068607"/>
              <a:gd name="connsiteX1040" fmla="*/ 84987 w 5405070"/>
              <a:gd name="connsiteY1040" fmla="*/ 2714208 h 5068607"/>
              <a:gd name="connsiteX1041" fmla="*/ 83423 w 5405070"/>
              <a:gd name="connsiteY1041" fmla="*/ 2701693 h 5068607"/>
              <a:gd name="connsiteX1042" fmla="*/ 82640 w 5405070"/>
              <a:gd name="connsiteY1042" fmla="*/ 2688787 h 5068607"/>
              <a:gd name="connsiteX1043" fmla="*/ 81858 w 5405070"/>
              <a:gd name="connsiteY1043" fmla="*/ 2675489 h 5068607"/>
              <a:gd name="connsiteX1044" fmla="*/ 81467 w 5405070"/>
              <a:gd name="connsiteY1044" fmla="*/ 2662583 h 5068607"/>
              <a:gd name="connsiteX1045" fmla="*/ 82640 w 5405070"/>
              <a:gd name="connsiteY1045" fmla="*/ 2636380 h 5068607"/>
              <a:gd name="connsiteX1046" fmla="*/ 83032 w 5405070"/>
              <a:gd name="connsiteY1046" fmla="*/ 2610176 h 5068607"/>
              <a:gd name="connsiteX1047" fmla="*/ 83032 w 5405070"/>
              <a:gd name="connsiteY1047" fmla="*/ 2596879 h 5068607"/>
              <a:gd name="connsiteX1048" fmla="*/ 81858 w 5405070"/>
              <a:gd name="connsiteY1048" fmla="*/ 2583191 h 5068607"/>
              <a:gd name="connsiteX1049" fmla="*/ 80685 w 5405070"/>
              <a:gd name="connsiteY1049" fmla="*/ 2570284 h 5068607"/>
              <a:gd name="connsiteX1050" fmla="*/ 78338 w 5405070"/>
              <a:gd name="connsiteY1050" fmla="*/ 2557378 h 5068607"/>
              <a:gd name="connsiteX1051" fmla="*/ 76774 w 5405070"/>
              <a:gd name="connsiteY1051" fmla="*/ 2562854 h 5068607"/>
              <a:gd name="connsiteX1052" fmla="*/ 75210 w 5405070"/>
              <a:gd name="connsiteY1052" fmla="*/ 2568720 h 5068607"/>
              <a:gd name="connsiteX1053" fmla="*/ 72863 w 5405070"/>
              <a:gd name="connsiteY1053" fmla="*/ 2579671 h 5068607"/>
              <a:gd name="connsiteX1054" fmla="*/ 71299 w 5405070"/>
              <a:gd name="connsiteY1054" fmla="*/ 2591404 h 5068607"/>
              <a:gd name="connsiteX1055" fmla="*/ 70517 w 5405070"/>
              <a:gd name="connsiteY1055" fmla="*/ 2603136 h 5068607"/>
              <a:gd name="connsiteX1056" fmla="*/ 70517 w 5405070"/>
              <a:gd name="connsiteY1056" fmla="*/ 2614478 h 5068607"/>
              <a:gd name="connsiteX1057" fmla="*/ 70517 w 5405070"/>
              <a:gd name="connsiteY1057" fmla="*/ 2626602 h 5068607"/>
              <a:gd name="connsiteX1058" fmla="*/ 70908 w 5405070"/>
              <a:gd name="connsiteY1058" fmla="*/ 2649677 h 5068607"/>
              <a:gd name="connsiteX1059" fmla="*/ 70908 w 5405070"/>
              <a:gd name="connsiteY1059" fmla="*/ 2661410 h 5068607"/>
              <a:gd name="connsiteX1060" fmla="*/ 70908 w 5405070"/>
              <a:gd name="connsiteY1060" fmla="*/ 2673143 h 5068607"/>
              <a:gd name="connsiteX1061" fmla="*/ 70126 w 5405070"/>
              <a:gd name="connsiteY1061" fmla="*/ 2684093 h 5068607"/>
              <a:gd name="connsiteX1062" fmla="*/ 68561 w 5405070"/>
              <a:gd name="connsiteY1062" fmla="*/ 2695435 h 5068607"/>
              <a:gd name="connsiteX1063" fmla="*/ 66606 w 5405070"/>
              <a:gd name="connsiteY1063" fmla="*/ 2706386 h 5068607"/>
              <a:gd name="connsiteX1064" fmla="*/ 65041 w 5405070"/>
              <a:gd name="connsiteY1064" fmla="*/ 2711861 h 5068607"/>
              <a:gd name="connsiteX1065" fmla="*/ 63477 w 5405070"/>
              <a:gd name="connsiteY1065" fmla="*/ 2716945 h 5068607"/>
              <a:gd name="connsiteX1066" fmla="*/ 61130 w 5405070"/>
              <a:gd name="connsiteY1066" fmla="*/ 2722030 h 5068607"/>
              <a:gd name="connsiteX1067" fmla="*/ 58784 w 5405070"/>
              <a:gd name="connsiteY1067" fmla="*/ 2727505 h 5068607"/>
              <a:gd name="connsiteX1068" fmla="*/ 56046 w 5405070"/>
              <a:gd name="connsiteY1068" fmla="*/ 2732198 h 5068607"/>
              <a:gd name="connsiteX1069" fmla="*/ 52917 w 5405070"/>
              <a:gd name="connsiteY1069" fmla="*/ 2737282 h 5068607"/>
              <a:gd name="connsiteX1070" fmla="*/ 50962 w 5405070"/>
              <a:gd name="connsiteY1070" fmla="*/ 2786169 h 5068607"/>
              <a:gd name="connsiteX1071" fmla="*/ 48224 w 5405070"/>
              <a:gd name="connsiteY1071" fmla="*/ 2835057 h 5068607"/>
              <a:gd name="connsiteX1072" fmla="*/ 45095 w 5405070"/>
              <a:gd name="connsiteY1072" fmla="*/ 2883944 h 5068607"/>
              <a:gd name="connsiteX1073" fmla="*/ 41575 w 5405070"/>
              <a:gd name="connsiteY1073" fmla="*/ 2932439 h 5068607"/>
              <a:gd name="connsiteX1074" fmla="*/ 38056 w 5405070"/>
              <a:gd name="connsiteY1074" fmla="*/ 2981718 h 5068607"/>
              <a:gd name="connsiteX1075" fmla="*/ 34145 w 5405070"/>
              <a:gd name="connsiteY1075" fmla="*/ 3030214 h 5068607"/>
              <a:gd name="connsiteX1076" fmla="*/ 25932 w 5405070"/>
              <a:gd name="connsiteY1076" fmla="*/ 3127597 h 5068607"/>
              <a:gd name="connsiteX1077" fmla="*/ 16545 w 5405070"/>
              <a:gd name="connsiteY1077" fmla="*/ 3224197 h 5068607"/>
              <a:gd name="connsiteX1078" fmla="*/ 6377 w 5405070"/>
              <a:gd name="connsiteY1078" fmla="*/ 3320798 h 5068607"/>
              <a:gd name="connsiteX1079" fmla="*/ 0 w 5405070"/>
              <a:gd name="connsiteY1079" fmla="*/ 3375329 h 50686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Lst>
            <a:rect l="l" t="t" r="r" b="b"/>
            <a:pathLst>
              <a:path w="5405070" h="5068607">
                <a:moveTo>
                  <a:pt x="0" y="0"/>
                </a:moveTo>
                <a:lnTo>
                  <a:pt x="5402164" y="0"/>
                </a:lnTo>
                <a:lnTo>
                  <a:pt x="5402723" y="134146"/>
                </a:lnTo>
                <a:lnTo>
                  <a:pt x="5403505" y="178731"/>
                </a:lnTo>
                <a:lnTo>
                  <a:pt x="5404288" y="222925"/>
                </a:lnTo>
                <a:lnTo>
                  <a:pt x="5405070" y="311703"/>
                </a:lnTo>
                <a:lnTo>
                  <a:pt x="5404679" y="400482"/>
                </a:lnTo>
                <a:lnTo>
                  <a:pt x="5403896" y="489261"/>
                </a:lnTo>
                <a:lnTo>
                  <a:pt x="5401550" y="578040"/>
                </a:lnTo>
                <a:lnTo>
                  <a:pt x="5398812" y="666428"/>
                </a:lnTo>
                <a:lnTo>
                  <a:pt x="5395292" y="754424"/>
                </a:lnTo>
                <a:lnTo>
                  <a:pt x="5391381" y="842812"/>
                </a:lnTo>
                <a:lnTo>
                  <a:pt x="5386688" y="931591"/>
                </a:lnTo>
                <a:lnTo>
                  <a:pt x="5381213" y="1019979"/>
                </a:lnTo>
                <a:lnTo>
                  <a:pt x="5374955" y="1107584"/>
                </a:lnTo>
                <a:lnTo>
                  <a:pt x="5368698" y="1195972"/>
                </a:lnTo>
                <a:lnTo>
                  <a:pt x="5362049" y="1284360"/>
                </a:lnTo>
                <a:lnTo>
                  <a:pt x="5355009" y="1372748"/>
                </a:lnTo>
                <a:lnTo>
                  <a:pt x="5340148" y="1548741"/>
                </a:lnTo>
                <a:lnTo>
                  <a:pt x="5336237" y="1595281"/>
                </a:lnTo>
                <a:lnTo>
                  <a:pt x="5332717" y="1641431"/>
                </a:lnTo>
                <a:lnTo>
                  <a:pt x="5325286" y="1734121"/>
                </a:lnTo>
                <a:lnTo>
                  <a:pt x="5326851" y="1751720"/>
                </a:lnTo>
                <a:lnTo>
                  <a:pt x="5328024" y="1768537"/>
                </a:lnTo>
                <a:lnTo>
                  <a:pt x="5328806" y="1785745"/>
                </a:lnTo>
                <a:lnTo>
                  <a:pt x="5328415" y="1802562"/>
                </a:lnTo>
                <a:lnTo>
                  <a:pt x="5328024" y="1810384"/>
                </a:lnTo>
                <a:lnTo>
                  <a:pt x="5327242" y="1818988"/>
                </a:lnTo>
                <a:lnTo>
                  <a:pt x="5325677" y="1827201"/>
                </a:lnTo>
                <a:lnTo>
                  <a:pt x="5324113" y="1835414"/>
                </a:lnTo>
                <a:lnTo>
                  <a:pt x="5322157" y="1843628"/>
                </a:lnTo>
                <a:lnTo>
                  <a:pt x="5319811" y="1851449"/>
                </a:lnTo>
                <a:lnTo>
                  <a:pt x="5317073" y="1859662"/>
                </a:lnTo>
                <a:lnTo>
                  <a:pt x="5313553" y="1867093"/>
                </a:lnTo>
                <a:lnTo>
                  <a:pt x="5308860" y="1926149"/>
                </a:lnTo>
                <a:lnTo>
                  <a:pt x="5304949" y="1985204"/>
                </a:lnTo>
                <a:lnTo>
                  <a:pt x="5301820" y="2044260"/>
                </a:lnTo>
                <a:lnTo>
                  <a:pt x="5298692" y="2102924"/>
                </a:lnTo>
                <a:lnTo>
                  <a:pt x="5293216" y="2221426"/>
                </a:lnTo>
                <a:lnTo>
                  <a:pt x="5288132" y="2339538"/>
                </a:lnTo>
                <a:lnTo>
                  <a:pt x="5282657" y="2457649"/>
                </a:lnTo>
                <a:lnTo>
                  <a:pt x="5279528" y="2517095"/>
                </a:lnTo>
                <a:lnTo>
                  <a:pt x="5276008" y="2575760"/>
                </a:lnTo>
                <a:lnTo>
                  <a:pt x="5272097" y="2634815"/>
                </a:lnTo>
                <a:lnTo>
                  <a:pt x="5267404" y="2693480"/>
                </a:lnTo>
                <a:lnTo>
                  <a:pt x="5261929" y="2752535"/>
                </a:lnTo>
                <a:lnTo>
                  <a:pt x="5255671" y="2811200"/>
                </a:lnTo>
                <a:lnTo>
                  <a:pt x="5254498" y="2842096"/>
                </a:lnTo>
                <a:lnTo>
                  <a:pt x="5253324" y="2872602"/>
                </a:lnTo>
                <a:lnTo>
                  <a:pt x="5251760" y="2903498"/>
                </a:lnTo>
                <a:lnTo>
                  <a:pt x="5249413" y="2934395"/>
                </a:lnTo>
                <a:lnTo>
                  <a:pt x="5247458" y="2964509"/>
                </a:lnTo>
                <a:lnTo>
                  <a:pt x="5244720" y="2995406"/>
                </a:lnTo>
                <a:lnTo>
                  <a:pt x="5241983" y="3025911"/>
                </a:lnTo>
                <a:lnTo>
                  <a:pt x="5238854" y="3056026"/>
                </a:lnTo>
                <a:lnTo>
                  <a:pt x="5235334" y="3086531"/>
                </a:lnTo>
                <a:lnTo>
                  <a:pt x="5231814" y="3116646"/>
                </a:lnTo>
                <a:lnTo>
                  <a:pt x="5227121" y="3147151"/>
                </a:lnTo>
                <a:lnTo>
                  <a:pt x="5222819" y="3177266"/>
                </a:lnTo>
                <a:lnTo>
                  <a:pt x="5218517" y="3207380"/>
                </a:lnTo>
                <a:lnTo>
                  <a:pt x="5213042" y="3237495"/>
                </a:lnTo>
                <a:lnTo>
                  <a:pt x="5207566" y="3267609"/>
                </a:lnTo>
                <a:lnTo>
                  <a:pt x="5201700" y="3297332"/>
                </a:lnTo>
                <a:lnTo>
                  <a:pt x="5204046" y="3314541"/>
                </a:lnTo>
                <a:lnTo>
                  <a:pt x="5205611" y="3332531"/>
                </a:lnTo>
                <a:lnTo>
                  <a:pt x="5206393" y="3350130"/>
                </a:lnTo>
                <a:lnTo>
                  <a:pt x="5206393" y="3367338"/>
                </a:lnTo>
                <a:lnTo>
                  <a:pt x="5205611" y="3384547"/>
                </a:lnTo>
                <a:lnTo>
                  <a:pt x="5204046" y="3402146"/>
                </a:lnTo>
                <a:lnTo>
                  <a:pt x="5201309" y="3419354"/>
                </a:lnTo>
                <a:lnTo>
                  <a:pt x="5197789" y="3436953"/>
                </a:lnTo>
                <a:lnTo>
                  <a:pt x="5198962" y="3449468"/>
                </a:lnTo>
                <a:lnTo>
                  <a:pt x="5199745" y="3462375"/>
                </a:lnTo>
                <a:lnTo>
                  <a:pt x="5200135" y="3474890"/>
                </a:lnTo>
                <a:lnTo>
                  <a:pt x="5200135" y="3487796"/>
                </a:lnTo>
                <a:lnTo>
                  <a:pt x="5199745" y="3500311"/>
                </a:lnTo>
                <a:lnTo>
                  <a:pt x="5199353" y="3512826"/>
                </a:lnTo>
                <a:lnTo>
                  <a:pt x="5198962" y="3525341"/>
                </a:lnTo>
                <a:lnTo>
                  <a:pt x="5197398" y="3537856"/>
                </a:lnTo>
                <a:lnTo>
                  <a:pt x="5196224" y="3549980"/>
                </a:lnTo>
                <a:lnTo>
                  <a:pt x="5194660" y="3562104"/>
                </a:lnTo>
                <a:lnTo>
                  <a:pt x="5190749" y="3586743"/>
                </a:lnTo>
                <a:lnTo>
                  <a:pt x="5185665" y="3611382"/>
                </a:lnTo>
                <a:lnTo>
                  <a:pt x="5180189" y="3635630"/>
                </a:lnTo>
                <a:lnTo>
                  <a:pt x="5158288" y="3647363"/>
                </a:lnTo>
                <a:lnTo>
                  <a:pt x="5162590" y="3646581"/>
                </a:lnTo>
                <a:lnTo>
                  <a:pt x="5167675" y="3644234"/>
                </a:lnTo>
                <a:lnTo>
                  <a:pt x="5173541" y="3640715"/>
                </a:lnTo>
                <a:lnTo>
                  <a:pt x="5180189" y="3635630"/>
                </a:lnTo>
                <a:lnTo>
                  <a:pt x="5177452" y="3651274"/>
                </a:lnTo>
                <a:lnTo>
                  <a:pt x="5174714" y="3666918"/>
                </a:lnTo>
                <a:lnTo>
                  <a:pt x="5171585" y="3681780"/>
                </a:lnTo>
                <a:lnTo>
                  <a:pt x="5168457" y="3695859"/>
                </a:lnTo>
                <a:lnTo>
                  <a:pt x="5164937" y="3709939"/>
                </a:lnTo>
                <a:lnTo>
                  <a:pt x="5161417" y="3722845"/>
                </a:lnTo>
                <a:lnTo>
                  <a:pt x="5157115" y="3735751"/>
                </a:lnTo>
                <a:lnTo>
                  <a:pt x="5152813" y="3747875"/>
                </a:lnTo>
                <a:lnTo>
                  <a:pt x="5148511" y="3759217"/>
                </a:lnTo>
                <a:lnTo>
                  <a:pt x="5143426" y="3770559"/>
                </a:lnTo>
                <a:lnTo>
                  <a:pt x="5138733" y="3781118"/>
                </a:lnTo>
                <a:lnTo>
                  <a:pt x="5133258" y="3791287"/>
                </a:lnTo>
                <a:lnTo>
                  <a:pt x="5127391" y="3801064"/>
                </a:lnTo>
                <a:lnTo>
                  <a:pt x="5121525" y="3810059"/>
                </a:lnTo>
                <a:lnTo>
                  <a:pt x="5115267" y="3818663"/>
                </a:lnTo>
                <a:lnTo>
                  <a:pt x="5109010" y="3827267"/>
                </a:lnTo>
                <a:lnTo>
                  <a:pt x="5102361" y="3834698"/>
                </a:lnTo>
                <a:lnTo>
                  <a:pt x="5095322" y="3841738"/>
                </a:lnTo>
                <a:lnTo>
                  <a:pt x="5087891" y="3847996"/>
                </a:lnTo>
                <a:lnTo>
                  <a:pt x="5080069" y="3854253"/>
                </a:lnTo>
                <a:lnTo>
                  <a:pt x="5072247" y="3859728"/>
                </a:lnTo>
                <a:lnTo>
                  <a:pt x="5064034" y="3864813"/>
                </a:lnTo>
                <a:lnTo>
                  <a:pt x="5055430" y="3869506"/>
                </a:lnTo>
                <a:lnTo>
                  <a:pt x="5046826" y="3873417"/>
                </a:lnTo>
                <a:lnTo>
                  <a:pt x="5037439" y="3876937"/>
                </a:lnTo>
                <a:lnTo>
                  <a:pt x="5028053" y="3880065"/>
                </a:lnTo>
                <a:lnTo>
                  <a:pt x="5018276" y="3882803"/>
                </a:lnTo>
                <a:lnTo>
                  <a:pt x="5008498" y="3885150"/>
                </a:lnTo>
                <a:lnTo>
                  <a:pt x="4997547" y="3886714"/>
                </a:lnTo>
                <a:lnTo>
                  <a:pt x="4986988" y="3887887"/>
                </a:lnTo>
                <a:lnTo>
                  <a:pt x="4975647" y="3888670"/>
                </a:lnTo>
                <a:lnTo>
                  <a:pt x="4964695" y="3888670"/>
                </a:lnTo>
                <a:lnTo>
                  <a:pt x="4958047" y="3888670"/>
                </a:lnTo>
                <a:lnTo>
                  <a:pt x="4951789" y="3889061"/>
                </a:lnTo>
                <a:lnTo>
                  <a:pt x="4945532" y="3889843"/>
                </a:lnTo>
                <a:lnTo>
                  <a:pt x="4939274" y="3891407"/>
                </a:lnTo>
                <a:lnTo>
                  <a:pt x="4927151" y="3894536"/>
                </a:lnTo>
                <a:lnTo>
                  <a:pt x="4915026" y="3898056"/>
                </a:lnTo>
                <a:lnTo>
                  <a:pt x="4891560" y="3905878"/>
                </a:lnTo>
                <a:lnTo>
                  <a:pt x="4879436" y="3910180"/>
                </a:lnTo>
                <a:lnTo>
                  <a:pt x="4867312" y="3913309"/>
                </a:lnTo>
                <a:lnTo>
                  <a:pt x="4849322" y="4068183"/>
                </a:lnTo>
                <a:lnTo>
                  <a:pt x="4849322" y="4094777"/>
                </a:lnTo>
                <a:lnTo>
                  <a:pt x="4849322" y="4120981"/>
                </a:lnTo>
                <a:lnTo>
                  <a:pt x="4849713" y="4173779"/>
                </a:lnTo>
                <a:lnTo>
                  <a:pt x="4850104" y="4226186"/>
                </a:lnTo>
                <a:lnTo>
                  <a:pt x="4850104" y="4252389"/>
                </a:lnTo>
                <a:lnTo>
                  <a:pt x="4850104" y="4278984"/>
                </a:lnTo>
                <a:lnTo>
                  <a:pt x="4849713" y="4305187"/>
                </a:lnTo>
                <a:lnTo>
                  <a:pt x="4848149" y="4331391"/>
                </a:lnTo>
                <a:lnTo>
                  <a:pt x="4846975" y="4357594"/>
                </a:lnTo>
                <a:lnTo>
                  <a:pt x="4844629" y="4383797"/>
                </a:lnTo>
                <a:lnTo>
                  <a:pt x="4841892" y="4410001"/>
                </a:lnTo>
                <a:lnTo>
                  <a:pt x="4838371" y="4435813"/>
                </a:lnTo>
                <a:lnTo>
                  <a:pt x="4834069" y="4461626"/>
                </a:lnTo>
                <a:lnTo>
                  <a:pt x="4828594" y="4487438"/>
                </a:lnTo>
                <a:lnTo>
                  <a:pt x="4829376" y="4503473"/>
                </a:lnTo>
                <a:lnTo>
                  <a:pt x="4829376" y="4519117"/>
                </a:lnTo>
                <a:lnTo>
                  <a:pt x="4829376" y="4534761"/>
                </a:lnTo>
                <a:lnTo>
                  <a:pt x="4828985" y="4550404"/>
                </a:lnTo>
                <a:lnTo>
                  <a:pt x="4828203" y="4566048"/>
                </a:lnTo>
                <a:lnTo>
                  <a:pt x="4827029" y="4581692"/>
                </a:lnTo>
                <a:lnTo>
                  <a:pt x="4823901" y="4612980"/>
                </a:lnTo>
                <a:lnTo>
                  <a:pt x="4819990" y="4643485"/>
                </a:lnTo>
                <a:lnTo>
                  <a:pt x="4816079" y="4674382"/>
                </a:lnTo>
                <a:lnTo>
                  <a:pt x="4811777" y="4705279"/>
                </a:lnTo>
                <a:lnTo>
                  <a:pt x="4808257" y="4735784"/>
                </a:lnTo>
                <a:lnTo>
                  <a:pt x="4809430" y="4743215"/>
                </a:lnTo>
                <a:lnTo>
                  <a:pt x="4810212" y="4750255"/>
                </a:lnTo>
                <a:lnTo>
                  <a:pt x="4810212" y="4756903"/>
                </a:lnTo>
                <a:lnTo>
                  <a:pt x="4810212" y="4763552"/>
                </a:lnTo>
                <a:lnTo>
                  <a:pt x="4809822" y="4769809"/>
                </a:lnTo>
                <a:lnTo>
                  <a:pt x="4809039" y="4776458"/>
                </a:lnTo>
                <a:lnTo>
                  <a:pt x="4807866" y="4782716"/>
                </a:lnTo>
                <a:lnTo>
                  <a:pt x="4805910" y="4788973"/>
                </a:lnTo>
                <a:lnTo>
                  <a:pt x="4802782" y="4801097"/>
                </a:lnTo>
                <a:lnTo>
                  <a:pt x="4798871" y="4813221"/>
                </a:lnTo>
                <a:lnTo>
                  <a:pt x="4794568" y="4825736"/>
                </a:lnTo>
                <a:lnTo>
                  <a:pt x="4791440" y="4837469"/>
                </a:lnTo>
                <a:lnTo>
                  <a:pt x="4789094" y="4853504"/>
                </a:lnTo>
                <a:lnTo>
                  <a:pt x="4786355" y="4868757"/>
                </a:lnTo>
                <a:lnTo>
                  <a:pt x="4783227" y="4883227"/>
                </a:lnTo>
                <a:lnTo>
                  <a:pt x="4779707" y="4897307"/>
                </a:lnTo>
                <a:lnTo>
                  <a:pt x="4775014" y="4910995"/>
                </a:lnTo>
                <a:lnTo>
                  <a:pt x="4770712" y="4924292"/>
                </a:lnTo>
                <a:lnTo>
                  <a:pt x="4765628" y="4936416"/>
                </a:lnTo>
                <a:lnTo>
                  <a:pt x="4760934" y="4948540"/>
                </a:lnTo>
                <a:lnTo>
                  <a:pt x="4755068" y="4960273"/>
                </a:lnTo>
                <a:lnTo>
                  <a:pt x="4748810" y="4971224"/>
                </a:lnTo>
                <a:lnTo>
                  <a:pt x="4742553" y="4981784"/>
                </a:lnTo>
                <a:lnTo>
                  <a:pt x="4735513" y="4991561"/>
                </a:lnTo>
                <a:lnTo>
                  <a:pt x="4728473" y="5000947"/>
                </a:lnTo>
                <a:lnTo>
                  <a:pt x="4720651" y="5009551"/>
                </a:lnTo>
                <a:lnTo>
                  <a:pt x="4713220" y="5017764"/>
                </a:lnTo>
                <a:lnTo>
                  <a:pt x="4704616" y="5025195"/>
                </a:lnTo>
                <a:lnTo>
                  <a:pt x="4696012" y="5032626"/>
                </a:lnTo>
                <a:lnTo>
                  <a:pt x="4687408" y="5038884"/>
                </a:lnTo>
                <a:lnTo>
                  <a:pt x="4678022" y="5044359"/>
                </a:lnTo>
                <a:lnTo>
                  <a:pt x="4668635" y="5049834"/>
                </a:lnTo>
                <a:lnTo>
                  <a:pt x="4658858" y="5054528"/>
                </a:lnTo>
                <a:lnTo>
                  <a:pt x="4648299" y="5058438"/>
                </a:lnTo>
                <a:lnTo>
                  <a:pt x="4638130" y="5061567"/>
                </a:lnTo>
                <a:lnTo>
                  <a:pt x="4627570" y="5064305"/>
                </a:lnTo>
                <a:lnTo>
                  <a:pt x="4616229" y="5066260"/>
                </a:lnTo>
                <a:lnTo>
                  <a:pt x="4604887" y="5067825"/>
                </a:lnTo>
                <a:lnTo>
                  <a:pt x="4593545" y="5068607"/>
                </a:lnTo>
                <a:lnTo>
                  <a:pt x="4581421" y="5068607"/>
                </a:lnTo>
                <a:lnTo>
                  <a:pt x="4569688" y="5068216"/>
                </a:lnTo>
                <a:lnTo>
                  <a:pt x="4557173" y="5066652"/>
                </a:lnTo>
                <a:lnTo>
                  <a:pt x="4544658" y="5065087"/>
                </a:lnTo>
                <a:lnTo>
                  <a:pt x="4532143" y="5062349"/>
                </a:lnTo>
                <a:lnTo>
                  <a:pt x="4495380" y="5061176"/>
                </a:lnTo>
                <a:lnTo>
                  <a:pt x="4459008" y="5059221"/>
                </a:lnTo>
                <a:lnTo>
                  <a:pt x="4440626" y="5058830"/>
                </a:lnTo>
                <a:lnTo>
                  <a:pt x="4422245" y="5058830"/>
                </a:lnTo>
                <a:lnTo>
                  <a:pt x="4404646" y="5058830"/>
                </a:lnTo>
                <a:lnTo>
                  <a:pt x="4386264" y="5060003"/>
                </a:lnTo>
                <a:lnTo>
                  <a:pt x="4380007" y="5060394"/>
                </a:lnTo>
                <a:lnTo>
                  <a:pt x="4374141" y="5060394"/>
                </a:lnTo>
                <a:lnTo>
                  <a:pt x="4368274" y="5060394"/>
                </a:lnTo>
                <a:lnTo>
                  <a:pt x="4363189" y="5060003"/>
                </a:lnTo>
                <a:lnTo>
                  <a:pt x="4358106" y="5059221"/>
                </a:lnTo>
                <a:lnTo>
                  <a:pt x="4353412" y="5058047"/>
                </a:lnTo>
                <a:lnTo>
                  <a:pt x="4348719" y="5056483"/>
                </a:lnTo>
                <a:lnTo>
                  <a:pt x="4344417" y="5055310"/>
                </a:lnTo>
                <a:lnTo>
                  <a:pt x="4340506" y="5052963"/>
                </a:lnTo>
                <a:lnTo>
                  <a:pt x="4336595" y="5050617"/>
                </a:lnTo>
                <a:lnTo>
                  <a:pt x="4333075" y="5048661"/>
                </a:lnTo>
                <a:lnTo>
                  <a:pt x="4329555" y="5045923"/>
                </a:lnTo>
                <a:lnTo>
                  <a:pt x="4326817" y="5042795"/>
                </a:lnTo>
                <a:lnTo>
                  <a:pt x="4323689" y="5039666"/>
                </a:lnTo>
                <a:lnTo>
                  <a:pt x="4321733" y="5036146"/>
                </a:lnTo>
                <a:lnTo>
                  <a:pt x="4319387" y="5032235"/>
                </a:lnTo>
                <a:lnTo>
                  <a:pt x="4317040" y="5027933"/>
                </a:lnTo>
                <a:lnTo>
                  <a:pt x="4315476" y="5024022"/>
                </a:lnTo>
                <a:lnTo>
                  <a:pt x="4313520" y="5019720"/>
                </a:lnTo>
                <a:lnTo>
                  <a:pt x="4312347" y="5014636"/>
                </a:lnTo>
                <a:lnTo>
                  <a:pt x="4309610" y="5004467"/>
                </a:lnTo>
                <a:lnTo>
                  <a:pt x="4308045" y="4993125"/>
                </a:lnTo>
                <a:lnTo>
                  <a:pt x="4307263" y="4981393"/>
                </a:lnTo>
                <a:lnTo>
                  <a:pt x="4307263" y="4968095"/>
                </a:lnTo>
                <a:lnTo>
                  <a:pt x="4307654" y="4954407"/>
                </a:lnTo>
                <a:lnTo>
                  <a:pt x="4309218" y="4940327"/>
                </a:lnTo>
                <a:lnTo>
                  <a:pt x="4302960" y="4935243"/>
                </a:lnTo>
                <a:lnTo>
                  <a:pt x="4297485" y="4929768"/>
                </a:lnTo>
                <a:lnTo>
                  <a:pt x="4292792" y="4924684"/>
                </a:lnTo>
                <a:lnTo>
                  <a:pt x="4288099" y="4918817"/>
                </a:lnTo>
                <a:lnTo>
                  <a:pt x="4284579" y="4912951"/>
                </a:lnTo>
                <a:lnTo>
                  <a:pt x="4281059" y="4907084"/>
                </a:lnTo>
                <a:lnTo>
                  <a:pt x="4278321" y="4900827"/>
                </a:lnTo>
                <a:lnTo>
                  <a:pt x="4275584" y="4894569"/>
                </a:lnTo>
                <a:lnTo>
                  <a:pt x="4273628" y="4887921"/>
                </a:lnTo>
                <a:lnTo>
                  <a:pt x="4272064" y="4881272"/>
                </a:lnTo>
                <a:lnTo>
                  <a:pt x="4270891" y="4874623"/>
                </a:lnTo>
                <a:lnTo>
                  <a:pt x="4269326" y="4867975"/>
                </a:lnTo>
                <a:lnTo>
                  <a:pt x="4268153" y="4853504"/>
                </a:lnTo>
                <a:lnTo>
                  <a:pt x="4267762" y="4839425"/>
                </a:lnTo>
                <a:lnTo>
                  <a:pt x="4267762" y="4824563"/>
                </a:lnTo>
                <a:lnTo>
                  <a:pt x="4268153" y="4810092"/>
                </a:lnTo>
                <a:lnTo>
                  <a:pt x="4268935" y="4779978"/>
                </a:lnTo>
                <a:lnTo>
                  <a:pt x="4269326" y="4765507"/>
                </a:lnTo>
                <a:lnTo>
                  <a:pt x="4268545" y="4751037"/>
                </a:lnTo>
                <a:lnTo>
                  <a:pt x="4267371" y="4736957"/>
                </a:lnTo>
                <a:lnTo>
                  <a:pt x="4266197" y="4730309"/>
                </a:lnTo>
                <a:lnTo>
                  <a:pt x="4265024" y="4722878"/>
                </a:lnTo>
                <a:lnTo>
                  <a:pt x="4263460" y="4717011"/>
                </a:lnTo>
                <a:lnTo>
                  <a:pt x="4262678" y="4711145"/>
                </a:lnTo>
                <a:lnTo>
                  <a:pt x="4262286" y="4704105"/>
                </a:lnTo>
                <a:lnTo>
                  <a:pt x="4262286" y="4697457"/>
                </a:lnTo>
                <a:lnTo>
                  <a:pt x="4262678" y="4684159"/>
                </a:lnTo>
                <a:lnTo>
                  <a:pt x="4264242" y="4670471"/>
                </a:lnTo>
                <a:lnTo>
                  <a:pt x="4267762" y="4642312"/>
                </a:lnTo>
                <a:lnTo>
                  <a:pt x="4269326" y="4628624"/>
                </a:lnTo>
                <a:lnTo>
                  <a:pt x="4270891" y="4614544"/>
                </a:lnTo>
                <a:lnTo>
                  <a:pt x="4263460" y="4593425"/>
                </a:lnTo>
                <a:lnTo>
                  <a:pt x="4255638" y="4571915"/>
                </a:lnTo>
                <a:lnTo>
                  <a:pt x="4253683" y="4566048"/>
                </a:lnTo>
                <a:lnTo>
                  <a:pt x="4252900" y="4559400"/>
                </a:lnTo>
                <a:lnTo>
                  <a:pt x="4252510" y="4552751"/>
                </a:lnTo>
                <a:lnTo>
                  <a:pt x="4252118" y="4545320"/>
                </a:lnTo>
                <a:lnTo>
                  <a:pt x="4252900" y="4530850"/>
                </a:lnTo>
                <a:lnTo>
                  <a:pt x="4253291" y="4516379"/>
                </a:lnTo>
                <a:lnTo>
                  <a:pt x="4253291" y="4509730"/>
                </a:lnTo>
                <a:lnTo>
                  <a:pt x="4252900" y="4503082"/>
                </a:lnTo>
                <a:lnTo>
                  <a:pt x="4252118" y="4497215"/>
                </a:lnTo>
                <a:lnTo>
                  <a:pt x="4250162" y="4492131"/>
                </a:lnTo>
                <a:lnTo>
                  <a:pt x="4248989" y="4489393"/>
                </a:lnTo>
                <a:lnTo>
                  <a:pt x="4247425" y="4487047"/>
                </a:lnTo>
                <a:lnTo>
                  <a:pt x="4246252" y="4484700"/>
                </a:lnTo>
                <a:lnTo>
                  <a:pt x="4243905" y="4483136"/>
                </a:lnTo>
                <a:lnTo>
                  <a:pt x="4242341" y="4481572"/>
                </a:lnTo>
                <a:lnTo>
                  <a:pt x="4239603" y="4480007"/>
                </a:lnTo>
                <a:lnTo>
                  <a:pt x="4236865" y="4479225"/>
                </a:lnTo>
                <a:lnTo>
                  <a:pt x="4233736" y="4478052"/>
                </a:lnTo>
                <a:lnTo>
                  <a:pt x="4230217" y="4477661"/>
                </a:lnTo>
                <a:lnTo>
                  <a:pt x="4227088" y="4477269"/>
                </a:lnTo>
                <a:lnTo>
                  <a:pt x="4224350" y="4477661"/>
                </a:lnTo>
                <a:lnTo>
                  <a:pt x="4221221" y="4478052"/>
                </a:lnTo>
                <a:lnTo>
                  <a:pt x="4218875" y="4479225"/>
                </a:lnTo>
                <a:lnTo>
                  <a:pt x="4216919" y="4480398"/>
                </a:lnTo>
                <a:lnTo>
                  <a:pt x="4214573" y="4482354"/>
                </a:lnTo>
                <a:lnTo>
                  <a:pt x="4212226" y="4483918"/>
                </a:lnTo>
                <a:lnTo>
                  <a:pt x="4208706" y="4488611"/>
                </a:lnTo>
                <a:lnTo>
                  <a:pt x="4205578" y="4493696"/>
                </a:lnTo>
                <a:lnTo>
                  <a:pt x="4202840" y="4499953"/>
                </a:lnTo>
                <a:lnTo>
                  <a:pt x="4200493" y="4506602"/>
                </a:lnTo>
                <a:lnTo>
                  <a:pt x="4195800" y="4521463"/>
                </a:lnTo>
                <a:lnTo>
                  <a:pt x="4191498" y="4536325"/>
                </a:lnTo>
                <a:lnTo>
                  <a:pt x="4189151" y="4542974"/>
                </a:lnTo>
                <a:lnTo>
                  <a:pt x="4186414" y="4549622"/>
                </a:lnTo>
                <a:lnTo>
                  <a:pt x="4183285" y="4555489"/>
                </a:lnTo>
                <a:lnTo>
                  <a:pt x="4179374" y="4560573"/>
                </a:lnTo>
                <a:lnTo>
                  <a:pt x="4179765" y="4575044"/>
                </a:lnTo>
                <a:lnTo>
                  <a:pt x="4180547" y="4589514"/>
                </a:lnTo>
                <a:lnTo>
                  <a:pt x="4180547" y="4596945"/>
                </a:lnTo>
                <a:lnTo>
                  <a:pt x="4180547" y="4603985"/>
                </a:lnTo>
                <a:lnTo>
                  <a:pt x="4180156" y="4610242"/>
                </a:lnTo>
                <a:lnTo>
                  <a:pt x="4179374" y="4616500"/>
                </a:lnTo>
                <a:lnTo>
                  <a:pt x="4177419" y="4621584"/>
                </a:lnTo>
                <a:lnTo>
                  <a:pt x="4175463" y="4626277"/>
                </a:lnTo>
                <a:lnTo>
                  <a:pt x="4173899" y="4628624"/>
                </a:lnTo>
                <a:lnTo>
                  <a:pt x="4172334" y="4630188"/>
                </a:lnTo>
                <a:lnTo>
                  <a:pt x="4170379" y="4632144"/>
                </a:lnTo>
                <a:lnTo>
                  <a:pt x="4168032" y="4633317"/>
                </a:lnTo>
                <a:lnTo>
                  <a:pt x="4166077" y="4634881"/>
                </a:lnTo>
                <a:lnTo>
                  <a:pt x="4163339" y="4635663"/>
                </a:lnTo>
                <a:lnTo>
                  <a:pt x="4160210" y="4636055"/>
                </a:lnTo>
                <a:lnTo>
                  <a:pt x="4157082" y="4636446"/>
                </a:lnTo>
                <a:lnTo>
                  <a:pt x="4153562" y="4636446"/>
                </a:lnTo>
                <a:lnTo>
                  <a:pt x="4149651" y="4636446"/>
                </a:lnTo>
                <a:lnTo>
                  <a:pt x="4144958" y="4636055"/>
                </a:lnTo>
                <a:lnTo>
                  <a:pt x="4140656" y="4634881"/>
                </a:lnTo>
                <a:lnTo>
                  <a:pt x="4137136" y="4636446"/>
                </a:lnTo>
                <a:lnTo>
                  <a:pt x="4133225" y="4638010"/>
                </a:lnTo>
                <a:lnTo>
                  <a:pt x="4129705" y="4638792"/>
                </a:lnTo>
                <a:lnTo>
                  <a:pt x="4125794" y="4639183"/>
                </a:lnTo>
                <a:lnTo>
                  <a:pt x="4116408" y="4643094"/>
                </a:lnTo>
                <a:lnTo>
                  <a:pt x="4106630" y="4647005"/>
                </a:lnTo>
                <a:lnTo>
                  <a:pt x="4096853" y="4650916"/>
                </a:lnTo>
                <a:lnTo>
                  <a:pt x="4087466" y="4654045"/>
                </a:lnTo>
                <a:lnTo>
                  <a:pt x="4077689" y="4657174"/>
                </a:lnTo>
                <a:lnTo>
                  <a:pt x="4068303" y="4659129"/>
                </a:lnTo>
                <a:lnTo>
                  <a:pt x="4058525" y="4661476"/>
                </a:lnTo>
                <a:lnTo>
                  <a:pt x="4048748" y="4663431"/>
                </a:lnTo>
                <a:lnTo>
                  <a:pt x="4039362" y="4664605"/>
                </a:lnTo>
                <a:lnTo>
                  <a:pt x="4029584" y="4665387"/>
                </a:lnTo>
                <a:lnTo>
                  <a:pt x="4010029" y="4667342"/>
                </a:lnTo>
                <a:lnTo>
                  <a:pt x="3990866" y="4667733"/>
                </a:lnTo>
                <a:lnTo>
                  <a:pt x="3970920" y="4667342"/>
                </a:lnTo>
                <a:lnTo>
                  <a:pt x="3951756" y="4666560"/>
                </a:lnTo>
                <a:lnTo>
                  <a:pt x="3932201" y="4664605"/>
                </a:lnTo>
                <a:lnTo>
                  <a:pt x="3912646" y="4662649"/>
                </a:lnTo>
                <a:lnTo>
                  <a:pt x="3893483" y="4661085"/>
                </a:lnTo>
                <a:lnTo>
                  <a:pt x="3854373" y="4656392"/>
                </a:lnTo>
                <a:lnTo>
                  <a:pt x="3835209" y="4654827"/>
                </a:lnTo>
                <a:lnTo>
                  <a:pt x="3815655" y="4653263"/>
                </a:lnTo>
                <a:lnTo>
                  <a:pt x="3811744" y="4652872"/>
                </a:lnTo>
                <a:lnTo>
                  <a:pt x="3808224" y="4652089"/>
                </a:lnTo>
                <a:lnTo>
                  <a:pt x="3804704" y="4650916"/>
                </a:lnTo>
                <a:lnTo>
                  <a:pt x="3801184" y="4649352"/>
                </a:lnTo>
                <a:lnTo>
                  <a:pt x="3798055" y="4647787"/>
                </a:lnTo>
                <a:lnTo>
                  <a:pt x="3795318" y="4645441"/>
                </a:lnTo>
                <a:lnTo>
                  <a:pt x="3792189" y="4643094"/>
                </a:lnTo>
                <a:lnTo>
                  <a:pt x="3789451" y="4640357"/>
                </a:lnTo>
                <a:lnTo>
                  <a:pt x="3784758" y="4634881"/>
                </a:lnTo>
                <a:lnTo>
                  <a:pt x="3780847" y="4627450"/>
                </a:lnTo>
                <a:lnTo>
                  <a:pt x="3776545" y="4620020"/>
                </a:lnTo>
                <a:lnTo>
                  <a:pt x="3773416" y="4611807"/>
                </a:lnTo>
                <a:lnTo>
                  <a:pt x="3770678" y="4603202"/>
                </a:lnTo>
                <a:lnTo>
                  <a:pt x="3768332" y="4593816"/>
                </a:lnTo>
                <a:lnTo>
                  <a:pt x="3765985" y="4584430"/>
                </a:lnTo>
                <a:lnTo>
                  <a:pt x="3764030" y="4575044"/>
                </a:lnTo>
                <a:lnTo>
                  <a:pt x="3761683" y="4555489"/>
                </a:lnTo>
                <a:lnTo>
                  <a:pt x="3759728" y="4537107"/>
                </a:lnTo>
                <a:lnTo>
                  <a:pt x="3757381" y="4506211"/>
                </a:lnTo>
                <a:lnTo>
                  <a:pt x="3755817" y="4475314"/>
                </a:lnTo>
                <a:lnTo>
                  <a:pt x="3754252" y="4444808"/>
                </a:lnTo>
                <a:lnTo>
                  <a:pt x="3753470" y="4413912"/>
                </a:lnTo>
                <a:lnTo>
                  <a:pt x="3752297" y="4352119"/>
                </a:lnTo>
                <a:lnTo>
                  <a:pt x="3750733" y="4290325"/>
                </a:lnTo>
                <a:lnTo>
                  <a:pt x="3745257" y="4261775"/>
                </a:lnTo>
                <a:lnTo>
                  <a:pt x="3740173" y="4233616"/>
                </a:lnTo>
                <a:lnTo>
                  <a:pt x="3734307" y="4205066"/>
                </a:lnTo>
                <a:lnTo>
                  <a:pt x="3731960" y="4190987"/>
                </a:lnTo>
                <a:lnTo>
                  <a:pt x="3730004" y="4176908"/>
                </a:lnTo>
                <a:lnTo>
                  <a:pt x="3727658" y="4162437"/>
                </a:lnTo>
                <a:lnTo>
                  <a:pt x="3726093" y="4148358"/>
                </a:lnTo>
                <a:lnTo>
                  <a:pt x="3725311" y="4133887"/>
                </a:lnTo>
                <a:lnTo>
                  <a:pt x="3725311" y="4119025"/>
                </a:lnTo>
                <a:lnTo>
                  <a:pt x="3725702" y="4104555"/>
                </a:lnTo>
                <a:lnTo>
                  <a:pt x="3726876" y="4089693"/>
                </a:lnTo>
                <a:lnTo>
                  <a:pt x="3728831" y="4075223"/>
                </a:lnTo>
                <a:lnTo>
                  <a:pt x="3731960" y="4059970"/>
                </a:lnTo>
                <a:lnTo>
                  <a:pt x="3724920" y="3898447"/>
                </a:lnTo>
                <a:lnTo>
                  <a:pt x="3717880" y="3736924"/>
                </a:lnTo>
                <a:lnTo>
                  <a:pt x="3714361" y="3732231"/>
                </a:lnTo>
                <a:lnTo>
                  <a:pt x="3711232" y="3727929"/>
                </a:lnTo>
                <a:lnTo>
                  <a:pt x="3708103" y="3724800"/>
                </a:lnTo>
                <a:lnTo>
                  <a:pt x="3705365" y="3722454"/>
                </a:lnTo>
                <a:lnTo>
                  <a:pt x="3702628" y="3720498"/>
                </a:lnTo>
                <a:lnTo>
                  <a:pt x="3699890" y="3719325"/>
                </a:lnTo>
                <a:lnTo>
                  <a:pt x="3697152" y="3718152"/>
                </a:lnTo>
                <a:lnTo>
                  <a:pt x="3694806" y="3718152"/>
                </a:lnTo>
                <a:lnTo>
                  <a:pt x="3692459" y="3718543"/>
                </a:lnTo>
                <a:lnTo>
                  <a:pt x="3689722" y="3719325"/>
                </a:lnTo>
                <a:lnTo>
                  <a:pt x="3687375" y="3720498"/>
                </a:lnTo>
                <a:lnTo>
                  <a:pt x="3685419" y="3721671"/>
                </a:lnTo>
                <a:lnTo>
                  <a:pt x="3680726" y="3725974"/>
                </a:lnTo>
                <a:lnTo>
                  <a:pt x="3676815" y="3730667"/>
                </a:lnTo>
                <a:lnTo>
                  <a:pt x="3668602" y="3741617"/>
                </a:lnTo>
                <a:lnTo>
                  <a:pt x="3664691" y="3746702"/>
                </a:lnTo>
                <a:lnTo>
                  <a:pt x="3660389" y="3751786"/>
                </a:lnTo>
                <a:lnTo>
                  <a:pt x="3656087" y="3755697"/>
                </a:lnTo>
                <a:lnTo>
                  <a:pt x="3654132" y="3757652"/>
                </a:lnTo>
                <a:lnTo>
                  <a:pt x="3651785" y="3758826"/>
                </a:lnTo>
                <a:lnTo>
                  <a:pt x="3649048" y="3759608"/>
                </a:lnTo>
                <a:lnTo>
                  <a:pt x="3647092" y="3760390"/>
                </a:lnTo>
                <a:lnTo>
                  <a:pt x="3644354" y="3760390"/>
                </a:lnTo>
                <a:lnTo>
                  <a:pt x="3641617" y="3759608"/>
                </a:lnTo>
                <a:lnTo>
                  <a:pt x="3629102" y="3768212"/>
                </a:lnTo>
                <a:lnTo>
                  <a:pt x="3622453" y="3771732"/>
                </a:lnTo>
                <a:lnTo>
                  <a:pt x="3616195" y="3775252"/>
                </a:lnTo>
                <a:lnTo>
                  <a:pt x="3609938" y="3778380"/>
                </a:lnTo>
                <a:lnTo>
                  <a:pt x="3603680" y="3781118"/>
                </a:lnTo>
                <a:lnTo>
                  <a:pt x="3597423" y="3783074"/>
                </a:lnTo>
                <a:lnTo>
                  <a:pt x="3591556" y="3783465"/>
                </a:lnTo>
                <a:lnTo>
                  <a:pt x="3588428" y="3783465"/>
                </a:lnTo>
                <a:lnTo>
                  <a:pt x="3585690" y="3783465"/>
                </a:lnTo>
                <a:lnTo>
                  <a:pt x="3582561" y="3782683"/>
                </a:lnTo>
                <a:lnTo>
                  <a:pt x="3579823" y="3781509"/>
                </a:lnTo>
                <a:lnTo>
                  <a:pt x="3577477" y="3780336"/>
                </a:lnTo>
                <a:lnTo>
                  <a:pt x="3574348" y="3778772"/>
                </a:lnTo>
                <a:lnTo>
                  <a:pt x="3571611" y="3776816"/>
                </a:lnTo>
                <a:lnTo>
                  <a:pt x="3569264" y="3774469"/>
                </a:lnTo>
                <a:lnTo>
                  <a:pt x="3566526" y="3771341"/>
                </a:lnTo>
                <a:lnTo>
                  <a:pt x="3563789" y="3768212"/>
                </a:lnTo>
                <a:lnTo>
                  <a:pt x="3561833" y="3764692"/>
                </a:lnTo>
                <a:lnTo>
                  <a:pt x="3559096" y="3760390"/>
                </a:lnTo>
                <a:lnTo>
                  <a:pt x="3556749" y="3755697"/>
                </a:lnTo>
                <a:lnTo>
                  <a:pt x="3554402" y="3750222"/>
                </a:lnTo>
                <a:lnTo>
                  <a:pt x="3550100" y="3738489"/>
                </a:lnTo>
                <a:lnTo>
                  <a:pt x="3543843" y="3749439"/>
                </a:lnTo>
                <a:lnTo>
                  <a:pt x="3537194" y="3759608"/>
                </a:lnTo>
                <a:lnTo>
                  <a:pt x="3530545" y="3768603"/>
                </a:lnTo>
                <a:lnTo>
                  <a:pt x="3523897" y="3776816"/>
                </a:lnTo>
                <a:lnTo>
                  <a:pt x="3516857" y="3783856"/>
                </a:lnTo>
                <a:lnTo>
                  <a:pt x="3509817" y="3790113"/>
                </a:lnTo>
                <a:lnTo>
                  <a:pt x="3502778" y="3795980"/>
                </a:lnTo>
                <a:lnTo>
                  <a:pt x="3495738" y="3800282"/>
                </a:lnTo>
                <a:lnTo>
                  <a:pt x="3488307" y="3804193"/>
                </a:lnTo>
                <a:lnTo>
                  <a:pt x="3480876" y="3807322"/>
                </a:lnTo>
                <a:lnTo>
                  <a:pt x="3473445" y="3810059"/>
                </a:lnTo>
                <a:lnTo>
                  <a:pt x="3466015" y="3812406"/>
                </a:lnTo>
                <a:lnTo>
                  <a:pt x="3458193" y="3813579"/>
                </a:lnTo>
                <a:lnTo>
                  <a:pt x="3450762" y="3814752"/>
                </a:lnTo>
                <a:lnTo>
                  <a:pt x="3442940" y="3815143"/>
                </a:lnTo>
                <a:lnTo>
                  <a:pt x="3435118" y="3815143"/>
                </a:lnTo>
                <a:lnTo>
                  <a:pt x="3427687" y="3814752"/>
                </a:lnTo>
                <a:lnTo>
                  <a:pt x="3419474" y="3813970"/>
                </a:lnTo>
                <a:lnTo>
                  <a:pt x="3412043" y="3812797"/>
                </a:lnTo>
                <a:lnTo>
                  <a:pt x="3403830" y="3811624"/>
                </a:lnTo>
                <a:lnTo>
                  <a:pt x="3387795" y="3808495"/>
                </a:lnTo>
                <a:lnTo>
                  <a:pt x="3371760" y="3804193"/>
                </a:lnTo>
                <a:lnTo>
                  <a:pt x="3340082" y="3796762"/>
                </a:lnTo>
                <a:lnTo>
                  <a:pt x="3324047" y="3793633"/>
                </a:lnTo>
                <a:lnTo>
                  <a:pt x="3308403" y="3790896"/>
                </a:lnTo>
                <a:lnTo>
                  <a:pt x="3299799" y="3765083"/>
                </a:lnTo>
                <a:lnTo>
                  <a:pt x="3291195" y="3739271"/>
                </a:lnTo>
                <a:lnTo>
                  <a:pt x="3273204" y="3688428"/>
                </a:lnTo>
                <a:lnTo>
                  <a:pt x="3264209" y="3662616"/>
                </a:lnTo>
                <a:lnTo>
                  <a:pt x="3255214" y="3637195"/>
                </a:lnTo>
                <a:lnTo>
                  <a:pt x="3247392" y="3611382"/>
                </a:lnTo>
                <a:lnTo>
                  <a:pt x="3239179" y="3584788"/>
                </a:lnTo>
                <a:lnTo>
                  <a:pt x="3232530" y="3558584"/>
                </a:lnTo>
                <a:lnTo>
                  <a:pt x="3226272" y="3532381"/>
                </a:lnTo>
                <a:lnTo>
                  <a:pt x="3223535" y="3518693"/>
                </a:lnTo>
                <a:lnTo>
                  <a:pt x="3221579" y="3505004"/>
                </a:lnTo>
                <a:lnTo>
                  <a:pt x="3219233" y="3491316"/>
                </a:lnTo>
                <a:lnTo>
                  <a:pt x="3217277" y="3477627"/>
                </a:lnTo>
                <a:lnTo>
                  <a:pt x="3215713" y="3463548"/>
                </a:lnTo>
                <a:lnTo>
                  <a:pt x="3214931" y="3449468"/>
                </a:lnTo>
                <a:lnTo>
                  <a:pt x="3213757" y="3434998"/>
                </a:lnTo>
                <a:lnTo>
                  <a:pt x="3213757" y="3420918"/>
                </a:lnTo>
                <a:lnTo>
                  <a:pt x="3213757" y="3406057"/>
                </a:lnTo>
                <a:lnTo>
                  <a:pt x="3214149" y="3391586"/>
                </a:lnTo>
                <a:lnTo>
                  <a:pt x="3215322" y="3376725"/>
                </a:lnTo>
                <a:lnTo>
                  <a:pt x="3216886" y="3361472"/>
                </a:lnTo>
                <a:lnTo>
                  <a:pt x="3213757" y="3355605"/>
                </a:lnTo>
                <a:lnTo>
                  <a:pt x="3211411" y="3350521"/>
                </a:lnTo>
                <a:lnTo>
                  <a:pt x="3209455" y="3344655"/>
                </a:lnTo>
                <a:lnTo>
                  <a:pt x="3207500" y="3338397"/>
                </a:lnTo>
                <a:lnTo>
                  <a:pt x="3205936" y="3332140"/>
                </a:lnTo>
                <a:lnTo>
                  <a:pt x="3204371" y="3325882"/>
                </a:lnTo>
                <a:lnTo>
                  <a:pt x="3202807" y="3312976"/>
                </a:lnTo>
                <a:lnTo>
                  <a:pt x="3202025" y="3299679"/>
                </a:lnTo>
                <a:lnTo>
                  <a:pt x="3200851" y="3285991"/>
                </a:lnTo>
                <a:lnTo>
                  <a:pt x="3200069" y="3259005"/>
                </a:lnTo>
                <a:lnTo>
                  <a:pt x="3199287" y="3245708"/>
                </a:lnTo>
                <a:lnTo>
                  <a:pt x="3197723" y="3232019"/>
                </a:lnTo>
                <a:lnTo>
                  <a:pt x="3195767" y="3219113"/>
                </a:lnTo>
                <a:lnTo>
                  <a:pt x="3194203" y="3212856"/>
                </a:lnTo>
                <a:lnTo>
                  <a:pt x="3192638" y="3207380"/>
                </a:lnTo>
                <a:lnTo>
                  <a:pt x="3190292" y="3201123"/>
                </a:lnTo>
                <a:lnTo>
                  <a:pt x="3187945" y="3195256"/>
                </a:lnTo>
                <a:lnTo>
                  <a:pt x="3185207" y="3189781"/>
                </a:lnTo>
                <a:lnTo>
                  <a:pt x="3181688" y="3184305"/>
                </a:lnTo>
                <a:lnTo>
                  <a:pt x="3178168" y="3179221"/>
                </a:lnTo>
                <a:lnTo>
                  <a:pt x="3174257" y="3174137"/>
                </a:lnTo>
                <a:lnTo>
                  <a:pt x="3169564" y="3169444"/>
                </a:lnTo>
                <a:lnTo>
                  <a:pt x="3164479" y="3164751"/>
                </a:lnTo>
                <a:lnTo>
                  <a:pt x="3162915" y="3259396"/>
                </a:lnTo>
                <a:lnTo>
                  <a:pt x="3161741" y="3306328"/>
                </a:lnTo>
                <a:lnTo>
                  <a:pt x="3160568" y="3353650"/>
                </a:lnTo>
                <a:lnTo>
                  <a:pt x="3158613" y="3400190"/>
                </a:lnTo>
                <a:lnTo>
                  <a:pt x="3156266" y="3447122"/>
                </a:lnTo>
                <a:lnTo>
                  <a:pt x="3154311" y="3494053"/>
                </a:lnTo>
                <a:lnTo>
                  <a:pt x="3151182" y="3540985"/>
                </a:lnTo>
                <a:lnTo>
                  <a:pt x="3147271" y="3587525"/>
                </a:lnTo>
                <a:lnTo>
                  <a:pt x="3143360" y="3634066"/>
                </a:lnTo>
                <a:lnTo>
                  <a:pt x="3139058" y="3680997"/>
                </a:lnTo>
                <a:lnTo>
                  <a:pt x="3133974" y="3727147"/>
                </a:lnTo>
                <a:lnTo>
                  <a:pt x="3128107" y="3773687"/>
                </a:lnTo>
                <a:lnTo>
                  <a:pt x="3121459" y="3819837"/>
                </a:lnTo>
                <a:lnTo>
                  <a:pt x="3114419" y="3865986"/>
                </a:lnTo>
                <a:lnTo>
                  <a:pt x="3106597" y="3912135"/>
                </a:lnTo>
                <a:lnTo>
                  <a:pt x="3105033" y="3936774"/>
                </a:lnTo>
                <a:lnTo>
                  <a:pt x="3103468" y="3961413"/>
                </a:lnTo>
                <a:lnTo>
                  <a:pt x="3100731" y="3985270"/>
                </a:lnTo>
                <a:lnTo>
                  <a:pt x="3097211" y="4009518"/>
                </a:lnTo>
                <a:lnTo>
                  <a:pt x="3092909" y="4032984"/>
                </a:lnTo>
                <a:lnTo>
                  <a:pt x="3088607" y="4056841"/>
                </a:lnTo>
                <a:lnTo>
                  <a:pt x="3083522" y="4079916"/>
                </a:lnTo>
                <a:lnTo>
                  <a:pt x="3078829" y="4102990"/>
                </a:lnTo>
                <a:lnTo>
                  <a:pt x="3072963" y="4126456"/>
                </a:lnTo>
                <a:lnTo>
                  <a:pt x="3067096" y="4149531"/>
                </a:lnTo>
                <a:lnTo>
                  <a:pt x="3055755" y="4195289"/>
                </a:lnTo>
                <a:lnTo>
                  <a:pt x="3043631" y="4241438"/>
                </a:lnTo>
                <a:lnTo>
                  <a:pt x="3031898" y="4287197"/>
                </a:lnTo>
                <a:lnTo>
                  <a:pt x="3031507" y="4298147"/>
                </a:lnTo>
                <a:lnTo>
                  <a:pt x="3030724" y="4308316"/>
                </a:lnTo>
                <a:lnTo>
                  <a:pt x="3028378" y="4318093"/>
                </a:lnTo>
                <a:lnTo>
                  <a:pt x="3026031" y="4327480"/>
                </a:lnTo>
                <a:lnTo>
                  <a:pt x="3022511" y="4336475"/>
                </a:lnTo>
                <a:lnTo>
                  <a:pt x="3018992" y="4344688"/>
                </a:lnTo>
                <a:lnTo>
                  <a:pt x="3014689" y="4353292"/>
                </a:lnTo>
                <a:lnTo>
                  <a:pt x="3009605" y="4361896"/>
                </a:lnTo>
                <a:lnTo>
                  <a:pt x="3006476" y="4365025"/>
                </a:lnTo>
                <a:lnTo>
                  <a:pt x="3002957" y="4368545"/>
                </a:lnTo>
                <a:lnTo>
                  <a:pt x="2997090" y="4375584"/>
                </a:lnTo>
                <a:lnTo>
                  <a:pt x="2991224" y="4384189"/>
                </a:lnTo>
                <a:lnTo>
                  <a:pt x="2986139" y="4392402"/>
                </a:lnTo>
                <a:lnTo>
                  <a:pt x="2981055" y="4401397"/>
                </a:lnTo>
                <a:lnTo>
                  <a:pt x="2976753" y="4410783"/>
                </a:lnTo>
                <a:lnTo>
                  <a:pt x="2967367" y="4429556"/>
                </a:lnTo>
                <a:lnTo>
                  <a:pt x="2962282" y="4438942"/>
                </a:lnTo>
                <a:lnTo>
                  <a:pt x="2957589" y="4447546"/>
                </a:lnTo>
                <a:lnTo>
                  <a:pt x="2951723" y="4455759"/>
                </a:lnTo>
                <a:lnTo>
                  <a:pt x="2945857" y="4463972"/>
                </a:lnTo>
                <a:lnTo>
                  <a:pt x="2939599" y="4470621"/>
                </a:lnTo>
                <a:lnTo>
                  <a:pt x="2936470" y="4474141"/>
                </a:lnTo>
                <a:lnTo>
                  <a:pt x="2932950" y="4476878"/>
                </a:lnTo>
                <a:lnTo>
                  <a:pt x="2929039" y="4479616"/>
                </a:lnTo>
                <a:lnTo>
                  <a:pt x="2924737" y="4482354"/>
                </a:lnTo>
                <a:lnTo>
                  <a:pt x="2920826" y="4483918"/>
                </a:lnTo>
                <a:lnTo>
                  <a:pt x="2916524" y="4486265"/>
                </a:lnTo>
                <a:lnTo>
                  <a:pt x="2913004" y="4498389"/>
                </a:lnTo>
                <a:lnTo>
                  <a:pt x="2908702" y="4509730"/>
                </a:lnTo>
                <a:lnTo>
                  <a:pt x="2904400" y="4519508"/>
                </a:lnTo>
                <a:lnTo>
                  <a:pt x="2898925" y="4528894"/>
                </a:lnTo>
                <a:lnTo>
                  <a:pt x="2893841" y="4537107"/>
                </a:lnTo>
                <a:lnTo>
                  <a:pt x="2887974" y="4544538"/>
                </a:lnTo>
                <a:lnTo>
                  <a:pt x="2881717" y="4551187"/>
                </a:lnTo>
                <a:lnTo>
                  <a:pt x="2875068" y="4557053"/>
                </a:lnTo>
                <a:lnTo>
                  <a:pt x="2868028" y="4562137"/>
                </a:lnTo>
                <a:lnTo>
                  <a:pt x="2860598" y="4566439"/>
                </a:lnTo>
                <a:lnTo>
                  <a:pt x="2852776" y="4569959"/>
                </a:lnTo>
                <a:lnTo>
                  <a:pt x="2844563" y="4573479"/>
                </a:lnTo>
                <a:lnTo>
                  <a:pt x="2836350" y="4576217"/>
                </a:lnTo>
                <a:lnTo>
                  <a:pt x="2827745" y="4578954"/>
                </a:lnTo>
                <a:lnTo>
                  <a:pt x="2818750" y="4581301"/>
                </a:lnTo>
                <a:lnTo>
                  <a:pt x="2809755" y="4582865"/>
                </a:lnTo>
                <a:lnTo>
                  <a:pt x="2794111" y="4585212"/>
                </a:lnTo>
                <a:lnTo>
                  <a:pt x="2778467" y="4586385"/>
                </a:lnTo>
                <a:lnTo>
                  <a:pt x="2763215" y="4587559"/>
                </a:lnTo>
                <a:lnTo>
                  <a:pt x="2747571" y="4587559"/>
                </a:lnTo>
                <a:lnTo>
                  <a:pt x="2732318" y="4587168"/>
                </a:lnTo>
                <a:lnTo>
                  <a:pt x="2716674" y="4585994"/>
                </a:lnTo>
                <a:lnTo>
                  <a:pt x="2701421" y="4584430"/>
                </a:lnTo>
                <a:lnTo>
                  <a:pt x="2685778" y="4582474"/>
                </a:lnTo>
                <a:lnTo>
                  <a:pt x="2655272" y="4578172"/>
                </a:lnTo>
                <a:lnTo>
                  <a:pt x="2624767" y="4573088"/>
                </a:lnTo>
                <a:lnTo>
                  <a:pt x="2593870" y="4568004"/>
                </a:lnTo>
                <a:lnTo>
                  <a:pt x="2579008" y="4565657"/>
                </a:lnTo>
                <a:lnTo>
                  <a:pt x="2563364" y="4563702"/>
                </a:lnTo>
                <a:lnTo>
                  <a:pt x="2554760" y="4562137"/>
                </a:lnTo>
                <a:lnTo>
                  <a:pt x="2546938" y="4559791"/>
                </a:lnTo>
                <a:lnTo>
                  <a:pt x="2539508" y="4556662"/>
                </a:lnTo>
                <a:lnTo>
                  <a:pt x="2532468" y="4553142"/>
                </a:lnTo>
                <a:lnTo>
                  <a:pt x="2526210" y="4548449"/>
                </a:lnTo>
                <a:lnTo>
                  <a:pt x="2519953" y="4543365"/>
                </a:lnTo>
                <a:lnTo>
                  <a:pt x="2514477" y="4537107"/>
                </a:lnTo>
                <a:lnTo>
                  <a:pt x="2509784" y="4530850"/>
                </a:lnTo>
                <a:lnTo>
                  <a:pt x="2504700" y="4523810"/>
                </a:lnTo>
                <a:lnTo>
                  <a:pt x="2500789" y="4515597"/>
                </a:lnTo>
                <a:lnTo>
                  <a:pt x="2496878" y="4507775"/>
                </a:lnTo>
                <a:lnTo>
                  <a:pt x="2493749" y="4498780"/>
                </a:lnTo>
                <a:lnTo>
                  <a:pt x="2490620" y="4489785"/>
                </a:lnTo>
                <a:lnTo>
                  <a:pt x="2488274" y="4480007"/>
                </a:lnTo>
                <a:lnTo>
                  <a:pt x="2485927" y="4470230"/>
                </a:lnTo>
                <a:lnTo>
                  <a:pt x="2484363" y="4460061"/>
                </a:lnTo>
                <a:lnTo>
                  <a:pt x="2478497" y="4424080"/>
                </a:lnTo>
                <a:lnTo>
                  <a:pt x="2472630" y="4388882"/>
                </a:lnTo>
                <a:lnTo>
                  <a:pt x="2460506" y="4318093"/>
                </a:lnTo>
                <a:lnTo>
                  <a:pt x="2448773" y="4247696"/>
                </a:lnTo>
                <a:lnTo>
                  <a:pt x="2442907" y="4212106"/>
                </a:lnTo>
                <a:lnTo>
                  <a:pt x="2437431" y="4176908"/>
                </a:lnTo>
                <a:lnTo>
                  <a:pt x="2432738" y="4140927"/>
                </a:lnTo>
                <a:lnTo>
                  <a:pt x="2428045" y="4105337"/>
                </a:lnTo>
                <a:lnTo>
                  <a:pt x="2424525" y="4069356"/>
                </a:lnTo>
                <a:lnTo>
                  <a:pt x="2421396" y="4033375"/>
                </a:lnTo>
                <a:lnTo>
                  <a:pt x="2419832" y="3997394"/>
                </a:lnTo>
                <a:lnTo>
                  <a:pt x="2418659" y="3979013"/>
                </a:lnTo>
                <a:lnTo>
                  <a:pt x="2418659" y="3961022"/>
                </a:lnTo>
                <a:lnTo>
                  <a:pt x="2418267" y="3942641"/>
                </a:lnTo>
                <a:lnTo>
                  <a:pt x="2418659" y="3924259"/>
                </a:lnTo>
                <a:lnTo>
                  <a:pt x="2419050" y="3905487"/>
                </a:lnTo>
                <a:lnTo>
                  <a:pt x="2420223" y="3887105"/>
                </a:lnTo>
                <a:lnTo>
                  <a:pt x="2402624" y="3837045"/>
                </a:lnTo>
                <a:lnTo>
                  <a:pt x="2366252" y="3812406"/>
                </a:lnTo>
                <a:lnTo>
                  <a:pt x="2326751" y="4137407"/>
                </a:lnTo>
                <a:lnTo>
                  <a:pt x="2327924" y="4148749"/>
                </a:lnTo>
                <a:lnTo>
                  <a:pt x="2328316" y="4159699"/>
                </a:lnTo>
                <a:lnTo>
                  <a:pt x="2328316" y="4171041"/>
                </a:lnTo>
                <a:lnTo>
                  <a:pt x="2328316" y="4181992"/>
                </a:lnTo>
                <a:lnTo>
                  <a:pt x="2327533" y="4192942"/>
                </a:lnTo>
                <a:lnTo>
                  <a:pt x="2326360" y="4203893"/>
                </a:lnTo>
                <a:lnTo>
                  <a:pt x="2324404" y="4225403"/>
                </a:lnTo>
                <a:lnTo>
                  <a:pt x="2320494" y="4247305"/>
                </a:lnTo>
                <a:lnTo>
                  <a:pt x="2316583" y="4268424"/>
                </a:lnTo>
                <a:lnTo>
                  <a:pt x="2308370" y="4311445"/>
                </a:lnTo>
                <a:lnTo>
                  <a:pt x="2308370" y="4325915"/>
                </a:lnTo>
                <a:lnTo>
                  <a:pt x="2306805" y="4340386"/>
                </a:lnTo>
                <a:lnTo>
                  <a:pt x="2305241" y="4354074"/>
                </a:lnTo>
                <a:lnTo>
                  <a:pt x="2302894" y="4368154"/>
                </a:lnTo>
                <a:lnTo>
                  <a:pt x="2299766" y="4381451"/>
                </a:lnTo>
                <a:lnTo>
                  <a:pt x="2296246" y="4394748"/>
                </a:lnTo>
                <a:lnTo>
                  <a:pt x="2291944" y="4408045"/>
                </a:lnTo>
                <a:lnTo>
                  <a:pt x="2287641" y="4420952"/>
                </a:lnTo>
                <a:lnTo>
                  <a:pt x="2278646" y="4447937"/>
                </a:lnTo>
                <a:lnTo>
                  <a:pt x="2274735" y="4460843"/>
                </a:lnTo>
                <a:lnTo>
                  <a:pt x="2270824" y="4474532"/>
                </a:lnTo>
                <a:lnTo>
                  <a:pt x="2266522" y="4487829"/>
                </a:lnTo>
                <a:lnTo>
                  <a:pt x="2263785" y="4501909"/>
                </a:lnTo>
                <a:lnTo>
                  <a:pt x="2261047" y="4515988"/>
                </a:lnTo>
                <a:lnTo>
                  <a:pt x="2259092" y="4530850"/>
                </a:lnTo>
                <a:lnTo>
                  <a:pt x="2258309" y="4533978"/>
                </a:lnTo>
                <a:lnTo>
                  <a:pt x="2257527" y="4536716"/>
                </a:lnTo>
                <a:lnTo>
                  <a:pt x="2255963" y="4540236"/>
                </a:lnTo>
                <a:lnTo>
                  <a:pt x="2254398" y="4543365"/>
                </a:lnTo>
                <a:lnTo>
                  <a:pt x="2249705" y="4550404"/>
                </a:lnTo>
                <a:lnTo>
                  <a:pt x="2243839" y="4557835"/>
                </a:lnTo>
                <a:lnTo>
                  <a:pt x="2236799" y="4565657"/>
                </a:lnTo>
                <a:lnTo>
                  <a:pt x="2229368" y="4573088"/>
                </a:lnTo>
                <a:lnTo>
                  <a:pt x="2220373" y="4580910"/>
                </a:lnTo>
                <a:lnTo>
                  <a:pt x="2211378" y="4588341"/>
                </a:lnTo>
                <a:lnTo>
                  <a:pt x="2201600" y="4595772"/>
                </a:lnTo>
                <a:lnTo>
                  <a:pt x="2191823" y="4603202"/>
                </a:lnTo>
                <a:lnTo>
                  <a:pt x="2182045" y="4609460"/>
                </a:lnTo>
                <a:lnTo>
                  <a:pt x="2172268" y="4614935"/>
                </a:lnTo>
                <a:lnTo>
                  <a:pt x="2162882" y="4620411"/>
                </a:lnTo>
                <a:lnTo>
                  <a:pt x="2153887" y="4624713"/>
                </a:lnTo>
                <a:lnTo>
                  <a:pt x="2145674" y="4627842"/>
                </a:lnTo>
                <a:lnTo>
                  <a:pt x="2138243" y="4630579"/>
                </a:lnTo>
                <a:lnTo>
                  <a:pt x="2126510" y="4633708"/>
                </a:lnTo>
                <a:lnTo>
                  <a:pt x="2114777" y="4637228"/>
                </a:lnTo>
                <a:lnTo>
                  <a:pt x="2090138" y="4645832"/>
                </a:lnTo>
                <a:lnTo>
                  <a:pt x="2077623" y="4649743"/>
                </a:lnTo>
                <a:lnTo>
                  <a:pt x="2065108" y="4653263"/>
                </a:lnTo>
                <a:lnTo>
                  <a:pt x="2052593" y="4657174"/>
                </a:lnTo>
                <a:lnTo>
                  <a:pt x="2039687" y="4660303"/>
                </a:lnTo>
                <a:lnTo>
                  <a:pt x="2027171" y="4662258"/>
                </a:lnTo>
                <a:lnTo>
                  <a:pt x="2014265" y="4663822"/>
                </a:lnTo>
                <a:lnTo>
                  <a:pt x="2008007" y="4664213"/>
                </a:lnTo>
                <a:lnTo>
                  <a:pt x="2001359" y="4664213"/>
                </a:lnTo>
                <a:lnTo>
                  <a:pt x="1995102" y="4664213"/>
                </a:lnTo>
                <a:lnTo>
                  <a:pt x="1988844" y="4663431"/>
                </a:lnTo>
                <a:lnTo>
                  <a:pt x="1982195" y="4662258"/>
                </a:lnTo>
                <a:lnTo>
                  <a:pt x="1975938" y="4661085"/>
                </a:lnTo>
                <a:lnTo>
                  <a:pt x="1969289" y="4659520"/>
                </a:lnTo>
                <a:lnTo>
                  <a:pt x="1963032" y="4657565"/>
                </a:lnTo>
                <a:lnTo>
                  <a:pt x="1956774" y="4654827"/>
                </a:lnTo>
                <a:lnTo>
                  <a:pt x="1950125" y="4652089"/>
                </a:lnTo>
                <a:lnTo>
                  <a:pt x="1943868" y="4648570"/>
                </a:lnTo>
                <a:lnTo>
                  <a:pt x="1937610" y="4644659"/>
                </a:lnTo>
                <a:lnTo>
                  <a:pt x="1941130" y="4631752"/>
                </a:lnTo>
                <a:lnTo>
                  <a:pt x="1939566" y="4630579"/>
                </a:lnTo>
                <a:lnTo>
                  <a:pt x="1938001" y="4638010"/>
                </a:lnTo>
                <a:lnTo>
                  <a:pt x="1937610" y="4644659"/>
                </a:lnTo>
                <a:lnTo>
                  <a:pt x="1934091" y="4641139"/>
                </a:lnTo>
                <a:lnTo>
                  <a:pt x="1930179" y="4638010"/>
                </a:lnTo>
                <a:lnTo>
                  <a:pt x="1926269" y="4635272"/>
                </a:lnTo>
                <a:lnTo>
                  <a:pt x="1922357" y="4632926"/>
                </a:lnTo>
                <a:lnTo>
                  <a:pt x="1918446" y="4630970"/>
                </a:lnTo>
                <a:lnTo>
                  <a:pt x="1914536" y="4629797"/>
                </a:lnTo>
                <a:lnTo>
                  <a:pt x="1910234" y="4629015"/>
                </a:lnTo>
                <a:lnTo>
                  <a:pt x="1906322" y="4628624"/>
                </a:lnTo>
                <a:lnTo>
                  <a:pt x="1902411" y="4627842"/>
                </a:lnTo>
                <a:lnTo>
                  <a:pt x="1898501" y="4627842"/>
                </a:lnTo>
                <a:lnTo>
                  <a:pt x="1889897" y="4628624"/>
                </a:lnTo>
                <a:lnTo>
                  <a:pt x="1881293" y="4629797"/>
                </a:lnTo>
                <a:lnTo>
                  <a:pt x="1873079" y="4630970"/>
                </a:lnTo>
                <a:lnTo>
                  <a:pt x="1864475" y="4632535"/>
                </a:lnTo>
                <a:lnTo>
                  <a:pt x="1855871" y="4633317"/>
                </a:lnTo>
                <a:lnTo>
                  <a:pt x="1847658" y="4633708"/>
                </a:lnTo>
                <a:lnTo>
                  <a:pt x="1843356" y="4633317"/>
                </a:lnTo>
                <a:lnTo>
                  <a:pt x="1839445" y="4632926"/>
                </a:lnTo>
                <a:lnTo>
                  <a:pt x="1835534" y="4632535"/>
                </a:lnTo>
                <a:lnTo>
                  <a:pt x="1831623" y="4630970"/>
                </a:lnTo>
                <a:lnTo>
                  <a:pt x="1827321" y="4629406"/>
                </a:lnTo>
                <a:lnTo>
                  <a:pt x="1823410" y="4627450"/>
                </a:lnTo>
                <a:lnTo>
                  <a:pt x="1819890" y="4624713"/>
                </a:lnTo>
                <a:lnTo>
                  <a:pt x="1815979" y="4622366"/>
                </a:lnTo>
                <a:lnTo>
                  <a:pt x="1812459" y="4618455"/>
                </a:lnTo>
                <a:lnTo>
                  <a:pt x="1808548" y="4614153"/>
                </a:lnTo>
                <a:lnTo>
                  <a:pt x="1802682" y="4606331"/>
                </a:lnTo>
                <a:lnTo>
                  <a:pt x="1796424" y="4597727"/>
                </a:lnTo>
                <a:lnTo>
                  <a:pt x="1790949" y="4588732"/>
                </a:lnTo>
                <a:lnTo>
                  <a:pt x="1786256" y="4579737"/>
                </a:lnTo>
                <a:lnTo>
                  <a:pt x="1781954" y="4570350"/>
                </a:lnTo>
                <a:lnTo>
                  <a:pt x="1778043" y="4560964"/>
                </a:lnTo>
                <a:lnTo>
                  <a:pt x="1774523" y="4551578"/>
                </a:lnTo>
                <a:lnTo>
                  <a:pt x="1771394" y="4541800"/>
                </a:lnTo>
                <a:lnTo>
                  <a:pt x="1768657" y="4532023"/>
                </a:lnTo>
                <a:lnTo>
                  <a:pt x="1766310" y="4522246"/>
                </a:lnTo>
                <a:lnTo>
                  <a:pt x="1763963" y="4512077"/>
                </a:lnTo>
                <a:lnTo>
                  <a:pt x="1762399" y="4502300"/>
                </a:lnTo>
                <a:lnTo>
                  <a:pt x="1759270" y="4481180"/>
                </a:lnTo>
                <a:lnTo>
                  <a:pt x="1757315" y="4460452"/>
                </a:lnTo>
                <a:lnTo>
                  <a:pt x="1755750" y="4439333"/>
                </a:lnTo>
                <a:lnTo>
                  <a:pt x="1754186" y="4417823"/>
                </a:lnTo>
                <a:lnTo>
                  <a:pt x="1752230" y="4375193"/>
                </a:lnTo>
                <a:lnTo>
                  <a:pt x="1750275" y="4354074"/>
                </a:lnTo>
                <a:lnTo>
                  <a:pt x="1747928" y="4333346"/>
                </a:lnTo>
                <a:lnTo>
                  <a:pt x="1744800" y="4312618"/>
                </a:lnTo>
                <a:lnTo>
                  <a:pt x="1743236" y="4302449"/>
                </a:lnTo>
                <a:lnTo>
                  <a:pt x="1740889" y="4292672"/>
                </a:lnTo>
                <a:lnTo>
                  <a:pt x="1737369" y="4275855"/>
                </a:lnTo>
                <a:lnTo>
                  <a:pt x="1734240" y="4259038"/>
                </a:lnTo>
                <a:lnTo>
                  <a:pt x="1731503" y="4241830"/>
                </a:lnTo>
                <a:lnTo>
                  <a:pt x="1728765" y="4225012"/>
                </a:lnTo>
                <a:lnTo>
                  <a:pt x="1727201" y="4207413"/>
                </a:lnTo>
                <a:lnTo>
                  <a:pt x="1725636" y="4189814"/>
                </a:lnTo>
                <a:lnTo>
                  <a:pt x="1723289" y="4154615"/>
                </a:lnTo>
                <a:lnTo>
                  <a:pt x="1721334" y="4119025"/>
                </a:lnTo>
                <a:lnTo>
                  <a:pt x="1719379" y="4083436"/>
                </a:lnTo>
                <a:lnTo>
                  <a:pt x="1717814" y="4047846"/>
                </a:lnTo>
                <a:lnTo>
                  <a:pt x="1715468" y="4012647"/>
                </a:lnTo>
                <a:lnTo>
                  <a:pt x="1715077" y="3938730"/>
                </a:lnTo>
                <a:lnTo>
                  <a:pt x="1715077" y="3864422"/>
                </a:lnTo>
                <a:lnTo>
                  <a:pt x="1708819" y="3857773"/>
                </a:lnTo>
                <a:lnTo>
                  <a:pt x="1704126" y="3850733"/>
                </a:lnTo>
                <a:lnTo>
                  <a:pt x="1699824" y="3843694"/>
                </a:lnTo>
                <a:lnTo>
                  <a:pt x="1696695" y="3835872"/>
                </a:lnTo>
                <a:lnTo>
                  <a:pt x="1694740" y="3828441"/>
                </a:lnTo>
                <a:lnTo>
                  <a:pt x="1693175" y="3821010"/>
                </a:lnTo>
                <a:lnTo>
                  <a:pt x="1692393" y="3812797"/>
                </a:lnTo>
                <a:lnTo>
                  <a:pt x="1692002" y="3804193"/>
                </a:lnTo>
                <a:lnTo>
                  <a:pt x="1692002" y="3796371"/>
                </a:lnTo>
                <a:lnTo>
                  <a:pt x="1692393" y="3787767"/>
                </a:lnTo>
                <a:lnTo>
                  <a:pt x="1693566" y="3770950"/>
                </a:lnTo>
                <a:lnTo>
                  <a:pt x="1695130" y="3754132"/>
                </a:lnTo>
                <a:lnTo>
                  <a:pt x="1696304" y="3737315"/>
                </a:lnTo>
                <a:lnTo>
                  <a:pt x="1679878" y="3637195"/>
                </a:lnTo>
                <a:lnTo>
                  <a:pt x="1676358" y="3626244"/>
                </a:lnTo>
                <a:lnTo>
                  <a:pt x="1672838" y="3616075"/>
                </a:lnTo>
                <a:lnTo>
                  <a:pt x="1669709" y="3605516"/>
                </a:lnTo>
                <a:lnTo>
                  <a:pt x="1666972" y="3595347"/>
                </a:lnTo>
                <a:lnTo>
                  <a:pt x="1664625" y="3584397"/>
                </a:lnTo>
                <a:lnTo>
                  <a:pt x="1663061" y="3573837"/>
                </a:lnTo>
                <a:lnTo>
                  <a:pt x="1661105" y="3563669"/>
                </a:lnTo>
                <a:lnTo>
                  <a:pt x="1659932" y="3552718"/>
                </a:lnTo>
                <a:lnTo>
                  <a:pt x="1657977" y="3530817"/>
                </a:lnTo>
                <a:lnTo>
                  <a:pt x="1657194" y="3509697"/>
                </a:lnTo>
                <a:lnTo>
                  <a:pt x="1656803" y="3488187"/>
                </a:lnTo>
                <a:lnTo>
                  <a:pt x="1656803" y="3466286"/>
                </a:lnTo>
                <a:lnTo>
                  <a:pt x="1657977" y="3422483"/>
                </a:lnTo>
                <a:lnTo>
                  <a:pt x="1658758" y="3379071"/>
                </a:lnTo>
                <a:lnTo>
                  <a:pt x="1659150" y="3357561"/>
                </a:lnTo>
                <a:lnTo>
                  <a:pt x="1658758" y="3335659"/>
                </a:lnTo>
                <a:lnTo>
                  <a:pt x="1657585" y="3314149"/>
                </a:lnTo>
                <a:lnTo>
                  <a:pt x="1655630" y="3293030"/>
                </a:lnTo>
                <a:lnTo>
                  <a:pt x="1666189" y="3284426"/>
                </a:lnTo>
                <a:lnTo>
                  <a:pt x="1665407" y="3281688"/>
                </a:lnTo>
                <a:lnTo>
                  <a:pt x="1655630" y="3293030"/>
                </a:lnTo>
                <a:lnTo>
                  <a:pt x="1653674" y="3289119"/>
                </a:lnTo>
                <a:lnTo>
                  <a:pt x="1651719" y="3285208"/>
                </a:lnTo>
                <a:lnTo>
                  <a:pt x="1648981" y="3277777"/>
                </a:lnTo>
                <a:lnTo>
                  <a:pt x="1647026" y="3269564"/>
                </a:lnTo>
                <a:lnTo>
                  <a:pt x="1645461" y="3261743"/>
                </a:lnTo>
                <a:lnTo>
                  <a:pt x="1644679" y="3253138"/>
                </a:lnTo>
                <a:lnTo>
                  <a:pt x="1644288" y="3244534"/>
                </a:lnTo>
                <a:lnTo>
                  <a:pt x="1643115" y="3227326"/>
                </a:lnTo>
                <a:lnTo>
                  <a:pt x="1642332" y="3209727"/>
                </a:lnTo>
                <a:lnTo>
                  <a:pt x="1641550" y="3201514"/>
                </a:lnTo>
                <a:lnTo>
                  <a:pt x="1639986" y="3193301"/>
                </a:lnTo>
                <a:lnTo>
                  <a:pt x="1638421" y="3185479"/>
                </a:lnTo>
                <a:lnTo>
                  <a:pt x="1635293" y="3177657"/>
                </a:lnTo>
                <a:lnTo>
                  <a:pt x="1633337" y="3173746"/>
                </a:lnTo>
                <a:lnTo>
                  <a:pt x="1631773" y="3170226"/>
                </a:lnTo>
                <a:lnTo>
                  <a:pt x="1629426" y="3166706"/>
                </a:lnTo>
                <a:lnTo>
                  <a:pt x="1626689" y="3163577"/>
                </a:lnTo>
                <a:lnTo>
                  <a:pt x="1604005" y="3386893"/>
                </a:lnTo>
                <a:lnTo>
                  <a:pt x="1604787" y="3409186"/>
                </a:lnTo>
                <a:lnTo>
                  <a:pt x="1604787" y="3431478"/>
                </a:lnTo>
                <a:lnTo>
                  <a:pt x="1604005" y="3453379"/>
                </a:lnTo>
                <a:lnTo>
                  <a:pt x="1602441" y="3475672"/>
                </a:lnTo>
                <a:lnTo>
                  <a:pt x="1600094" y="3497573"/>
                </a:lnTo>
                <a:lnTo>
                  <a:pt x="1597356" y="3519084"/>
                </a:lnTo>
                <a:lnTo>
                  <a:pt x="1594228" y="3540985"/>
                </a:lnTo>
                <a:lnTo>
                  <a:pt x="1591099" y="3562104"/>
                </a:lnTo>
                <a:lnTo>
                  <a:pt x="1584059" y="3605516"/>
                </a:lnTo>
                <a:lnTo>
                  <a:pt x="1577020" y="3648536"/>
                </a:lnTo>
                <a:lnTo>
                  <a:pt x="1574282" y="3670438"/>
                </a:lnTo>
                <a:lnTo>
                  <a:pt x="1571544" y="3691948"/>
                </a:lnTo>
                <a:lnTo>
                  <a:pt x="1569197" y="3713850"/>
                </a:lnTo>
                <a:lnTo>
                  <a:pt x="1568024" y="3736142"/>
                </a:lnTo>
                <a:lnTo>
                  <a:pt x="1562549" y="3773296"/>
                </a:lnTo>
                <a:lnTo>
                  <a:pt x="1557074" y="3810059"/>
                </a:lnTo>
                <a:lnTo>
                  <a:pt x="1551598" y="3847213"/>
                </a:lnTo>
                <a:lnTo>
                  <a:pt x="1544558" y="3883194"/>
                </a:lnTo>
                <a:lnTo>
                  <a:pt x="1537519" y="3918784"/>
                </a:lnTo>
                <a:lnTo>
                  <a:pt x="1530088" y="3954765"/>
                </a:lnTo>
                <a:lnTo>
                  <a:pt x="1525395" y="3971973"/>
                </a:lnTo>
                <a:lnTo>
                  <a:pt x="1521093" y="3989572"/>
                </a:lnTo>
                <a:lnTo>
                  <a:pt x="1516009" y="4006390"/>
                </a:lnTo>
                <a:lnTo>
                  <a:pt x="1511315" y="4023207"/>
                </a:lnTo>
                <a:lnTo>
                  <a:pt x="1505840" y="4040415"/>
                </a:lnTo>
                <a:lnTo>
                  <a:pt x="1499973" y="4056841"/>
                </a:lnTo>
                <a:lnTo>
                  <a:pt x="1494498" y="4073267"/>
                </a:lnTo>
                <a:lnTo>
                  <a:pt x="1488241" y="4089693"/>
                </a:lnTo>
                <a:lnTo>
                  <a:pt x="1481592" y="4105728"/>
                </a:lnTo>
                <a:lnTo>
                  <a:pt x="1474161" y="4121372"/>
                </a:lnTo>
                <a:lnTo>
                  <a:pt x="1467122" y="4137016"/>
                </a:lnTo>
                <a:lnTo>
                  <a:pt x="1459299" y="4152660"/>
                </a:lnTo>
                <a:lnTo>
                  <a:pt x="1451087" y="4167912"/>
                </a:lnTo>
                <a:lnTo>
                  <a:pt x="1442482" y="4182383"/>
                </a:lnTo>
                <a:lnTo>
                  <a:pt x="1433878" y="4197245"/>
                </a:lnTo>
                <a:lnTo>
                  <a:pt x="1424492" y="4212106"/>
                </a:lnTo>
                <a:lnTo>
                  <a:pt x="1414715" y="4225795"/>
                </a:lnTo>
                <a:lnTo>
                  <a:pt x="1404155" y="4239483"/>
                </a:lnTo>
                <a:lnTo>
                  <a:pt x="1393595" y="4253562"/>
                </a:lnTo>
                <a:lnTo>
                  <a:pt x="1381863" y="4266860"/>
                </a:lnTo>
                <a:lnTo>
                  <a:pt x="1371303" y="4278201"/>
                </a:lnTo>
                <a:lnTo>
                  <a:pt x="1360743" y="4289152"/>
                </a:lnTo>
                <a:lnTo>
                  <a:pt x="1349793" y="4298930"/>
                </a:lnTo>
                <a:lnTo>
                  <a:pt x="1338842" y="4307925"/>
                </a:lnTo>
                <a:lnTo>
                  <a:pt x="1327500" y="4315356"/>
                </a:lnTo>
                <a:lnTo>
                  <a:pt x="1316549" y="4322004"/>
                </a:lnTo>
                <a:lnTo>
                  <a:pt x="1305208" y="4327871"/>
                </a:lnTo>
                <a:lnTo>
                  <a:pt x="1293866" y="4332955"/>
                </a:lnTo>
                <a:lnTo>
                  <a:pt x="1282133" y="4336475"/>
                </a:lnTo>
                <a:lnTo>
                  <a:pt x="1270400" y="4339604"/>
                </a:lnTo>
                <a:lnTo>
                  <a:pt x="1258276" y="4340777"/>
                </a:lnTo>
                <a:lnTo>
                  <a:pt x="1246543" y="4341559"/>
                </a:lnTo>
                <a:lnTo>
                  <a:pt x="1234028" y="4341168"/>
                </a:lnTo>
                <a:lnTo>
                  <a:pt x="1221513" y="4339995"/>
                </a:lnTo>
                <a:lnTo>
                  <a:pt x="1208607" y="4337648"/>
                </a:lnTo>
                <a:lnTo>
                  <a:pt x="1195309" y="4334128"/>
                </a:lnTo>
                <a:lnTo>
                  <a:pt x="1182012" y="4333346"/>
                </a:lnTo>
                <a:lnTo>
                  <a:pt x="1169888" y="4332955"/>
                </a:lnTo>
                <a:lnTo>
                  <a:pt x="1156591" y="4332955"/>
                </a:lnTo>
                <a:lnTo>
                  <a:pt x="1143685" y="4332955"/>
                </a:lnTo>
                <a:lnTo>
                  <a:pt x="1117873" y="4333737"/>
                </a:lnTo>
                <a:lnTo>
                  <a:pt x="1092451" y="4334519"/>
                </a:lnTo>
                <a:lnTo>
                  <a:pt x="1079545" y="4334519"/>
                </a:lnTo>
                <a:lnTo>
                  <a:pt x="1066639" y="4334128"/>
                </a:lnTo>
                <a:lnTo>
                  <a:pt x="1053733" y="4333346"/>
                </a:lnTo>
                <a:lnTo>
                  <a:pt x="1041218" y="4331782"/>
                </a:lnTo>
                <a:lnTo>
                  <a:pt x="1028311" y="4329826"/>
                </a:lnTo>
                <a:lnTo>
                  <a:pt x="1015405" y="4326697"/>
                </a:lnTo>
                <a:lnTo>
                  <a:pt x="1002890" y="4323178"/>
                </a:lnTo>
                <a:lnTo>
                  <a:pt x="990375" y="4318093"/>
                </a:lnTo>
                <a:lnTo>
                  <a:pt x="957523" y="4311836"/>
                </a:lnTo>
                <a:lnTo>
                  <a:pt x="950483" y="4312618"/>
                </a:lnTo>
                <a:lnTo>
                  <a:pt x="943443" y="4313009"/>
                </a:lnTo>
                <a:lnTo>
                  <a:pt x="936795" y="4312618"/>
                </a:lnTo>
                <a:lnTo>
                  <a:pt x="930537" y="4311836"/>
                </a:lnTo>
                <a:lnTo>
                  <a:pt x="924280" y="4309880"/>
                </a:lnTo>
                <a:lnTo>
                  <a:pt x="918805" y="4307925"/>
                </a:lnTo>
                <a:lnTo>
                  <a:pt x="912938" y="4304796"/>
                </a:lnTo>
                <a:lnTo>
                  <a:pt x="907854" y="4301276"/>
                </a:lnTo>
                <a:lnTo>
                  <a:pt x="903161" y="4296583"/>
                </a:lnTo>
                <a:lnTo>
                  <a:pt x="898468" y="4291890"/>
                </a:lnTo>
                <a:lnTo>
                  <a:pt x="894165" y="4286023"/>
                </a:lnTo>
                <a:lnTo>
                  <a:pt x="890645" y="4279766"/>
                </a:lnTo>
                <a:lnTo>
                  <a:pt x="887126" y="4273117"/>
                </a:lnTo>
                <a:lnTo>
                  <a:pt x="884388" y="4266077"/>
                </a:lnTo>
                <a:lnTo>
                  <a:pt x="881650" y="4257864"/>
                </a:lnTo>
                <a:lnTo>
                  <a:pt x="879695" y="4249260"/>
                </a:lnTo>
                <a:lnTo>
                  <a:pt x="876175" y="4234399"/>
                </a:lnTo>
                <a:lnTo>
                  <a:pt x="872655" y="4219537"/>
                </a:lnTo>
                <a:lnTo>
                  <a:pt x="864833" y="4190205"/>
                </a:lnTo>
                <a:lnTo>
                  <a:pt x="856229" y="4160481"/>
                </a:lnTo>
                <a:lnTo>
                  <a:pt x="847625" y="4131540"/>
                </a:lnTo>
                <a:lnTo>
                  <a:pt x="843714" y="4116679"/>
                </a:lnTo>
                <a:lnTo>
                  <a:pt x="840194" y="4101817"/>
                </a:lnTo>
                <a:lnTo>
                  <a:pt x="837065" y="4086564"/>
                </a:lnTo>
                <a:lnTo>
                  <a:pt x="833937" y="4071312"/>
                </a:lnTo>
                <a:lnTo>
                  <a:pt x="831590" y="4056450"/>
                </a:lnTo>
                <a:lnTo>
                  <a:pt x="830417" y="4040806"/>
                </a:lnTo>
                <a:lnTo>
                  <a:pt x="828852" y="4024771"/>
                </a:lnTo>
                <a:lnTo>
                  <a:pt x="828852" y="4008736"/>
                </a:lnTo>
                <a:lnTo>
                  <a:pt x="822204" y="3993092"/>
                </a:lnTo>
                <a:lnTo>
                  <a:pt x="816337" y="3977057"/>
                </a:lnTo>
                <a:lnTo>
                  <a:pt x="810862" y="3960240"/>
                </a:lnTo>
                <a:lnTo>
                  <a:pt x="805386" y="3944205"/>
                </a:lnTo>
                <a:lnTo>
                  <a:pt x="800302" y="3927779"/>
                </a:lnTo>
                <a:lnTo>
                  <a:pt x="796391" y="3910962"/>
                </a:lnTo>
                <a:lnTo>
                  <a:pt x="792480" y="3894536"/>
                </a:lnTo>
                <a:lnTo>
                  <a:pt x="788960" y="3876937"/>
                </a:lnTo>
                <a:lnTo>
                  <a:pt x="785441" y="3860120"/>
                </a:lnTo>
                <a:lnTo>
                  <a:pt x="782703" y="3842520"/>
                </a:lnTo>
                <a:lnTo>
                  <a:pt x="779965" y="3825703"/>
                </a:lnTo>
                <a:lnTo>
                  <a:pt x="777619" y="3808104"/>
                </a:lnTo>
                <a:lnTo>
                  <a:pt x="776054" y="3790504"/>
                </a:lnTo>
                <a:lnTo>
                  <a:pt x="774099" y="3772514"/>
                </a:lnTo>
                <a:lnTo>
                  <a:pt x="771361" y="3736924"/>
                </a:lnTo>
                <a:lnTo>
                  <a:pt x="769797" y="3732231"/>
                </a:lnTo>
                <a:lnTo>
                  <a:pt x="768232" y="3726756"/>
                </a:lnTo>
                <a:lnTo>
                  <a:pt x="767450" y="3720498"/>
                </a:lnTo>
                <a:lnTo>
                  <a:pt x="767059" y="3714241"/>
                </a:lnTo>
                <a:lnTo>
                  <a:pt x="767059" y="3701334"/>
                </a:lnTo>
                <a:lnTo>
                  <a:pt x="766668" y="3694686"/>
                </a:lnTo>
                <a:lnTo>
                  <a:pt x="766668" y="3688428"/>
                </a:lnTo>
                <a:lnTo>
                  <a:pt x="765495" y="3682171"/>
                </a:lnTo>
                <a:lnTo>
                  <a:pt x="764321" y="3676695"/>
                </a:lnTo>
                <a:lnTo>
                  <a:pt x="761975" y="3672002"/>
                </a:lnTo>
                <a:lnTo>
                  <a:pt x="760802" y="3670047"/>
                </a:lnTo>
                <a:lnTo>
                  <a:pt x="758846" y="3668482"/>
                </a:lnTo>
                <a:lnTo>
                  <a:pt x="757282" y="3666527"/>
                </a:lnTo>
                <a:lnTo>
                  <a:pt x="754935" y="3665354"/>
                </a:lnTo>
                <a:lnTo>
                  <a:pt x="752588" y="3663789"/>
                </a:lnTo>
                <a:lnTo>
                  <a:pt x="750242" y="3663007"/>
                </a:lnTo>
                <a:lnTo>
                  <a:pt x="747113" y="3662616"/>
                </a:lnTo>
                <a:lnTo>
                  <a:pt x="743202" y="3662225"/>
                </a:lnTo>
                <a:lnTo>
                  <a:pt x="739291" y="3662616"/>
                </a:lnTo>
                <a:lnTo>
                  <a:pt x="735380" y="3663007"/>
                </a:lnTo>
                <a:lnTo>
                  <a:pt x="731469" y="3681389"/>
                </a:lnTo>
                <a:lnTo>
                  <a:pt x="727167" y="3699379"/>
                </a:lnTo>
                <a:lnTo>
                  <a:pt x="722865" y="3717369"/>
                </a:lnTo>
                <a:lnTo>
                  <a:pt x="720128" y="3725974"/>
                </a:lnTo>
                <a:lnTo>
                  <a:pt x="716999" y="3733795"/>
                </a:lnTo>
                <a:lnTo>
                  <a:pt x="713870" y="3742008"/>
                </a:lnTo>
                <a:lnTo>
                  <a:pt x="709959" y="3749830"/>
                </a:lnTo>
                <a:lnTo>
                  <a:pt x="706048" y="3757261"/>
                </a:lnTo>
                <a:lnTo>
                  <a:pt x="700964" y="3763910"/>
                </a:lnTo>
                <a:lnTo>
                  <a:pt x="696271" y="3770167"/>
                </a:lnTo>
                <a:lnTo>
                  <a:pt x="690404" y="3775643"/>
                </a:lnTo>
                <a:lnTo>
                  <a:pt x="683756" y="3781118"/>
                </a:lnTo>
                <a:lnTo>
                  <a:pt x="676325" y="3786202"/>
                </a:lnTo>
                <a:lnTo>
                  <a:pt x="678280" y="3796762"/>
                </a:lnTo>
                <a:lnTo>
                  <a:pt x="680627" y="3808104"/>
                </a:lnTo>
                <a:lnTo>
                  <a:pt x="681800" y="3819446"/>
                </a:lnTo>
                <a:lnTo>
                  <a:pt x="682191" y="3825312"/>
                </a:lnTo>
                <a:lnTo>
                  <a:pt x="682191" y="3830787"/>
                </a:lnTo>
                <a:lnTo>
                  <a:pt x="682191" y="3835872"/>
                </a:lnTo>
                <a:lnTo>
                  <a:pt x="681409" y="3841347"/>
                </a:lnTo>
                <a:lnTo>
                  <a:pt x="680627" y="3845649"/>
                </a:lnTo>
                <a:lnTo>
                  <a:pt x="679062" y="3850342"/>
                </a:lnTo>
                <a:lnTo>
                  <a:pt x="677498" y="3853862"/>
                </a:lnTo>
                <a:lnTo>
                  <a:pt x="674760" y="3857382"/>
                </a:lnTo>
                <a:lnTo>
                  <a:pt x="671632" y="3860120"/>
                </a:lnTo>
                <a:lnTo>
                  <a:pt x="667721" y="3862466"/>
                </a:lnTo>
                <a:lnTo>
                  <a:pt x="659117" y="3866377"/>
                </a:lnTo>
                <a:lnTo>
                  <a:pt x="650903" y="3871070"/>
                </a:lnTo>
                <a:lnTo>
                  <a:pt x="643082" y="3876155"/>
                </a:lnTo>
                <a:lnTo>
                  <a:pt x="635651" y="3882021"/>
                </a:lnTo>
                <a:lnTo>
                  <a:pt x="628220" y="3888278"/>
                </a:lnTo>
                <a:lnTo>
                  <a:pt x="621180" y="3894536"/>
                </a:lnTo>
                <a:lnTo>
                  <a:pt x="614140" y="3901185"/>
                </a:lnTo>
                <a:lnTo>
                  <a:pt x="607492" y="3908224"/>
                </a:lnTo>
                <a:lnTo>
                  <a:pt x="593803" y="3922695"/>
                </a:lnTo>
                <a:lnTo>
                  <a:pt x="580897" y="3937166"/>
                </a:lnTo>
                <a:lnTo>
                  <a:pt x="567600" y="3951636"/>
                </a:lnTo>
                <a:lnTo>
                  <a:pt x="560951" y="3958676"/>
                </a:lnTo>
                <a:lnTo>
                  <a:pt x="553912" y="3965324"/>
                </a:lnTo>
                <a:lnTo>
                  <a:pt x="515584" y="3969627"/>
                </a:lnTo>
                <a:lnTo>
                  <a:pt x="476866" y="3974320"/>
                </a:lnTo>
                <a:lnTo>
                  <a:pt x="457702" y="3976666"/>
                </a:lnTo>
                <a:lnTo>
                  <a:pt x="437756" y="3977840"/>
                </a:lnTo>
                <a:lnTo>
                  <a:pt x="418592" y="3979013"/>
                </a:lnTo>
                <a:lnTo>
                  <a:pt x="399428" y="3980186"/>
                </a:lnTo>
                <a:lnTo>
                  <a:pt x="379874" y="3980968"/>
                </a:lnTo>
                <a:lnTo>
                  <a:pt x="360710" y="3980968"/>
                </a:lnTo>
                <a:lnTo>
                  <a:pt x="341546" y="3980186"/>
                </a:lnTo>
                <a:lnTo>
                  <a:pt x="321992" y="3978622"/>
                </a:lnTo>
                <a:lnTo>
                  <a:pt x="302828" y="3977057"/>
                </a:lnTo>
                <a:lnTo>
                  <a:pt x="283664" y="3974320"/>
                </a:lnTo>
                <a:lnTo>
                  <a:pt x="264109" y="3970800"/>
                </a:lnTo>
                <a:lnTo>
                  <a:pt x="244946" y="3966107"/>
                </a:lnTo>
                <a:lnTo>
                  <a:pt x="238297" y="3964151"/>
                </a:lnTo>
                <a:lnTo>
                  <a:pt x="232822" y="3961413"/>
                </a:lnTo>
                <a:lnTo>
                  <a:pt x="227737" y="3957894"/>
                </a:lnTo>
                <a:lnTo>
                  <a:pt x="223435" y="3953592"/>
                </a:lnTo>
                <a:lnTo>
                  <a:pt x="219915" y="3949290"/>
                </a:lnTo>
                <a:lnTo>
                  <a:pt x="216787" y="3944205"/>
                </a:lnTo>
                <a:lnTo>
                  <a:pt x="214049" y="3939121"/>
                </a:lnTo>
                <a:lnTo>
                  <a:pt x="211702" y="3933255"/>
                </a:lnTo>
                <a:lnTo>
                  <a:pt x="210138" y="3926997"/>
                </a:lnTo>
                <a:lnTo>
                  <a:pt x="208574" y="3920739"/>
                </a:lnTo>
                <a:lnTo>
                  <a:pt x="205836" y="3907833"/>
                </a:lnTo>
                <a:lnTo>
                  <a:pt x="202316" y="3881239"/>
                </a:lnTo>
                <a:lnTo>
                  <a:pt x="196059" y="3832352"/>
                </a:lnTo>
                <a:lnTo>
                  <a:pt x="189801" y="3784247"/>
                </a:lnTo>
                <a:lnTo>
                  <a:pt x="178850" y="3687646"/>
                </a:lnTo>
                <a:lnTo>
                  <a:pt x="142087" y="3236712"/>
                </a:lnTo>
                <a:lnTo>
                  <a:pt x="138958" y="3228108"/>
                </a:lnTo>
                <a:lnTo>
                  <a:pt x="137003" y="3220286"/>
                </a:lnTo>
                <a:lnTo>
                  <a:pt x="135047" y="3211682"/>
                </a:lnTo>
                <a:lnTo>
                  <a:pt x="133874" y="3203860"/>
                </a:lnTo>
                <a:lnTo>
                  <a:pt x="128399" y="3182350"/>
                </a:lnTo>
                <a:lnTo>
                  <a:pt x="122924" y="3160840"/>
                </a:lnTo>
                <a:lnTo>
                  <a:pt x="118230" y="3139329"/>
                </a:lnTo>
                <a:lnTo>
                  <a:pt x="114319" y="3118210"/>
                </a:lnTo>
                <a:lnTo>
                  <a:pt x="110017" y="3096309"/>
                </a:lnTo>
                <a:lnTo>
                  <a:pt x="106889" y="3074799"/>
                </a:lnTo>
                <a:lnTo>
                  <a:pt x="103760" y="3052897"/>
                </a:lnTo>
                <a:lnTo>
                  <a:pt x="101804" y="3030996"/>
                </a:lnTo>
                <a:lnTo>
                  <a:pt x="99849" y="3009094"/>
                </a:lnTo>
                <a:lnTo>
                  <a:pt x="98675" y="2987193"/>
                </a:lnTo>
                <a:lnTo>
                  <a:pt x="97502" y="2965683"/>
                </a:lnTo>
                <a:lnTo>
                  <a:pt x="97111" y="2943390"/>
                </a:lnTo>
                <a:lnTo>
                  <a:pt x="97111" y="2921489"/>
                </a:lnTo>
                <a:lnTo>
                  <a:pt x="97502" y="2899196"/>
                </a:lnTo>
                <a:lnTo>
                  <a:pt x="98675" y="2876904"/>
                </a:lnTo>
                <a:lnTo>
                  <a:pt x="99849" y="2854611"/>
                </a:lnTo>
                <a:lnTo>
                  <a:pt x="99067" y="2846007"/>
                </a:lnTo>
                <a:lnTo>
                  <a:pt x="98675" y="2838185"/>
                </a:lnTo>
                <a:lnTo>
                  <a:pt x="98675" y="2829581"/>
                </a:lnTo>
                <a:lnTo>
                  <a:pt x="99067" y="2820977"/>
                </a:lnTo>
                <a:lnTo>
                  <a:pt x="99849" y="2812764"/>
                </a:lnTo>
                <a:lnTo>
                  <a:pt x="101413" y="2803769"/>
                </a:lnTo>
                <a:lnTo>
                  <a:pt x="103369" y="2794774"/>
                </a:lnTo>
                <a:lnTo>
                  <a:pt x="106106" y="2786169"/>
                </a:lnTo>
                <a:lnTo>
                  <a:pt x="103369" y="2761922"/>
                </a:lnTo>
                <a:lnTo>
                  <a:pt x="99849" y="2756055"/>
                </a:lnTo>
                <a:lnTo>
                  <a:pt x="96720" y="2750189"/>
                </a:lnTo>
                <a:lnTo>
                  <a:pt x="93982" y="2744322"/>
                </a:lnTo>
                <a:lnTo>
                  <a:pt x="92027" y="2738456"/>
                </a:lnTo>
                <a:lnTo>
                  <a:pt x="89680" y="2732589"/>
                </a:lnTo>
                <a:lnTo>
                  <a:pt x="87725" y="2726332"/>
                </a:lnTo>
                <a:lnTo>
                  <a:pt x="84987" y="2714208"/>
                </a:lnTo>
                <a:lnTo>
                  <a:pt x="83423" y="2701693"/>
                </a:lnTo>
                <a:lnTo>
                  <a:pt x="82640" y="2688787"/>
                </a:lnTo>
                <a:lnTo>
                  <a:pt x="81858" y="2675489"/>
                </a:lnTo>
                <a:lnTo>
                  <a:pt x="81467" y="2662583"/>
                </a:lnTo>
                <a:lnTo>
                  <a:pt x="82640" y="2636380"/>
                </a:lnTo>
                <a:lnTo>
                  <a:pt x="83032" y="2610176"/>
                </a:lnTo>
                <a:lnTo>
                  <a:pt x="83032" y="2596879"/>
                </a:lnTo>
                <a:lnTo>
                  <a:pt x="81858" y="2583191"/>
                </a:lnTo>
                <a:lnTo>
                  <a:pt x="80685" y="2570284"/>
                </a:lnTo>
                <a:lnTo>
                  <a:pt x="78338" y="2557378"/>
                </a:lnTo>
                <a:lnTo>
                  <a:pt x="76774" y="2562854"/>
                </a:lnTo>
                <a:lnTo>
                  <a:pt x="75210" y="2568720"/>
                </a:lnTo>
                <a:lnTo>
                  <a:pt x="72863" y="2579671"/>
                </a:lnTo>
                <a:lnTo>
                  <a:pt x="71299" y="2591404"/>
                </a:lnTo>
                <a:lnTo>
                  <a:pt x="70517" y="2603136"/>
                </a:lnTo>
                <a:lnTo>
                  <a:pt x="70517" y="2614478"/>
                </a:lnTo>
                <a:lnTo>
                  <a:pt x="70517" y="2626602"/>
                </a:lnTo>
                <a:lnTo>
                  <a:pt x="70908" y="2649677"/>
                </a:lnTo>
                <a:lnTo>
                  <a:pt x="70908" y="2661410"/>
                </a:lnTo>
                <a:lnTo>
                  <a:pt x="70908" y="2673143"/>
                </a:lnTo>
                <a:lnTo>
                  <a:pt x="70126" y="2684093"/>
                </a:lnTo>
                <a:lnTo>
                  <a:pt x="68561" y="2695435"/>
                </a:lnTo>
                <a:lnTo>
                  <a:pt x="66606" y="2706386"/>
                </a:lnTo>
                <a:lnTo>
                  <a:pt x="65041" y="2711861"/>
                </a:lnTo>
                <a:lnTo>
                  <a:pt x="63477" y="2716945"/>
                </a:lnTo>
                <a:lnTo>
                  <a:pt x="61130" y="2722030"/>
                </a:lnTo>
                <a:lnTo>
                  <a:pt x="58784" y="2727505"/>
                </a:lnTo>
                <a:lnTo>
                  <a:pt x="56046" y="2732198"/>
                </a:lnTo>
                <a:lnTo>
                  <a:pt x="52917" y="2737282"/>
                </a:lnTo>
                <a:lnTo>
                  <a:pt x="50962" y="2786169"/>
                </a:lnTo>
                <a:lnTo>
                  <a:pt x="48224" y="2835057"/>
                </a:lnTo>
                <a:lnTo>
                  <a:pt x="45095" y="2883944"/>
                </a:lnTo>
                <a:lnTo>
                  <a:pt x="41575" y="2932439"/>
                </a:lnTo>
                <a:lnTo>
                  <a:pt x="38056" y="2981718"/>
                </a:lnTo>
                <a:lnTo>
                  <a:pt x="34145" y="3030214"/>
                </a:lnTo>
                <a:lnTo>
                  <a:pt x="25932" y="3127597"/>
                </a:lnTo>
                <a:lnTo>
                  <a:pt x="16545" y="3224197"/>
                </a:lnTo>
                <a:lnTo>
                  <a:pt x="6377" y="3320798"/>
                </a:lnTo>
                <a:lnTo>
                  <a:pt x="0" y="3375329"/>
                </a:lnTo>
                <a:close/>
              </a:path>
            </a:pathLst>
          </a:custGeom>
          <a:solidFill>
            <a:schemeClr val="accent4"/>
          </a:solidFill>
          <a:effectLst/>
        </p:spPr>
        <p:txBody>
          <a:bodyPr wrap="square" anchor="ctr">
            <a:noAutofit/>
          </a:bodyPr>
          <a:lstStyle>
            <a:lvl1pPr marL="0" indent="0" algn="ctr">
              <a:buNone/>
              <a:defRPr/>
            </a:lvl1pPr>
          </a:lstStyle>
          <a:p>
            <a:r>
              <a:rPr lang="en-US" dirty="0"/>
              <a:t>Insert image</a:t>
            </a:r>
          </a:p>
        </p:txBody>
      </p:sp>
      <p:sp>
        <p:nvSpPr>
          <p:cNvPr id="10" name="Title 1">
            <a:extLst>
              <a:ext uri="{FF2B5EF4-FFF2-40B4-BE49-F238E27FC236}">
                <a16:creationId xmlns:a16="http://schemas.microsoft.com/office/drawing/2014/main" id="{346305D7-8853-41A9-B459-9FF08CB3DA15}"/>
              </a:ext>
            </a:extLst>
          </p:cNvPr>
          <p:cNvSpPr>
            <a:spLocks noGrp="1"/>
          </p:cNvSpPr>
          <p:nvPr>
            <p:ph type="title" hasCustomPrompt="1"/>
          </p:nvPr>
        </p:nvSpPr>
        <p:spPr>
          <a:xfrm>
            <a:off x="6717322" y="1863970"/>
            <a:ext cx="4938058" cy="1872028"/>
          </a:xfrm>
          <a:prstGeom prst="rect">
            <a:avLst/>
          </a:prstGeom>
        </p:spPr>
        <p:txBody>
          <a:bodyPr anchor="b"/>
          <a:lstStyle>
            <a:lvl1pPr>
              <a:defRPr sz="6000"/>
            </a:lvl1pPr>
          </a:lstStyle>
          <a:p>
            <a:r>
              <a:rPr lang="en-US" dirty="0"/>
              <a:t>PRESENTATION TITLE</a:t>
            </a:r>
          </a:p>
        </p:txBody>
      </p:sp>
      <p:sp>
        <p:nvSpPr>
          <p:cNvPr id="6" name="Slide Number Placeholder 5">
            <a:extLst>
              <a:ext uri="{FF2B5EF4-FFF2-40B4-BE49-F238E27FC236}">
                <a16:creationId xmlns:a16="http://schemas.microsoft.com/office/drawing/2014/main" id="{1D01AF6C-282A-674A-A003-3BF954A9DCE8}"/>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815416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2" name="Picture 2" descr="Image result for paper texture">
            <a:extLst>
              <a:ext uri="{FF2B5EF4-FFF2-40B4-BE49-F238E27FC236}">
                <a16:creationId xmlns:a16="http://schemas.microsoft.com/office/drawing/2014/main" id="{74EC85EA-ED5E-9C42-A1BA-B0CD7013D29A}"/>
              </a:ext>
            </a:extLst>
          </p:cNvPr>
          <p:cNvPicPr>
            <a:picLocks noChangeAspect="1" noChangeArrowheads="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Date Placeholder 3">
            <a:extLst>
              <a:ext uri="{FF2B5EF4-FFF2-40B4-BE49-F238E27FC236}">
                <a16:creationId xmlns:a16="http://schemas.microsoft.com/office/drawing/2014/main" id="{637937D1-3DD7-4885-973A-A336DF2AAA27}"/>
              </a:ext>
            </a:extLst>
          </p:cNvPr>
          <p:cNvSpPr>
            <a:spLocks noGrp="1"/>
          </p:cNvSpPr>
          <p:nvPr>
            <p:ph type="dt" sz="half" idx="10"/>
          </p:nvPr>
        </p:nvSpPr>
        <p:spPr>
          <a:xfrm>
            <a:off x="838200" y="6356350"/>
            <a:ext cx="2743200" cy="365125"/>
          </a:xfrm>
          <a:prstGeom prst="rect">
            <a:avLst/>
          </a:prstGeom>
        </p:spPr>
        <p:txBody>
          <a:bodyPr/>
          <a:lstStyle/>
          <a:p>
            <a:fld id="{C79F0D52-B4C8-474A-A519-DE8CDD86DEBC}" type="datetime1">
              <a:rPr lang="en-US" smtClean="0"/>
              <a:t>2/17/2025</a:t>
            </a:fld>
            <a:endParaRPr lang="en-US" dirty="0"/>
          </a:p>
        </p:txBody>
      </p:sp>
      <p:sp>
        <p:nvSpPr>
          <p:cNvPr id="5" name="Footer Placeholder 4">
            <a:extLst>
              <a:ext uri="{FF2B5EF4-FFF2-40B4-BE49-F238E27FC236}">
                <a16:creationId xmlns:a16="http://schemas.microsoft.com/office/drawing/2014/main" id="{D1ED6DB3-2D29-43E3-B310-A3B2D8D4F06E}"/>
              </a:ext>
            </a:extLst>
          </p:cNvPr>
          <p:cNvSpPr>
            <a:spLocks noGrp="1"/>
          </p:cNvSpPr>
          <p:nvPr>
            <p:ph type="ftr" sz="quarter" idx="11"/>
          </p:nvPr>
        </p:nvSpPr>
        <p:spPr/>
        <p:txBody>
          <a:bodyPr/>
          <a:lstStyle/>
          <a:p>
            <a:endParaRPr lang="en-US" dirty="0"/>
          </a:p>
        </p:txBody>
      </p:sp>
      <p:sp>
        <p:nvSpPr>
          <p:cNvPr id="8" name="Title 1">
            <a:extLst>
              <a:ext uri="{FF2B5EF4-FFF2-40B4-BE49-F238E27FC236}">
                <a16:creationId xmlns:a16="http://schemas.microsoft.com/office/drawing/2014/main" id="{A817157C-130F-4CC4-BDCC-2D48500E5D31}"/>
              </a:ext>
            </a:extLst>
          </p:cNvPr>
          <p:cNvSpPr>
            <a:spLocks noGrp="1"/>
          </p:cNvSpPr>
          <p:nvPr>
            <p:ph type="title" hasCustomPrompt="1"/>
          </p:nvPr>
        </p:nvSpPr>
        <p:spPr>
          <a:xfrm>
            <a:off x="6717322" y="1863970"/>
            <a:ext cx="4630127" cy="1872028"/>
          </a:xfrm>
          <a:prstGeom prst="rect">
            <a:avLst/>
          </a:prstGeom>
        </p:spPr>
        <p:txBody>
          <a:bodyPr anchor="b"/>
          <a:lstStyle>
            <a:lvl1pPr>
              <a:defRPr sz="6000"/>
            </a:lvl1pPr>
          </a:lstStyle>
          <a:p>
            <a:r>
              <a:rPr lang="en-US" dirty="0"/>
              <a:t>Presentation Title</a:t>
            </a:r>
          </a:p>
        </p:txBody>
      </p:sp>
      <p:sp>
        <p:nvSpPr>
          <p:cNvPr id="9" name="Text Placeholder 2">
            <a:extLst>
              <a:ext uri="{FF2B5EF4-FFF2-40B4-BE49-F238E27FC236}">
                <a16:creationId xmlns:a16="http://schemas.microsoft.com/office/drawing/2014/main" id="{15B37631-AD0A-43DA-996D-6DE19B6F59FE}"/>
              </a:ext>
            </a:extLst>
          </p:cNvPr>
          <p:cNvSpPr>
            <a:spLocks noGrp="1"/>
          </p:cNvSpPr>
          <p:nvPr>
            <p:ph type="body" idx="1"/>
          </p:nvPr>
        </p:nvSpPr>
        <p:spPr>
          <a:xfrm>
            <a:off x="6717322" y="3762986"/>
            <a:ext cx="4630127"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11" name="Straight Connector 10">
            <a:extLst>
              <a:ext uri="{FF2B5EF4-FFF2-40B4-BE49-F238E27FC236}">
                <a16:creationId xmlns:a16="http://schemas.microsoft.com/office/drawing/2014/main" id="{A888B3E0-8DCD-456C-9A81-A06047A540F1}"/>
              </a:ext>
            </a:extLst>
          </p:cNvPr>
          <p:cNvCxnSpPr>
            <a:cxnSpLocks/>
          </p:cNvCxnSpPr>
          <p:nvPr userDrawn="1"/>
        </p:nvCxnSpPr>
        <p:spPr>
          <a:xfrm>
            <a:off x="6644481" y="3735998"/>
            <a:ext cx="4709319"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94E2456-38A0-43EF-B4E0-A7C53928DAA7}"/>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0"/>
            <a:ext cx="5913121" cy="6858000"/>
          </a:xfrm>
          <a:prstGeom prst="rect">
            <a:avLst/>
          </a:prstGeom>
        </p:spPr>
      </p:pic>
    </p:spTree>
    <p:extLst>
      <p:ext uri="{BB962C8B-B14F-4D97-AF65-F5344CB8AC3E}">
        <p14:creationId xmlns:p14="http://schemas.microsoft.com/office/powerpoint/2010/main" val="169408629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2533EE5-D433-42CF-904C-DA43DCD634FE}"/>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82752"/>
            <a:ext cx="12192000" cy="5492496"/>
          </a:xfrm>
          <a:prstGeom prst="rect">
            <a:avLst/>
          </a:prstGeom>
        </p:spPr>
      </p:pic>
      <p:sp>
        <p:nvSpPr>
          <p:cNvPr id="2" name="Title 1">
            <a:extLst>
              <a:ext uri="{FF2B5EF4-FFF2-40B4-BE49-F238E27FC236}">
                <a16:creationId xmlns:a16="http://schemas.microsoft.com/office/drawing/2014/main" id="{5D407EF3-FF81-4A6B-BAD7-C162A3B126B0}"/>
              </a:ext>
            </a:extLst>
          </p:cNvPr>
          <p:cNvSpPr>
            <a:spLocks noGrp="1"/>
          </p:cNvSpPr>
          <p:nvPr>
            <p:ph type="title" hasCustomPrompt="1"/>
          </p:nvPr>
        </p:nvSpPr>
        <p:spPr>
          <a:xfrm>
            <a:off x="6717322" y="2647012"/>
            <a:ext cx="4950937" cy="1872028"/>
          </a:xfrm>
          <a:prstGeom prst="rect">
            <a:avLst/>
          </a:prstGeom>
        </p:spPr>
        <p:txBody>
          <a:bodyPr anchor="b"/>
          <a:lstStyle>
            <a:lvl1pPr>
              <a:defRPr sz="6000">
                <a:solidFill>
                  <a:schemeClr val="bg1"/>
                </a:solidFill>
              </a:defRPr>
            </a:lvl1pPr>
          </a:lstStyle>
          <a:p>
            <a:r>
              <a:rPr lang="en-US" dirty="0"/>
              <a:t>PRESENTATION TITLE</a:t>
            </a:r>
          </a:p>
        </p:txBody>
      </p:sp>
      <p:sp>
        <p:nvSpPr>
          <p:cNvPr id="3" name="Text Placeholder 2">
            <a:extLst>
              <a:ext uri="{FF2B5EF4-FFF2-40B4-BE49-F238E27FC236}">
                <a16:creationId xmlns:a16="http://schemas.microsoft.com/office/drawing/2014/main" id="{823F63E6-C0B4-464E-B63C-A2CFD7C12EC6}"/>
              </a:ext>
            </a:extLst>
          </p:cNvPr>
          <p:cNvSpPr>
            <a:spLocks noGrp="1"/>
          </p:cNvSpPr>
          <p:nvPr>
            <p:ph type="body" idx="1"/>
          </p:nvPr>
        </p:nvSpPr>
        <p:spPr>
          <a:xfrm>
            <a:off x="6717322" y="4546028"/>
            <a:ext cx="4950937"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cxnSp>
        <p:nvCxnSpPr>
          <p:cNvPr id="8" name="Straight Connector 7">
            <a:extLst>
              <a:ext uri="{FF2B5EF4-FFF2-40B4-BE49-F238E27FC236}">
                <a16:creationId xmlns:a16="http://schemas.microsoft.com/office/drawing/2014/main" id="{34873227-BB2D-4756-B92B-80ADEC1A8563}"/>
              </a:ext>
            </a:extLst>
          </p:cNvPr>
          <p:cNvCxnSpPr>
            <a:cxnSpLocks/>
          </p:cNvCxnSpPr>
          <p:nvPr userDrawn="1"/>
        </p:nvCxnSpPr>
        <p:spPr>
          <a:xfrm>
            <a:off x="6644481" y="4519040"/>
            <a:ext cx="4709319"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199F2F76-158B-4940-BFEC-11EF1BD90E4A}"/>
              </a:ext>
            </a:extLst>
          </p:cNvPr>
          <p:cNvSpPr>
            <a:spLocks noGrp="1"/>
          </p:cNvSpPr>
          <p:nvPr>
            <p:ph type="sldNum" sz="quarter" idx="15"/>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803454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90D66-BCB9-4229-A829-628874352AC0}"/>
              </a:ext>
            </a:extLst>
          </p:cNvPr>
          <p:cNvSpPr/>
          <p:nvPr/>
        </p:nvSpPr>
        <p:spPr>
          <a:xfrm>
            <a:off x="16" y="0"/>
            <a:ext cx="4654296" cy="68580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43466" y="786383"/>
            <a:ext cx="3517567" cy="2093975"/>
          </a:xfrm>
        </p:spPr>
        <p:txBody>
          <a:bodyPr anchor="b">
            <a:normAutofit/>
          </a:bodyPr>
          <a:lstStyle>
            <a:lvl1pPr>
              <a:lnSpc>
                <a:spcPct val="90000"/>
              </a:lnSpc>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458984" y="812799"/>
            <a:ext cx="5928344" cy="52947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43465" y="3043050"/>
            <a:ext cx="3517567" cy="3064505"/>
          </a:xfrm>
        </p:spPr>
        <p:txBody>
          <a:bodyPr lIns="91440" rIns="91440">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43464" y="6446520"/>
            <a:ext cx="3517568" cy="365125"/>
          </a:xfrm>
        </p:spPr>
        <p:txBody>
          <a:bodyPr/>
          <a:lstStyle>
            <a:lvl1pPr algn="l">
              <a:defRPr/>
            </a:lvl1pPr>
          </a:lstStyle>
          <a:p>
            <a:fld id="{92BEA474-078D-4E9B-9B14-09A87B19DC46}" type="datetime1">
              <a:rPr lang="en-US" smtClean="0"/>
              <a:t>2/17/2025</a:t>
            </a:fld>
            <a:endParaRPr lang="en-US" dirty="0"/>
          </a:p>
        </p:txBody>
      </p:sp>
      <p:sp>
        <p:nvSpPr>
          <p:cNvPr id="6" name="Footer Placeholder 5"/>
          <p:cNvSpPr>
            <a:spLocks noGrp="1"/>
          </p:cNvSpPr>
          <p:nvPr>
            <p:ph type="ftr" sz="quarter" idx="11"/>
          </p:nvPr>
        </p:nvSpPr>
        <p:spPr>
          <a:xfrm>
            <a:off x="5458983" y="6446520"/>
            <a:ext cx="5334019"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9253738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306DBFE-56E7-41B6-A90F-598560CEC480}"/>
              </a:ext>
            </a:extLst>
          </p:cNvPr>
          <p:cNvSpPr>
            <a:spLocks noGrp="1"/>
          </p:cNvSpPr>
          <p:nvPr>
            <p:ph type="body" idx="1"/>
          </p:nvPr>
        </p:nvSpPr>
        <p:spPr>
          <a:xfrm>
            <a:off x="839789" y="1834486"/>
            <a:ext cx="4998304"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EF0821-71C9-4AD5-A484-044C266B1EF6}"/>
              </a:ext>
            </a:extLst>
          </p:cNvPr>
          <p:cNvSpPr>
            <a:spLocks noGrp="1"/>
          </p:cNvSpPr>
          <p:nvPr>
            <p:ph sz="half" idx="2"/>
          </p:nvPr>
        </p:nvSpPr>
        <p:spPr>
          <a:xfrm>
            <a:off x="839789" y="2485545"/>
            <a:ext cx="4998304"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58424212-10C6-435C-9740-5A6D6555DE6A}"/>
              </a:ext>
            </a:extLst>
          </p:cNvPr>
          <p:cNvSpPr>
            <a:spLocks noGrp="1"/>
          </p:cNvSpPr>
          <p:nvPr>
            <p:ph type="body" sz="quarter" idx="3"/>
          </p:nvPr>
        </p:nvSpPr>
        <p:spPr>
          <a:xfrm>
            <a:off x="6368980" y="1834486"/>
            <a:ext cx="5022920" cy="46416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DA0FD89-715C-4877-95B3-C4BCBAED7812}"/>
              </a:ext>
            </a:extLst>
          </p:cNvPr>
          <p:cNvSpPr>
            <a:spLocks noGrp="1"/>
          </p:cNvSpPr>
          <p:nvPr>
            <p:ph sz="quarter" idx="4"/>
          </p:nvPr>
        </p:nvSpPr>
        <p:spPr>
          <a:xfrm>
            <a:off x="6368980" y="2485545"/>
            <a:ext cx="5022920" cy="3857441"/>
          </a:xfrm>
        </p:spPr>
        <p:txBody>
          <a:bodyPr>
            <a:normAutofit/>
          </a:bodyPr>
          <a:lstStyle>
            <a:lvl1pPr>
              <a:lnSpc>
                <a:spcPct val="120000"/>
              </a:lnSpc>
              <a:defRPr sz="1600">
                <a:latin typeface="+mj-lt"/>
              </a:defRPr>
            </a:lvl1pPr>
            <a:lvl2pPr>
              <a:lnSpc>
                <a:spcPct val="120000"/>
              </a:lnSpc>
              <a:defRPr sz="1400">
                <a:latin typeface="+mj-lt"/>
              </a:defRPr>
            </a:lvl2pPr>
            <a:lvl3pPr>
              <a:lnSpc>
                <a:spcPct val="120000"/>
              </a:lnSpc>
              <a:defRPr sz="1200">
                <a:latin typeface="+mj-lt"/>
              </a:defRPr>
            </a:lvl3pPr>
            <a:lvl4pPr>
              <a:lnSpc>
                <a:spcPct val="120000"/>
              </a:lnSpc>
              <a:defRPr sz="1100">
                <a:latin typeface="+mj-lt"/>
              </a:defRPr>
            </a:lvl4pPr>
            <a:lvl5pPr>
              <a:lnSpc>
                <a:spcPct val="120000"/>
              </a:lnSpc>
              <a:defRPr sz="1100">
                <a:latin typeface="+mj-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D9A6A772-971C-4942-B425-C30730B92223}"/>
              </a:ext>
            </a:extLst>
          </p:cNvPr>
          <p:cNvCxnSpPr>
            <a:cxnSpLocks/>
          </p:cNvCxnSpPr>
          <p:nvPr userDrawn="1"/>
        </p:nvCxnSpPr>
        <p:spPr>
          <a:xfrm flipV="1">
            <a:off x="838200" y="2306121"/>
            <a:ext cx="4999843"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3DA982A-223C-47F7-A2CF-1B7F38F2E090}"/>
              </a:ext>
            </a:extLst>
          </p:cNvPr>
          <p:cNvCxnSpPr>
            <a:cxnSpLocks/>
          </p:cNvCxnSpPr>
          <p:nvPr userDrawn="1"/>
        </p:nvCxnSpPr>
        <p:spPr>
          <a:xfrm flipV="1">
            <a:off x="6330830" y="2291170"/>
            <a:ext cx="5021381" cy="22428"/>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21709348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FCE75307-6F17-4E8B-B304-21802F95FA7E}"/>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40E75928-B761-4733-A3D2-6AFC7473B71C}"/>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itle Placeholder 1">
            <a:extLst>
              <a:ext uri="{FF2B5EF4-FFF2-40B4-BE49-F238E27FC236}">
                <a16:creationId xmlns:a16="http://schemas.microsoft.com/office/drawing/2014/main" id="{8646954C-1DDA-4C1E-84D0-9DBCCC19397D}"/>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34" name="Shape 61">
            <a:extLst>
              <a:ext uri="{FF2B5EF4-FFF2-40B4-BE49-F238E27FC236}">
                <a16:creationId xmlns:a16="http://schemas.microsoft.com/office/drawing/2014/main" id="{885D84D5-64E4-49F2-B5BA-3A40FA94252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8E1FC3F9-40ED-294D-848B-D86F60198E62}"/>
              </a:ext>
            </a:extLst>
          </p:cNvPr>
          <p:cNvSpPr>
            <a:spLocks noGrp="1"/>
          </p:cNvSpPr>
          <p:nvPr>
            <p:ph type="ftr" sz="quarter" idx="13"/>
          </p:nvPr>
        </p:nvSpPr>
        <p:spPr/>
        <p:txBody>
          <a:bodyPr/>
          <a:lstStyle/>
          <a:p>
            <a:endParaRPr lang="en-US" dirty="0"/>
          </a:p>
        </p:txBody>
      </p:sp>
      <p:sp>
        <p:nvSpPr>
          <p:cNvPr id="7" name="Slide Number Placeholder 6">
            <a:extLst>
              <a:ext uri="{FF2B5EF4-FFF2-40B4-BE49-F238E27FC236}">
                <a16:creationId xmlns:a16="http://schemas.microsoft.com/office/drawing/2014/main" id="{CA5ECFEB-AF18-7C4B-A88D-200F7F386DA6}"/>
              </a:ext>
            </a:extLst>
          </p:cNvPr>
          <p:cNvSpPr>
            <a:spLocks noGrp="1"/>
          </p:cNvSpPr>
          <p:nvPr>
            <p:ph type="sldNum" sz="quarter" idx="14"/>
          </p:nvPr>
        </p:nvSpPr>
        <p:spPr/>
        <p:txBody>
          <a:bodyPr/>
          <a:lstStyle/>
          <a:p>
            <a:fld id="{45C00377-489B-40EC-B059-26BDDD2E89B9}" type="slidenum">
              <a:rPr lang="en-US" smtClean="0"/>
              <a:pPr/>
              <a:t>‹#›</a:t>
            </a:fld>
            <a:endParaRPr lang="en-US" dirty="0"/>
          </a:p>
        </p:txBody>
      </p:sp>
      <p:sp>
        <p:nvSpPr>
          <p:cNvPr id="15" name="Content Placeholder 2">
            <a:extLst>
              <a:ext uri="{FF2B5EF4-FFF2-40B4-BE49-F238E27FC236}">
                <a16:creationId xmlns:a16="http://schemas.microsoft.com/office/drawing/2014/main" id="{82080A71-84F0-4C3F-90B7-21715ABC23A1}"/>
              </a:ext>
            </a:extLst>
          </p:cNvPr>
          <p:cNvSpPr>
            <a:spLocks noGrp="1"/>
          </p:cNvSpPr>
          <p:nvPr>
            <p:ph sz="half" idx="1"/>
          </p:nvPr>
        </p:nvSpPr>
        <p:spPr>
          <a:xfrm>
            <a:off x="838200" y="1825625"/>
            <a:ext cx="4984820" cy="45307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3">
            <a:extLst>
              <a:ext uri="{FF2B5EF4-FFF2-40B4-BE49-F238E27FC236}">
                <a16:creationId xmlns:a16="http://schemas.microsoft.com/office/drawing/2014/main" id="{B20FD831-631B-4241-92C7-347840346753}"/>
              </a:ext>
            </a:extLst>
          </p:cNvPr>
          <p:cNvSpPr>
            <a:spLocks noGrp="1"/>
          </p:cNvSpPr>
          <p:nvPr>
            <p:ph sz="half" idx="2"/>
          </p:nvPr>
        </p:nvSpPr>
        <p:spPr>
          <a:xfrm>
            <a:off x="6368978" y="1825625"/>
            <a:ext cx="4984821" cy="45411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99070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userDrawn="1">
  <p:cSld name="Content with Caption">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0D3EFAC-5C13-4DA4-9315-4124F348281B}"/>
              </a:ext>
            </a:extLst>
          </p:cNvPr>
          <p:cNvSpPr/>
          <p:nvPr userDrawn="1"/>
        </p:nvSpPr>
        <p:spPr>
          <a:xfrm>
            <a:off x="0" y="0"/>
            <a:ext cx="514951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itle 1">
            <a:extLst>
              <a:ext uri="{FF2B5EF4-FFF2-40B4-BE49-F238E27FC236}">
                <a16:creationId xmlns:a16="http://schemas.microsoft.com/office/drawing/2014/main" id="{B6BBAF40-7561-4261-A302-1B9596F32754}"/>
              </a:ext>
            </a:extLst>
          </p:cNvPr>
          <p:cNvSpPr>
            <a:spLocks noGrp="1"/>
          </p:cNvSpPr>
          <p:nvPr>
            <p:ph type="title"/>
          </p:nvPr>
        </p:nvSpPr>
        <p:spPr>
          <a:xfrm>
            <a:off x="608639" y="457200"/>
            <a:ext cx="3932237" cy="1600200"/>
          </a:xfrm>
          <a:prstGeom prst="rect">
            <a:avLst/>
          </a:prstGeom>
        </p:spPr>
        <p:txBody>
          <a:bodyPr lIns="0" rIns="0" anchor="b">
            <a:normAutofit/>
          </a:bodyPr>
          <a:lstStyle>
            <a:lvl1pPr>
              <a:defRPr sz="3600" b="1" cap="all" baseline="0">
                <a:latin typeface="+mn-lt"/>
              </a:defRPr>
            </a:lvl1pPr>
          </a:lstStyle>
          <a:p>
            <a:r>
              <a:rPr lang="en-US"/>
              <a:t>Click to edit Master title style</a:t>
            </a:r>
            <a:endParaRPr lang="en-US" dirty="0"/>
          </a:p>
        </p:txBody>
      </p:sp>
      <p:cxnSp>
        <p:nvCxnSpPr>
          <p:cNvPr id="25" name="Straight Connector 24">
            <a:extLst>
              <a:ext uri="{FF2B5EF4-FFF2-40B4-BE49-F238E27FC236}">
                <a16:creationId xmlns:a16="http://schemas.microsoft.com/office/drawing/2014/main" id="{1F0DC2E4-7646-43BF-B8DC-85D33B146272}"/>
              </a:ext>
            </a:extLst>
          </p:cNvPr>
          <p:cNvCxnSpPr>
            <a:cxnSpLocks/>
          </p:cNvCxnSpPr>
          <p:nvPr userDrawn="1"/>
        </p:nvCxnSpPr>
        <p:spPr>
          <a:xfrm>
            <a:off x="608639" y="2160274"/>
            <a:ext cx="3932237"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7" name="Text Placeholder 3">
            <a:extLst>
              <a:ext uri="{FF2B5EF4-FFF2-40B4-BE49-F238E27FC236}">
                <a16:creationId xmlns:a16="http://schemas.microsoft.com/office/drawing/2014/main" id="{334D568D-1395-4E42-AB87-72144A6E1228}"/>
              </a:ext>
            </a:extLst>
          </p:cNvPr>
          <p:cNvSpPr>
            <a:spLocks noGrp="1"/>
          </p:cNvSpPr>
          <p:nvPr>
            <p:ph type="body" sz="half" idx="2"/>
          </p:nvPr>
        </p:nvSpPr>
        <p:spPr>
          <a:xfrm>
            <a:off x="608639" y="2406770"/>
            <a:ext cx="3932237" cy="3660626"/>
          </a:xfrm>
        </p:spPr>
        <p:txBody>
          <a:bodyPr lIns="0" rIns="0">
            <a:normAutofit/>
          </a:bodyPr>
          <a:lstStyle>
            <a:lvl1pPr marL="0" indent="0" algn="just">
              <a:lnSpc>
                <a:spcPct val="100000"/>
              </a:lnSpc>
              <a:spcBef>
                <a:spcPts val="2400"/>
              </a:spcBef>
              <a:buNone/>
              <a:defRPr sz="16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9" name="Slide Number Placeholder 5">
            <a:extLst>
              <a:ext uri="{FF2B5EF4-FFF2-40B4-BE49-F238E27FC236}">
                <a16:creationId xmlns:a16="http://schemas.microsoft.com/office/drawing/2014/main" id="{C2C316D0-E8BC-4D59-90AF-B2836E34B7C1}"/>
              </a:ext>
            </a:extLst>
          </p:cNvPr>
          <p:cNvSpPr>
            <a:spLocks noGrp="1"/>
          </p:cNvSpPr>
          <p:nvPr>
            <p:ph type="sldNum" sz="quarter" idx="12"/>
          </p:nvPr>
        </p:nvSpPr>
        <p:spPr>
          <a:xfrm>
            <a:off x="9125680" y="6356350"/>
            <a:ext cx="2743200" cy="365125"/>
          </a:xfrm>
          <a:prstGeom prst="rect">
            <a:avLst/>
          </a:prstGeom>
        </p:spPr>
        <p:txBody>
          <a:bodyPr/>
          <a:lstStyle>
            <a:lvl1pPr>
              <a:defRPr>
                <a:solidFill>
                  <a:schemeClr val="tx1"/>
                </a:solidFill>
              </a:defRPr>
            </a:lvl1pPr>
          </a:lstStyle>
          <a:p>
            <a:fld id="{45C00377-489B-40EC-B059-26BDDD2E89B9}" type="slidenum">
              <a:rPr lang="en-US" smtClean="0"/>
              <a:pPr/>
              <a:t>‹#›</a:t>
            </a:fld>
            <a:endParaRPr lang="en-US" dirty="0"/>
          </a:p>
        </p:txBody>
      </p:sp>
      <p:sp>
        <p:nvSpPr>
          <p:cNvPr id="8" name="Content Placeholder 2">
            <a:extLst>
              <a:ext uri="{FF2B5EF4-FFF2-40B4-BE49-F238E27FC236}">
                <a16:creationId xmlns:a16="http://schemas.microsoft.com/office/drawing/2014/main" id="{56E03126-52D6-406F-9E9F-48282C80744F}"/>
              </a:ext>
            </a:extLst>
          </p:cNvPr>
          <p:cNvSpPr>
            <a:spLocks noGrp="1"/>
          </p:cNvSpPr>
          <p:nvPr>
            <p:ph idx="1"/>
          </p:nvPr>
        </p:nvSpPr>
        <p:spPr>
          <a:xfrm>
            <a:off x="5758154" y="457200"/>
            <a:ext cx="5789425" cy="561019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9782246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E87F72C-05FE-495F-8FDB-295B29E95FF0}"/>
              </a:ext>
            </a:extLst>
          </p:cNvPr>
          <p:cNvSpPr/>
          <p:nvPr userDrawn="1"/>
        </p:nvSpPr>
        <p:spPr>
          <a:xfrm flipV="1">
            <a:off x="0" y="0"/>
            <a:ext cx="12192000" cy="1337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8D7E2834-A8D4-4FE6-9FC0-253BF2CB0A4B}"/>
              </a:ext>
            </a:extLst>
          </p:cNvPr>
          <p:cNvSpPr/>
          <p:nvPr userDrawn="1"/>
        </p:nvSpPr>
        <p:spPr>
          <a:xfrm flipV="1">
            <a:off x="0" y="1494264"/>
            <a:ext cx="12192000" cy="53637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Placeholder 1">
            <a:extLst>
              <a:ext uri="{FF2B5EF4-FFF2-40B4-BE49-F238E27FC236}">
                <a16:creationId xmlns:a16="http://schemas.microsoft.com/office/drawing/2014/main" id="{D22AED80-0E06-4C85-957A-C93AF4A7CE27}"/>
              </a:ext>
            </a:extLst>
          </p:cNvPr>
          <p:cNvSpPr>
            <a:spLocks noGrp="1"/>
          </p:cNvSpPr>
          <p:nvPr>
            <p:ph type="title" hasCustomPrompt="1"/>
          </p:nvPr>
        </p:nvSpPr>
        <p:spPr>
          <a:xfrm>
            <a:off x="838200" y="428534"/>
            <a:ext cx="10515600" cy="637198"/>
          </a:xfrm>
          <a:prstGeom prst="rect">
            <a:avLst/>
          </a:prstGeom>
        </p:spPr>
        <p:txBody>
          <a:bodyPr vert="horz" lIns="91440" tIns="45720" rIns="91440" bIns="45720" rtlCol="0" anchor="ctr">
            <a:normAutofit/>
          </a:bodyPr>
          <a:lstStyle/>
          <a:p>
            <a:r>
              <a:rPr lang="en-US" dirty="0"/>
              <a:t>CLICK TO EDIT MASTER TITLE STYLE</a:t>
            </a:r>
          </a:p>
        </p:txBody>
      </p:sp>
      <p:sp>
        <p:nvSpPr>
          <p:cNvPr id="12" name="Shape 61">
            <a:extLst>
              <a:ext uri="{FF2B5EF4-FFF2-40B4-BE49-F238E27FC236}">
                <a16:creationId xmlns:a16="http://schemas.microsoft.com/office/drawing/2014/main" id="{76301C53-A459-4782-ADBF-6A23AD90F228}"/>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2" name="Footer Placeholder 1">
            <a:extLst>
              <a:ext uri="{FF2B5EF4-FFF2-40B4-BE49-F238E27FC236}">
                <a16:creationId xmlns:a16="http://schemas.microsoft.com/office/drawing/2014/main" id="{4AA1A3FF-B6E6-5147-80A4-EB0FDCD922A6}"/>
              </a:ext>
            </a:extLst>
          </p:cNvPr>
          <p:cNvSpPr>
            <a:spLocks noGrp="1"/>
          </p:cNvSpPr>
          <p:nvPr>
            <p:ph type="ftr" sz="quarter" idx="10"/>
          </p:nvPr>
        </p:nvSpPr>
        <p:spPr/>
        <p:txBody>
          <a:bodyPr/>
          <a:lstStyle/>
          <a:p>
            <a:endParaRPr lang="en-US" dirty="0"/>
          </a:p>
        </p:txBody>
      </p:sp>
      <p:sp>
        <p:nvSpPr>
          <p:cNvPr id="5" name="Slide Number Placeholder 4">
            <a:extLst>
              <a:ext uri="{FF2B5EF4-FFF2-40B4-BE49-F238E27FC236}">
                <a16:creationId xmlns:a16="http://schemas.microsoft.com/office/drawing/2014/main" id="{36A80195-D02B-8843-BA61-A079D04D9C2F}"/>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38618435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5E096579-E85F-CE49-A1E7-090D69C7D3D9}"/>
              </a:ext>
            </a:extLst>
          </p:cNvPr>
          <p:cNvSpPr>
            <a:spLocks noGrp="1"/>
          </p:cNvSpPr>
          <p:nvPr>
            <p:ph type="sldNum" sz="quarter" idx="11"/>
          </p:nvPr>
        </p:nvSpPr>
        <p:spPr/>
        <p:txBody>
          <a:body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9529031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E534F946-8A6E-4BFC-9CD7-55E7B2F9310F}"/>
              </a:ext>
            </a:extLst>
          </p:cNvPr>
          <p:cNvSpPr>
            <a:spLocks noGrp="1" noChangeArrowheads="1"/>
          </p:cNvSpPr>
          <p:nvPr>
            <p:ph type="dt" sz="half" idx="10"/>
          </p:nvPr>
        </p:nvSpPr>
        <p:spPr>
          <a:ln/>
        </p:spPr>
        <p:txBody>
          <a:bodyPr/>
          <a:lstStyle>
            <a:lvl1pPr>
              <a:defRPr/>
            </a:lvl1pPr>
          </a:lstStyle>
          <a:p>
            <a:pPr>
              <a:defRPr/>
            </a:pPr>
            <a:fld id="{3802887D-5A78-4F9D-9B5E-04CB24EB4E12}" type="datetime1">
              <a:rPr lang="en-US" altLang="en-US" smtClean="0"/>
              <a:t>2/17/2025</a:t>
            </a:fld>
            <a:endParaRPr lang="en-US" altLang="en-US"/>
          </a:p>
        </p:txBody>
      </p:sp>
      <p:sp>
        <p:nvSpPr>
          <p:cNvPr id="6" name="Rectangle 41">
            <a:extLst>
              <a:ext uri="{FF2B5EF4-FFF2-40B4-BE49-F238E27FC236}">
                <a16:creationId xmlns:a16="http://schemas.microsoft.com/office/drawing/2014/main" id="{009C2B7D-1C1B-41C1-B080-DD6C2F2E912D}"/>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26E3A1FD-CC2E-42CB-B31C-3B26017AC524}"/>
              </a:ext>
            </a:extLst>
          </p:cNvPr>
          <p:cNvSpPr>
            <a:spLocks noGrp="1" noChangeArrowheads="1"/>
          </p:cNvSpPr>
          <p:nvPr>
            <p:ph type="sldNum" sz="quarter" idx="12"/>
          </p:nvPr>
        </p:nvSpPr>
        <p:spPr>
          <a:ln/>
        </p:spPr>
        <p:txBody>
          <a:bodyPr/>
          <a:lstStyle>
            <a:lvl1pPr>
              <a:defRPr/>
            </a:lvl1pPr>
          </a:lstStyle>
          <a:p>
            <a:pPr>
              <a:defRPr/>
            </a:pPr>
            <a:fld id="{6BCE622C-DAE1-4578-8E74-28861332DA17}" type="slidenum">
              <a:rPr lang="en-US" altLang="en-US"/>
              <a:pPr>
                <a:defRPr/>
              </a:pPr>
              <a:t>‹#›</a:t>
            </a:fld>
            <a:endParaRPr lang="en-US" altLang="en-US"/>
          </a:p>
        </p:txBody>
      </p:sp>
    </p:spTree>
    <p:extLst>
      <p:ext uri="{BB962C8B-B14F-4D97-AF65-F5344CB8AC3E}">
        <p14:creationId xmlns:p14="http://schemas.microsoft.com/office/powerpoint/2010/main" val="267290167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a:extLst>
              <a:ext uri="{FF2B5EF4-FFF2-40B4-BE49-F238E27FC236}">
                <a16:creationId xmlns:a16="http://schemas.microsoft.com/office/drawing/2014/main" id="{42EC34E5-1C0F-4EDE-94CB-B8FB5CA0B795}"/>
              </a:ext>
            </a:extLst>
          </p:cNvPr>
          <p:cNvSpPr>
            <a:spLocks noGrp="1" noChangeArrowheads="1"/>
          </p:cNvSpPr>
          <p:nvPr>
            <p:ph type="dt" sz="half" idx="10"/>
          </p:nvPr>
        </p:nvSpPr>
        <p:spPr>
          <a:ln/>
        </p:spPr>
        <p:txBody>
          <a:bodyPr/>
          <a:lstStyle>
            <a:lvl1pPr>
              <a:defRPr/>
            </a:lvl1pPr>
          </a:lstStyle>
          <a:p>
            <a:pPr>
              <a:defRPr/>
            </a:pPr>
            <a:fld id="{B090625D-34B0-48E4-8498-8EA8BBF7815B}" type="datetime1">
              <a:rPr lang="en-US" altLang="en-US" smtClean="0"/>
              <a:t>2/17/2025</a:t>
            </a:fld>
            <a:endParaRPr lang="en-US" altLang="en-US"/>
          </a:p>
        </p:txBody>
      </p:sp>
      <p:sp>
        <p:nvSpPr>
          <p:cNvPr id="6" name="Rectangle 41">
            <a:extLst>
              <a:ext uri="{FF2B5EF4-FFF2-40B4-BE49-F238E27FC236}">
                <a16:creationId xmlns:a16="http://schemas.microsoft.com/office/drawing/2014/main" id="{161D429B-5939-49AD-93A1-AAE989DE68A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2">
            <a:extLst>
              <a:ext uri="{FF2B5EF4-FFF2-40B4-BE49-F238E27FC236}">
                <a16:creationId xmlns:a16="http://schemas.microsoft.com/office/drawing/2014/main" id="{12E49F81-4F4A-4EBE-AF91-53FBECEE019B}"/>
              </a:ext>
            </a:extLst>
          </p:cNvPr>
          <p:cNvSpPr>
            <a:spLocks noGrp="1" noChangeArrowheads="1"/>
          </p:cNvSpPr>
          <p:nvPr>
            <p:ph type="sldNum" sz="quarter" idx="12"/>
          </p:nvPr>
        </p:nvSpPr>
        <p:spPr>
          <a:ln/>
        </p:spPr>
        <p:txBody>
          <a:bodyPr/>
          <a:lstStyle>
            <a:lvl1pPr>
              <a:defRPr/>
            </a:lvl1pPr>
          </a:lstStyle>
          <a:p>
            <a:pPr>
              <a:defRPr/>
            </a:pPr>
            <a:fld id="{1F4A342F-E6A5-4E07-A4EE-6D960D562992}" type="slidenum">
              <a:rPr lang="en-US" altLang="en-US"/>
              <a:pPr>
                <a:defRPr/>
              </a:pPr>
              <a:t>‹#›</a:t>
            </a:fld>
            <a:endParaRPr lang="en-US" altLang="en-US"/>
          </a:p>
        </p:txBody>
      </p:sp>
    </p:spTree>
    <p:extLst>
      <p:ext uri="{BB962C8B-B14F-4D97-AF65-F5344CB8AC3E}">
        <p14:creationId xmlns:p14="http://schemas.microsoft.com/office/powerpoint/2010/main" val="251770187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7813"/>
            <a:ext cx="10972800" cy="58531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0">
            <a:extLst>
              <a:ext uri="{FF2B5EF4-FFF2-40B4-BE49-F238E27FC236}">
                <a16:creationId xmlns:a16="http://schemas.microsoft.com/office/drawing/2014/main" id="{454D539A-1925-484E-9B10-77F82A2587C1}"/>
              </a:ext>
            </a:extLst>
          </p:cNvPr>
          <p:cNvSpPr>
            <a:spLocks noGrp="1" noChangeArrowheads="1"/>
          </p:cNvSpPr>
          <p:nvPr>
            <p:ph type="dt" sz="half" idx="10"/>
          </p:nvPr>
        </p:nvSpPr>
        <p:spPr>
          <a:ln/>
        </p:spPr>
        <p:txBody>
          <a:bodyPr/>
          <a:lstStyle>
            <a:lvl1pPr>
              <a:defRPr/>
            </a:lvl1pPr>
          </a:lstStyle>
          <a:p>
            <a:pPr>
              <a:defRPr/>
            </a:pPr>
            <a:fld id="{926D7FA1-DD27-4FEE-990D-FB9D86D072B6}" type="datetime1">
              <a:rPr lang="en-US" altLang="en-US" smtClean="0"/>
              <a:t>2/17/2025</a:t>
            </a:fld>
            <a:endParaRPr lang="en-US" altLang="en-US"/>
          </a:p>
        </p:txBody>
      </p:sp>
      <p:sp>
        <p:nvSpPr>
          <p:cNvPr id="4" name="Rectangle 41">
            <a:extLst>
              <a:ext uri="{FF2B5EF4-FFF2-40B4-BE49-F238E27FC236}">
                <a16:creationId xmlns:a16="http://schemas.microsoft.com/office/drawing/2014/main" id="{B1C5740D-68EA-4C6E-B8A0-78231297492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2">
            <a:extLst>
              <a:ext uri="{FF2B5EF4-FFF2-40B4-BE49-F238E27FC236}">
                <a16:creationId xmlns:a16="http://schemas.microsoft.com/office/drawing/2014/main" id="{860EA13A-1457-44DE-B04C-6D86023FDC94}"/>
              </a:ext>
            </a:extLst>
          </p:cNvPr>
          <p:cNvSpPr>
            <a:spLocks noGrp="1" noChangeArrowheads="1"/>
          </p:cNvSpPr>
          <p:nvPr>
            <p:ph type="sldNum" sz="quarter" idx="12"/>
          </p:nvPr>
        </p:nvSpPr>
        <p:spPr>
          <a:ln/>
        </p:spPr>
        <p:txBody>
          <a:bodyPr/>
          <a:lstStyle>
            <a:lvl1pPr>
              <a:defRPr/>
            </a:lvl1pPr>
          </a:lstStyle>
          <a:p>
            <a:pPr>
              <a:defRPr/>
            </a:pPr>
            <a:fld id="{AFB92C6D-AD83-4CA9-974E-F29519E93786}" type="slidenum">
              <a:rPr lang="en-US" altLang="en-US"/>
              <a:pPr>
                <a:defRPr/>
              </a:pPr>
              <a:t>‹#›</a:t>
            </a:fld>
            <a:endParaRPr lang="en-US" altLang="en-US"/>
          </a:p>
        </p:txBody>
      </p:sp>
    </p:spTree>
    <p:extLst>
      <p:ext uri="{BB962C8B-B14F-4D97-AF65-F5344CB8AC3E}">
        <p14:creationId xmlns:p14="http://schemas.microsoft.com/office/powerpoint/2010/main" val="13136533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83CCA707-7C74-7C1D-070F-802DB0CE75EE}"/>
              </a:ext>
            </a:extLst>
          </p:cNvPr>
          <p:cNvGrpSpPr>
            <a:grpSpLocks/>
          </p:cNvGrpSpPr>
          <p:nvPr/>
        </p:nvGrpSpPr>
        <p:grpSpPr bwMode="auto">
          <a:xfrm>
            <a:off x="0" y="1"/>
            <a:ext cx="12192000" cy="6856413"/>
            <a:chOff x="0" y="0"/>
            <a:chExt cx="5760" cy="4319"/>
          </a:xfrm>
        </p:grpSpPr>
        <p:sp>
          <p:nvSpPr>
            <p:cNvPr id="3" name="Freeform 3">
              <a:extLst>
                <a:ext uri="{FF2B5EF4-FFF2-40B4-BE49-F238E27FC236}">
                  <a16:creationId xmlns:a16="http://schemas.microsoft.com/office/drawing/2014/main" id="{AF90BDB1-3C2D-A399-3773-2BAC259154CD}"/>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 name="Freeform 4">
              <a:extLst>
                <a:ext uri="{FF2B5EF4-FFF2-40B4-BE49-F238E27FC236}">
                  <a16:creationId xmlns:a16="http://schemas.microsoft.com/office/drawing/2014/main" id="{CE2FA316-2E26-D6C8-94D4-0336E7B85787}"/>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 name="Freeform 5">
              <a:extLst>
                <a:ext uri="{FF2B5EF4-FFF2-40B4-BE49-F238E27FC236}">
                  <a16:creationId xmlns:a16="http://schemas.microsoft.com/office/drawing/2014/main" id="{CD36F3C8-1E50-6C12-7719-CEF35E7CD375}"/>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6" name="Freeform 6">
              <a:extLst>
                <a:ext uri="{FF2B5EF4-FFF2-40B4-BE49-F238E27FC236}">
                  <a16:creationId xmlns:a16="http://schemas.microsoft.com/office/drawing/2014/main" id="{A9D2E711-95F9-38E0-3850-216CCF9EC333}"/>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7" name="Freeform 7">
              <a:extLst>
                <a:ext uri="{FF2B5EF4-FFF2-40B4-BE49-F238E27FC236}">
                  <a16:creationId xmlns:a16="http://schemas.microsoft.com/office/drawing/2014/main" id="{6686A318-7789-CF4F-5A05-17BDC66E48AB}"/>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8" name="Freeform 8">
              <a:extLst>
                <a:ext uri="{FF2B5EF4-FFF2-40B4-BE49-F238E27FC236}">
                  <a16:creationId xmlns:a16="http://schemas.microsoft.com/office/drawing/2014/main" id="{0C1D9E60-FCAF-074E-7553-130DDA6BB209}"/>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9" name="Freeform 9">
              <a:extLst>
                <a:ext uri="{FF2B5EF4-FFF2-40B4-BE49-F238E27FC236}">
                  <a16:creationId xmlns:a16="http://schemas.microsoft.com/office/drawing/2014/main" id="{3D246A58-4CC8-A71C-3D97-FF555D5CECE5}"/>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0" name="Freeform 10">
              <a:extLst>
                <a:ext uri="{FF2B5EF4-FFF2-40B4-BE49-F238E27FC236}">
                  <a16:creationId xmlns:a16="http://schemas.microsoft.com/office/drawing/2014/main" id="{838CB6FF-6E4D-0940-4CA6-6BF8F4BAC546}"/>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1" name="Freeform 11">
              <a:extLst>
                <a:ext uri="{FF2B5EF4-FFF2-40B4-BE49-F238E27FC236}">
                  <a16:creationId xmlns:a16="http://schemas.microsoft.com/office/drawing/2014/main" id="{C1C2BBD4-5C23-C71A-27A2-E4804EF46809}"/>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2" name="Freeform 12">
              <a:extLst>
                <a:ext uri="{FF2B5EF4-FFF2-40B4-BE49-F238E27FC236}">
                  <a16:creationId xmlns:a16="http://schemas.microsoft.com/office/drawing/2014/main" id="{F1541196-4545-189D-BC65-649B92B28963}"/>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3" name="Freeform 13">
              <a:extLst>
                <a:ext uri="{FF2B5EF4-FFF2-40B4-BE49-F238E27FC236}">
                  <a16:creationId xmlns:a16="http://schemas.microsoft.com/office/drawing/2014/main" id="{42301D64-E465-2632-A0A3-2A84FB94A264}"/>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4" name="Freeform 14">
              <a:extLst>
                <a:ext uri="{FF2B5EF4-FFF2-40B4-BE49-F238E27FC236}">
                  <a16:creationId xmlns:a16="http://schemas.microsoft.com/office/drawing/2014/main" id="{7DF8D1A0-0ED7-122F-D7AC-155C33D2BF47}"/>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5" name="Freeform 15">
              <a:extLst>
                <a:ext uri="{FF2B5EF4-FFF2-40B4-BE49-F238E27FC236}">
                  <a16:creationId xmlns:a16="http://schemas.microsoft.com/office/drawing/2014/main" id="{EB83B726-349D-EA1A-C0EE-4372D8463E18}"/>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16" name="Freeform 16">
              <a:extLst>
                <a:ext uri="{FF2B5EF4-FFF2-40B4-BE49-F238E27FC236}">
                  <a16:creationId xmlns:a16="http://schemas.microsoft.com/office/drawing/2014/main" id="{C97221DE-8C37-EA93-32DB-09651C47C0A4}"/>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7" name="Freeform 17">
              <a:extLst>
                <a:ext uri="{FF2B5EF4-FFF2-40B4-BE49-F238E27FC236}">
                  <a16:creationId xmlns:a16="http://schemas.microsoft.com/office/drawing/2014/main" id="{A5DD83C5-C946-6DA8-F7B8-DD9A1029D84B}"/>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8" name="Freeform 18">
              <a:extLst>
                <a:ext uri="{FF2B5EF4-FFF2-40B4-BE49-F238E27FC236}">
                  <a16:creationId xmlns:a16="http://schemas.microsoft.com/office/drawing/2014/main" id="{F42D40C5-DBE4-1518-4950-0C820105E9E8}"/>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19" name="Freeform 19">
              <a:extLst>
                <a:ext uri="{FF2B5EF4-FFF2-40B4-BE49-F238E27FC236}">
                  <a16:creationId xmlns:a16="http://schemas.microsoft.com/office/drawing/2014/main" id="{E18E9526-1F49-290E-61C0-41F4C0FC2E24}"/>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 name="Freeform 20">
              <a:extLst>
                <a:ext uri="{FF2B5EF4-FFF2-40B4-BE49-F238E27FC236}">
                  <a16:creationId xmlns:a16="http://schemas.microsoft.com/office/drawing/2014/main" id="{ABF60769-7080-DF5F-293E-F2546E4172AC}"/>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1" name="Freeform 21">
              <a:extLst>
                <a:ext uri="{FF2B5EF4-FFF2-40B4-BE49-F238E27FC236}">
                  <a16:creationId xmlns:a16="http://schemas.microsoft.com/office/drawing/2014/main" id="{CDD77C76-9A7B-2BF9-1461-84EA78B96CF2}"/>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2" name="Freeform 22">
              <a:extLst>
                <a:ext uri="{FF2B5EF4-FFF2-40B4-BE49-F238E27FC236}">
                  <a16:creationId xmlns:a16="http://schemas.microsoft.com/office/drawing/2014/main" id="{EFFF7597-3961-8C0A-EB3A-B2C981CF03D6}"/>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3" name="Freeform 23">
              <a:extLst>
                <a:ext uri="{FF2B5EF4-FFF2-40B4-BE49-F238E27FC236}">
                  <a16:creationId xmlns:a16="http://schemas.microsoft.com/office/drawing/2014/main" id="{2FEFB699-94C3-8A88-8331-24A04F46AB36}"/>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4" name="Freeform 24">
              <a:extLst>
                <a:ext uri="{FF2B5EF4-FFF2-40B4-BE49-F238E27FC236}">
                  <a16:creationId xmlns:a16="http://schemas.microsoft.com/office/drawing/2014/main" id="{CE35B28C-E29D-1FA6-C7CA-0F339A3AC2DF}"/>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5" name="Freeform 25">
              <a:extLst>
                <a:ext uri="{FF2B5EF4-FFF2-40B4-BE49-F238E27FC236}">
                  <a16:creationId xmlns:a16="http://schemas.microsoft.com/office/drawing/2014/main" id="{4F7369FB-1091-A4B7-DFCA-AECB0D0DCDF5}"/>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6" name="Freeform 26">
              <a:extLst>
                <a:ext uri="{FF2B5EF4-FFF2-40B4-BE49-F238E27FC236}">
                  <a16:creationId xmlns:a16="http://schemas.microsoft.com/office/drawing/2014/main" id="{1E7E1720-B068-D502-31E3-F8A72CDFE965}"/>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7" name="Freeform 27">
              <a:extLst>
                <a:ext uri="{FF2B5EF4-FFF2-40B4-BE49-F238E27FC236}">
                  <a16:creationId xmlns:a16="http://schemas.microsoft.com/office/drawing/2014/main" id="{346CDEDC-B482-E069-3E7B-4C141E8BA0E3}"/>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8" name="Freeform 28">
              <a:extLst>
                <a:ext uri="{FF2B5EF4-FFF2-40B4-BE49-F238E27FC236}">
                  <a16:creationId xmlns:a16="http://schemas.microsoft.com/office/drawing/2014/main" id="{A38232A5-753A-7DEB-54DC-EE06A3239060}"/>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9" name="Freeform 29">
              <a:extLst>
                <a:ext uri="{FF2B5EF4-FFF2-40B4-BE49-F238E27FC236}">
                  <a16:creationId xmlns:a16="http://schemas.microsoft.com/office/drawing/2014/main" id="{759A9DFB-B6FD-52D7-D564-711B22EEBA18}"/>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0" name="Freeform 30">
              <a:extLst>
                <a:ext uri="{FF2B5EF4-FFF2-40B4-BE49-F238E27FC236}">
                  <a16:creationId xmlns:a16="http://schemas.microsoft.com/office/drawing/2014/main" id="{11B3BE67-EC15-7D56-CC00-139763033387}"/>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31" name="Freeform 31">
              <a:extLst>
                <a:ext uri="{FF2B5EF4-FFF2-40B4-BE49-F238E27FC236}">
                  <a16:creationId xmlns:a16="http://schemas.microsoft.com/office/drawing/2014/main" id="{3611B73C-C9BB-D2B5-3762-724B7D8B2EED}"/>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2" name="Freeform 32">
              <a:extLst>
                <a:ext uri="{FF2B5EF4-FFF2-40B4-BE49-F238E27FC236}">
                  <a16:creationId xmlns:a16="http://schemas.microsoft.com/office/drawing/2014/main" id="{F988EAAC-DED0-2809-DA3A-796EC975F132}"/>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3" name="Freeform 33">
              <a:extLst>
                <a:ext uri="{FF2B5EF4-FFF2-40B4-BE49-F238E27FC236}">
                  <a16:creationId xmlns:a16="http://schemas.microsoft.com/office/drawing/2014/main" id="{6B11BF2E-54F2-CFBF-35A4-B357D1E0DD55}"/>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4" name="Freeform 34">
              <a:extLst>
                <a:ext uri="{FF2B5EF4-FFF2-40B4-BE49-F238E27FC236}">
                  <a16:creationId xmlns:a16="http://schemas.microsoft.com/office/drawing/2014/main" id="{D12B571E-6862-FFD4-E7C3-1EFEAF7AFA94}"/>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5" name="Freeform 35">
              <a:extLst>
                <a:ext uri="{FF2B5EF4-FFF2-40B4-BE49-F238E27FC236}">
                  <a16:creationId xmlns:a16="http://schemas.microsoft.com/office/drawing/2014/main" id="{8FDE4B02-054F-E66D-3472-CDD1296D406B}"/>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6" name="Freeform 36">
              <a:extLst>
                <a:ext uri="{FF2B5EF4-FFF2-40B4-BE49-F238E27FC236}">
                  <a16:creationId xmlns:a16="http://schemas.microsoft.com/office/drawing/2014/main" id="{D5B63701-3F9B-699E-BDCC-94974B78732F}"/>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7" name="Freeform 37">
              <a:extLst>
                <a:ext uri="{FF2B5EF4-FFF2-40B4-BE49-F238E27FC236}">
                  <a16:creationId xmlns:a16="http://schemas.microsoft.com/office/drawing/2014/main" id="{E29E0AB1-072F-9BDE-2A96-9DED04EA6939}"/>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38" name="Freeform 38">
              <a:extLst>
                <a:ext uri="{FF2B5EF4-FFF2-40B4-BE49-F238E27FC236}">
                  <a16:creationId xmlns:a16="http://schemas.microsoft.com/office/drawing/2014/main" id="{D7CD971A-D6C6-C42D-9A4E-AFFC930BCE0D}"/>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39" name="Group 39">
              <a:extLst>
                <a:ext uri="{FF2B5EF4-FFF2-40B4-BE49-F238E27FC236}">
                  <a16:creationId xmlns:a16="http://schemas.microsoft.com/office/drawing/2014/main" id="{FE3AD734-249B-7B07-5051-C613062A464B}"/>
                </a:ext>
              </a:extLst>
            </p:cNvPr>
            <p:cNvGrpSpPr>
              <a:grpSpLocks/>
            </p:cNvGrpSpPr>
            <p:nvPr userDrawn="1"/>
          </p:nvGrpSpPr>
          <p:grpSpPr bwMode="auto">
            <a:xfrm>
              <a:off x="0" y="1632"/>
              <a:ext cx="5758" cy="1858"/>
              <a:chOff x="0" y="1632"/>
              <a:chExt cx="5758" cy="1858"/>
            </a:xfrm>
          </p:grpSpPr>
          <p:sp>
            <p:nvSpPr>
              <p:cNvPr id="40" name="Freeform 40">
                <a:extLst>
                  <a:ext uri="{FF2B5EF4-FFF2-40B4-BE49-F238E27FC236}">
                    <a16:creationId xmlns:a16="http://schemas.microsoft.com/office/drawing/2014/main" id="{2D02EF11-16C3-6790-5688-8F948C4E1FFF}"/>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41" name="Freeform 41">
                <a:extLst>
                  <a:ext uri="{FF2B5EF4-FFF2-40B4-BE49-F238E27FC236}">
                    <a16:creationId xmlns:a16="http://schemas.microsoft.com/office/drawing/2014/main" id="{6BEAA47D-A9AB-D092-B4C8-6997CFB3F5E1}"/>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5338" name="Rectangle 42"/>
          <p:cNvSpPr>
            <a:spLocks noGrp="1" noChangeArrowheads="1"/>
          </p:cNvSpPr>
          <p:nvPr>
            <p:ph type="ctrTitle" sz="quarter"/>
          </p:nvPr>
        </p:nvSpPr>
        <p:spPr>
          <a:xfrm>
            <a:off x="609600" y="1600200"/>
            <a:ext cx="10972800" cy="1828800"/>
          </a:xfrm>
        </p:spPr>
        <p:txBody>
          <a:bodyPr/>
          <a:lstStyle>
            <a:lvl1pPr>
              <a:defRPr sz="4800"/>
            </a:lvl1pPr>
          </a:lstStyle>
          <a:p>
            <a:pPr lvl="0"/>
            <a:r>
              <a:rPr lang="en-US" altLang="en-US" noProof="0"/>
              <a:t>Click to edit Master title style</a:t>
            </a:r>
          </a:p>
        </p:txBody>
      </p:sp>
      <p:sp>
        <p:nvSpPr>
          <p:cNvPr id="55339" name="Rectangle 43"/>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sz="3600"/>
            </a:lvl1pPr>
          </a:lstStyle>
          <a:p>
            <a:pPr lvl="0"/>
            <a:r>
              <a:rPr lang="en-US" altLang="en-US" noProof="0"/>
              <a:t>Click to edit Master subtitle style</a:t>
            </a:r>
          </a:p>
        </p:txBody>
      </p:sp>
      <p:sp>
        <p:nvSpPr>
          <p:cNvPr id="42" name="Rectangle 44">
            <a:extLst>
              <a:ext uri="{FF2B5EF4-FFF2-40B4-BE49-F238E27FC236}">
                <a16:creationId xmlns:a16="http://schemas.microsoft.com/office/drawing/2014/main" id="{8A9CE523-7F43-3303-2A93-0AB7B3819702}"/>
              </a:ext>
            </a:extLst>
          </p:cNvPr>
          <p:cNvSpPr>
            <a:spLocks noGrp="1" noChangeArrowheads="1"/>
          </p:cNvSpPr>
          <p:nvPr>
            <p:ph type="dt" sz="quarter" idx="10"/>
          </p:nvPr>
        </p:nvSpPr>
        <p:spPr/>
        <p:txBody>
          <a:bodyPr/>
          <a:lstStyle>
            <a:lvl1pPr>
              <a:defRPr/>
            </a:lvl1pPr>
          </a:lstStyle>
          <a:p>
            <a:pPr>
              <a:defRPr/>
            </a:pPr>
            <a:endParaRPr lang="en-US" altLang="en-US"/>
          </a:p>
        </p:txBody>
      </p:sp>
      <p:sp>
        <p:nvSpPr>
          <p:cNvPr id="43" name="Rectangle 45">
            <a:extLst>
              <a:ext uri="{FF2B5EF4-FFF2-40B4-BE49-F238E27FC236}">
                <a16:creationId xmlns:a16="http://schemas.microsoft.com/office/drawing/2014/main" id="{ECE9AFF6-6EB1-8684-D8C3-0EF28DB77116}"/>
              </a:ext>
            </a:extLst>
          </p:cNvPr>
          <p:cNvSpPr>
            <a:spLocks noGrp="1" noChangeArrowheads="1"/>
          </p:cNvSpPr>
          <p:nvPr>
            <p:ph type="ftr" sz="quarter" idx="11"/>
          </p:nvPr>
        </p:nvSpPr>
        <p:spPr/>
        <p:txBody>
          <a:bodyPr/>
          <a:lstStyle>
            <a:lvl1pPr>
              <a:defRPr/>
            </a:lvl1pPr>
          </a:lstStyle>
          <a:p>
            <a:pPr>
              <a:defRPr/>
            </a:pPr>
            <a:endParaRPr lang="en-US" altLang="en-US"/>
          </a:p>
        </p:txBody>
      </p:sp>
      <p:sp>
        <p:nvSpPr>
          <p:cNvPr id="44" name="Rectangle 46">
            <a:extLst>
              <a:ext uri="{FF2B5EF4-FFF2-40B4-BE49-F238E27FC236}">
                <a16:creationId xmlns:a16="http://schemas.microsoft.com/office/drawing/2014/main" id="{CAF80E48-3825-5DAA-E294-8D37B130D25B}"/>
              </a:ext>
            </a:extLst>
          </p:cNvPr>
          <p:cNvSpPr>
            <a:spLocks noGrp="1" noChangeArrowheads="1"/>
          </p:cNvSpPr>
          <p:nvPr>
            <p:ph type="sldNum" sz="quarter" idx="12"/>
          </p:nvPr>
        </p:nvSpPr>
        <p:spPr/>
        <p:txBody>
          <a:bodyPr/>
          <a:lstStyle>
            <a:lvl1pPr>
              <a:defRPr/>
            </a:lvl1pPr>
          </a:lstStyle>
          <a:p>
            <a:fld id="{9144A249-79F7-4447-A906-244B918587A2}" type="slidenum">
              <a:rPr lang="en-US" altLang="en-US"/>
              <a:pPr/>
              <a:t>‹#›</a:t>
            </a:fld>
            <a:endParaRPr lang="en-US" altLang="en-US"/>
          </a:p>
        </p:txBody>
      </p:sp>
    </p:spTree>
    <p:extLst>
      <p:ext uri="{BB962C8B-B14F-4D97-AF65-F5344CB8AC3E}">
        <p14:creationId xmlns:p14="http://schemas.microsoft.com/office/powerpoint/2010/main" val="3553915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7B39D996-5040-F9F1-6873-A1EFF1EFC2E6}"/>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8E123896-2D7F-E7E0-92E9-51EB2DE185E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5361779B-19E5-4D1E-2EB0-A86BA1055D02}"/>
              </a:ext>
            </a:extLst>
          </p:cNvPr>
          <p:cNvSpPr>
            <a:spLocks noGrp="1" noChangeArrowheads="1"/>
          </p:cNvSpPr>
          <p:nvPr>
            <p:ph type="sldNum" sz="quarter" idx="12"/>
          </p:nvPr>
        </p:nvSpPr>
        <p:spPr>
          <a:ln/>
        </p:spPr>
        <p:txBody>
          <a:bodyPr/>
          <a:lstStyle>
            <a:lvl1pPr>
              <a:defRPr/>
            </a:lvl1pPr>
          </a:lstStyle>
          <a:p>
            <a:fld id="{B97EC822-585F-48FE-9A06-20204441F2F7}" type="slidenum">
              <a:rPr lang="en-US" altLang="en-US"/>
              <a:pPr/>
              <a:t>‹#›</a:t>
            </a:fld>
            <a:endParaRPr lang="en-US" altLang="en-US"/>
          </a:p>
        </p:txBody>
      </p:sp>
    </p:spTree>
    <p:extLst>
      <p:ext uri="{BB962C8B-B14F-4D97-AF65-F5344CB8AC3E}">
        <p14:creationId xmlns:p14="http://schemas.microsoft.com/office/powerpoint/2010/main" val="1730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15" y="0"/>
            <a:ext cx="12191985" cy="4578350"/>
          </a:xfrm>
          <a:solidFill>
            <a:schemeClr val="bg1">
              <a:lumMod val="85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2" name="Title 1"/>
          <p:cNvSpPr>
            <a:spLocks noGrp="1"/>
          </p:cNvSpPr>
          <p:nvPr>
            <p:ph type="title"/>
          </p:nvPr>
        </p:nvSpPr>
        <p:spPr>
          <a:xfrm>
            <a:off x="1097279" y="4799362"/>
            <a:ext cx="10113645" cy="743682"/>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1097279" y="5715000"/>
            <a:ext cx="10113264" cy="609600"/>
          </a:xfrm>
        </p:spPr>
        <p:txBody>
          <a:bodyPr lIns="91440" tIns="0" rIns="91440" bIns="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4907D986-8816-4272-A432-0437A28A9828}" type="datetime1">
              <a:rPr lang="en-US" smtClean="0"/>
              <a:t>2/17/2025</a:t>
            </a:fld>
            <a:endParaRPr lang="en-US" dirty="0"/>
          </a:p>
        </p:txBody>
      </p:sp>
      <p:sp>
        <p:nvSpPr>
          <p:cNvPr id="6" name="Footer Placeholder 5"/>
          <p:cNvSpPr>
            <a:spLocks noGrp="1"/>
          </p:cNvSpPr>
          <p:nvPr>
            <p:ph type="ftr" sz="quarter" idx="11"/>
          </p:nvPr>
        </p:nvSpPr>
        <p:spPr>
          <a:xfrm>
            <a:off x="1097279" y="6446838"/>
            <a:ext cx="6818262" cy="365125"/>
          </a:xfrm>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949343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4">
            <a:extLst>
              <a:ext uri="{FF2B5EF4-FFF2-40B4-BE49-F238E27FC236}">
                <a16:creationId xmlns:a16="http://schemas.microsoft.com/office/drawing/2014/main" id="{00EA5538-C82F-0CBE-CBD1-EDEB7B2B63B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4B9C200D-ADDE-8DA7-2237-B71A205E0B0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13A8833E-6252-676E-1FE8-81E43A427E41}"/>
              </a:ext>
            </a:extLst>
          </p:cNvPr>
          <p:cNvSpPr>
            <a:spLocks noGrp="1" noChangeArrowheads="1"/>
          </p:cNvSpPr>
          <p:nvPr>
            <p:ph type="sldNum" sz="quarter" idx="12"/>
          </p:nvPr>
        </p:nvSpPr>
        <p:spPr>
          <a:ln/>
        </p:spPr>
        <p:txBody>
          <a:bodyPr/>
          <a:lstStyle>
            <a:lvl1pPr>
              <a:defRPr/>
            </a:lvl1pPr>
          </a:lstStyle>
          <a:p>
            <a:fld id="{5564461D-AEEE-4393-AB5F-1073341C1CAB}" type="slidenum">
              <a:rPr lang="en-US" altLang="en-US"/>
              <a:pPr/>
              <a:t>‹#›</a:t>
            </a:fld>
            <a:endParaRPr lang="en-US" altLang="en-US"/>
          </a:p>
        </p:txBody>
      </p:sp>
    </p:spTree>
    <p:extLst>
      <p:ext uri="{BB962C8B-B14F-4D97-AF65-F5344CB8AC3E}">
        <p14:creationId xmlns:p14="http://schemas.microsoft.com/office/powerpoint/2010/main" val="285867849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B167937D-3077-30EA-D885-A747C175FB8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096A977C-29F5-A829-95FC-BA9817FA263B}"/>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A6E2A0D0-14E1-DC3E-5E15-8604FD454FC9}"/>
              </a:ext>
            </a:extLst>
          </p:cNvPr>
          <p:cNvSpPr>
            <a:spLocks noGrp="1" noChangeArrowheads="1"/>
          </p:cNvSpPr>
          <p:nvPr>
            <p:ph type="sldNum" sz="quarter" idx="12"/>
          </p:nvPr>
        </p:nvSpPr>
        <p:spPr>
          <a:ln/>
        </p:spPr>
        <p:txBody>
          <a:bodyPr/>
          <a:lstStyle>
            <a:lvl1pPr>
              <a:defRPr/>
            </a:lvl1pPr>
          </a:lstStyle>
          <a:p>
            <a:fld id="{4ECEDE38-374E-45B9-8329-23AAB8831CAA}" type="slidenum">
              <a:rPr lang="en-US" altLang="en-US"/>
              <a:pPr/>
              <a:t>‹#›</a:t>
            </a:fld>
            <a:endParaRPr lang="en-US" altLang="en-US"/>
          </a:p>
        </p:txBody>
      </p:sp>
    </p:spTree>
    <p:extLst>
      <p:ext uri="{BB962C8B-B14F-4D97-AF65-F5344CB8AC3E}">
        <p14:creationId xmlns:p14="http://schemas.microsoft.com/office/powerpoint/2010/main" val="199019782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a:extLst>
              <a:ext uri="{FF2B5EF4-FFF2-40B4-BE49-F238E27FC236}">
                <a16:creationId xmlns:a16="http://schemas.microsoft.com/office/drawing/2014/main" id="{70823D09-05C2-D7F2-F4C1-3453E3084D1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45">
            <a:extLst>
              <a:ext uri="{FF2B5EF4-FFF2-40B4-BE49-F238E27FC236}">
                <a16:creationId xmlns:a16="http://schemas.microsoft.com/office/drawing/2014/main" id="{63225278-EFFC-442B-65BA-419312190D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46">
            <a:extLst>
              <a:ext uri="{FF2B5EF4-FFF2-40B4-BE49-F238E27FC236}">
                <a16:creationId xmlns:a16="http://schemas.microsoft.com/office/drawing/2014/main" id="{2E42E57E-8051-7C7F-0C9B-A421972EB579}"/>
              </a:ext>
            </a:extLst>
          </p:cNvPr>
          <p:cNvSpPr>
            <a:spLocks noGrp="1" noChangeArrowheads="1"/>
          </p:cNvSpPr>
          <p:nvPr>
            <p:ph type="sldNum" sz="quarter" idx="12"/>
          </p:nvPr>
        </p:nvSpPr>
        <p:spPr>
          <a:ln/>
        </p:spPr>
        <p:txBody>
          <a:bodyPr/>
          <a:lstStyle>
            <a:lvl1pPr>
              <a:defRPr/>
            </a:lvl1pPr>
          </a:lstStyle>
          <a:p>
            <a:fld id="{8984878D-8B83-4DA8-B98F-EBD610397A14}" type="slidenum">
              <a:rPr lang="en-US" altLang="en-US"/>
              <a:pPr/>
              <a:t>‹#›</a:t>
            </a:fld>
            <a:endParaRPr lang="en-US" altLang="en-US"/>
          </a:p>
        </p:txBody>
      </p:sp>
    </p:spTree>
    <p:extLst>
      <p:ext uri="{BB962C8B-B14F-4D97-AF65-F5344CB8AC3E}">
        <p14:creationId xmlns:p14="http://schemas.microsoft.com/office/powerpoint/2010/main" val="307855894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a:extLst>
              <a:ext uri="{FF2B5EF4-FFF2-40B4-BE49-F238E27FC236}">
                <a16:creationId xmlns:a16="http://schemas.microsoft.com/office/drawing/2014/main" id="{BE1DF92B-9EF4-D635-B6B9-8E4D329959F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45">
            <a:extLst>
              <a:ext uri="{FF2B5EF4-FFF2-40B4-BE49-F238E27FC236}">
                <a16:creationId xmlns:a16="http://schemas.microsoft.com/office/drawing/2014/main" id="{A5CEFD3A-56AB-4EFE-C5E2-4701D4D61878}"/>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46">
            <a:extLst>
              <a:ext uri="{FF2B5EF4-FFF2-40B4-BE49-F238E27FC236}">
                <a16:creationId xmlns:a16="http://schemas.microsoft.com/office/drawing/2014/main" id="{99BB0E0A-47E7-4FA4-C597-CF039BA92B31}"/>
              </a:ext>
            </a:extLst>
          </p:cNvPr>
          <p:cNvSpPr>
            <a:spLocks noGrp="1" noChangeArrowheads="1"/>
          </p:cNvSpPr>
          <p:nvPr>
            <p:ph type="sldNum" sz="quarter" idx="12"/>
          </p:nvPr>
        </p:nvSpPr>
        <p:spPr>
          <a:ln/>
        </p:spPr>
        <p:txBody>
          <a:bodyPr/>
          <a:lstStyle>
            <a:lvl1pPr>
              <a:defRPr/>
            </a:lvl1pPr>
          </a:lstStyle>
          <a:p>
            <a:fld id="{BB3BE948-8A79-4899-A53C-86A10F667DDF}" type="slidenum">
              <a:rPr lang="en-US" altLang="en-US"/>
              <a:pPr/>
              <a:t>‹#›</a:t>
            </a:fld>
            <a:endParaRPr lang="en-US" altLang="en-US"/>
          </a:p>
        </p:txBody>
      </p:sp>
    </p:spTree>
    <p:extLst>
      <p:ext uri="{BB962C8B-B14F-4D97-AF65-F5344CB8AC3E}">
        <p14:creationId xmlns:p14="http://schemas.microsoft.com/office/powerpoint/2010/main" val="175382223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a:extLst>
              <a:ext uri="{FF2B5EF4-FFF2-40B4-BE49-F238E27FC236}">
                <a16:creationId xmlns:a16="http://schemas.microsoft.com/office/drawing/2014/main" id="{972D5930-C401-3870-DF71-1AA71A449C6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45">
            <a:extLst>
              <a:ext uri="{FF2B5EF4-FFF2-40B4-BE49-F238E27FC236}">
                <a16:creationId xmlns:a16="http://schemas.microsoft.com/office/drawing/2014/main" id="{CA2B7FC1-780E-2D79-84FE-DE11348B0EA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46">
            <a:extLst>
              <a:ext uri="{FF2B5EF4-FFF2-40B4-BE49-F238E27FC236}">
                <a16:creationId xmlns:a16="http://schemas.microsoft.com/office/drawing/2014/main" id="{285A9082-659F-C79E-D8CA-71B7B6FA6BBB}"/>
              </a:ext>
            </a:extLst>
          </p:cNvPr>
          <p:cNvSpPr>
            <a:spLocks noGrp="1" noChangeArrowheads="1"/>
          </p:cNvSpPr>
          <p:nvPr>
            <p:ph type="sldNum" sz="quarter" idx="12"/>
          </p:nvPr>
        </p:nvSpPr>
        <p:spPr>
          <a:ln/>
        </p:spPr>
        <p:txBody>
          <a:bodyPr/>
          <a:lstStyle>
            <a:lvl1pPr>
              <a:defRPr/>
            </a:lvl1pPr>
          </a:lstStyle>
          <a:p>
            <a:fld id="{87C0825F-2DEB-4A1C-A11C-4A41310D7D66}" type="slidenum">
              <a:rPr lang="en-US" altLang="en-US"/>
              <a:pPr/>
              <a:t>‹#›</a:t>
            </a:fld>
            <a:endParaRPr lang="en-US" altLang="en-US"/>
          </a:p>
        </p:txBody>
      </p:sp>
    </p:spTree>
    <p:extLst>
      <p:ext uri="{BB962C8B-B14F-4D97-AF65-F5344CB8AC3E}">
        <p14:creationId xmlns:p14="http://schemas.microsoft.com/office/powerpoint/2010/main" val="384366667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6CCFDB1B-AD0B-06FB-BDCA-24061F56CE01}"/>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F31CB620-CF34-CA0E-466A-D013C8AFEE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72578467-B70A-E8F8-1BDC-D17873CEE4BC}"/>
              </a:ext>
            </a:extLst>
          </p:cNvPr>
          <p:cNvSpPr>
            <a:spLocks noGrp="1" noChangeArrowheads="1"/>
          </p:cNvSpPr>
          <p:nvPr>
            <p:ph type="sldNum" sz="quarter" idx="12"/>
          </p:nvPr>
        </p:nvSpPr>
        <p:spPr>
          <a:ln/>
        </p:spPr>
        <p:txBody>
          <a:bodyPr/>
          <a:lstStyle>
            <a:lvl1pPr>
              <a:defRPr/>
            </a:lvl1pPr>
          </a:lstStyle>
          <a:p>
            <a:fld id="{A803DE9E-DCBB-4530-9C47-E3A24A096F74}" type="slidenum">
              <a:rPr lang="en-US" altLang="en-US"/>
              <a:pPr/>
              <a:t>‹#›</a:t>
            </a:fld>
            <a:endParaRPr lang="en-US" altLang="en-US"/>
          </a:p>
        </p:txBody>
      </p:sp>
    </p:spTree>
    <p:extLst>
      <p:ext uri="{BB962C8B-B14F-4D97-AF65-F5344CB8AC3E}">
        <p14:creationId xmlns:p14="http://schemas.microsoft.com/office/powerpoint/2010/main" val="36768925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4">
            <a:extLst>
              <a:ext uri="{FF2B5EF4-FFF2-40B4-BE49-F238E27FC236}">
                <a16:creationId xmlns:a16="http://schemas.microsoft.com/office/drawing/2014/main" id="{F214ED45-A3A4-8210-1F0B-54A8E9209A0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C661DE00-AC5C-0920-03CA-F516C67BED9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DEF1BF11-6696-268F-BC0D-DB792B40D900}"/>
              </a:ext>
            </a:extLst>
          </p:cNvPr>
          <p:cNvSpPr>
            <a:spLocks noGrp="1" noChangeArrowheads="1"/>
          </p:cNvSpPr>
          <p:nvPr>
            <p:ph type="sldNum" sz="quarter" idx="12"/>
          </p:nvPr>
        </p:nvSpPr>
        <p:spPr>
          <a:ln/>
        </p:spPr>
        <p:txBody>
          <a:bodyPr/>
          <a:lstStyle>
            <a:lvl1pPr>
              <a:defRPr/>
            </a:lvl1pPr>
          </a:lstStyle>
          <a:p>
            <a:fld id="{B3053095-0FA0-40D3-804A-F518709370C4}" type="slidenum">
              <a:rPr lang="en-US" altLang="en-US"/>
              <a:pPr/>
              <a:t>‹#›</a:t>
            </a:fld>
            <a:endParaRPr lang="en-US" altLang="en-US"/>
          </a:p>
        </p:txBody>
      </p:sp>
    </p:spTree>
    <p:extLst>
      <p:ext uri="{BB962C8B-B14F-4D97-AF65-F5344CB8AC3E}">
        <p14:creationId xmlns:p14="http://schemas.microsoft.com/office/powerpoint/2010/main" val="239185580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01E0015E-E23F-B8A7-662E-D7C832A54477}"/>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2256C551-D576-7A10-5E4C-0D07A12DC6C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51C8F7FE-8ED3-0F3E-45B2-A48927A7FE65}"/>
              </a:ext>
            </a:extLst>
          </p:cNvPr>
          <p:cNvSpPr>
            <a:spLocks noGrp="1" noChangeArrowheads="1"/>
          </p:cNvSpPr>
          <p:nvPr>
            <p:ph type="sldNum" sz="quarter" idx="12"/>
          </p:nvPr>
        </p:nvSpPr>
        <p:spPr>
          <a:ln/>
        </p:spPr>
        <p:txBody>
          <a:bodyPr/>
          <a:lstStyle>
            <a:lvl1pPr>
              <a:defRPr/>
            </a:lvl1pPr>
          </a:lstStyle>
          <a:p>
            <a:fld id="{765723AF-B385-427A-9F12-60B6F49BADAD}" type="slidenum">
              <a:rPr lang="en-US" altLang="en-US"/>
              <a:pPr/>
              <a:t>‹#›</a:t>
            </a:fld>
            <a:endParaRPr lang="en-US" altLang="en-US"/>
          </a:p>
        </p:txBody>
      </p:sp>
    </p:spTree>
    <p:extLst>
      <p:ext uri="{BB962C8B-B14F-4D97-AF65-F5344CB8AC3E}">
        <p14:creationId xmlns:p14="http://schemas.microsoft.com/office/powerpoint/2010/main" val="131252031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a:extLst>
              <a:ext uri="{FF2B5EF4-FFF2-40B4-BE49-F238E27FC236}">
                <a16:creationId xmlns:a16="http://schemas.microsoft.com/office/drawing/2014/main" id="{285C029D-379A-97DA-F478-7D370F5441F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45">
            <a:extLst>
              <a:ext uri="{FF2B5EF4-FFF2-40B4-BE49-F238E27FC236}">
                <a16:creationId xmlns:a16="http://schemas.microsoft.com/office/drawing/2014/main" id="{F9CE6561-7A66-4498-29C3-C14DE7431A05}"/>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46">
            <a:extLst>
              <a:ext uri="{FF2B5EF4-FFF2-40B4-BE49-F238E27FC236}">
                <a16:creationId xmlns:a16="http://schemas.microsoft.com/office/drawing/2014/main" id="{5F9FCD89-EB3B-630D-A760-071E9810C700}"/>
              </a:ext>
            </a:extLst>
          </p:cNvPr>
          <p:cNvSpPr>
            <a:spLocks noGrp="1" noChangeArrowheads="1"/>
          </p:cNvSpPr>
          <p:nvPr>
            <p:ph type="sldNum" sz="quarter" idx="12"/>
          </p:nvPr>
        </p:nvSpPr>
        <p:spPr>
          <a:ln/>
        </p:spPr>
        <p:txBody>
          <a:bodyPr/>
          <a:lstStyle>
            <a:lvl1pPr>
              <a:defRPr/>
            </a:lvl1pPr>
          </a:lstStyle>
          <a:p>
            <a:fld id="{45E44763-483D-4237-87D9-9C3CBADA12B4}" type="slidenum">
              <a:rPr lang="en-US" altLang="en-US"/>
              <a:pPr/>
              <a:t>‹#›</a:t>
            </a:fld>
            <a:endParaRPr lang="en-US" altLang="en-US"/>
          </a:p>
        </p:txBody>
      </p:sp>
    </p:spTree>
    <p:extLst>
      <p:ext uri="{BB962C8B-B14F-4D97-AF65-F5344CB8AC3E}">
        <p14:creationId xmlns:p14="http://schemas.microsoft.com/office/powerpoint/2010/main" val="76131003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3"/>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a:extLst>
              <a:ext uri="{FF2B5EF4-FFF2-40B4-BE49-F238E27FC236}">
                <a16:creationId xmlns:a16="http://schemas.microsoft.com/office/drawing/2014/main" id="{54BFD58C-2201-2F97-5036-A78A7F972839}"/>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45">
            <a:extLst>
              <a:ext uri="{FF2B5EF4-FFF2-40B4-BE49-F238E27FC236}">
                <a16:creationId xmlns:a16="http://schemas.microsoft.com/office/drawing/2014/main" id="{401BE970-E0B3-FA1F-B56C-B134916BFE47}"/>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46">
            <a:extLst>
              <a:ext uri="{FF2B5EF4-FFF2-40B4-BE49-F238E27FC236}">
                <a16:creationId xmlns:a16="http://schemas.microsoft.com/office/drawing/2014/main" id="{2508AB16-64DC-9003-73D5-6A104C8F76AE}"/>
              </a:ext>
            </a:extLst>
          </p:cNvPr>
          <p:cNvSpPr>
            <a:spLocks noGrp="1" noChangeArrowheads="1"/>
          </p:cNvSpPr>
          <p:nvPr>
            <p:ph type="sldNum" sz="quarter" idx="12"/>
          </p:nvPr>
        </p:nvSpPr>
        <p:spPr>
          <a:ln/>
        </p:spPr>
        <p:txBody>
          <a:bodyPr/>
          <a:lstStyle>
            <a:lvl1pPr>
              <a:defRPr/>
            </a:lvl1pPr>
          </a:lstStyle>
          <a:p>
            <a:fld id="{50515EF4-3EDB-444F-8EC4-266389755929}" type="slidenum">
              <a:rPr lang="en-US" altLang="en-US"/>
              <a:pPr/>
              <a:t>‹#›</a:t>
            </a:fld>
            <a:endParaRPr lang="en-US" altLang="en-US"/>
          </a:p>
        </p:txBody>
      </p:sp>
    </p:spTree>
    <p:extLst>
      <p:ext uri="{BB962C8B-B14F-4D97-AF65-F5344CB8AC3E}">
        <p14:creationId xmlns:p14="http://schemas.microsoft.com/office/powerpoint/2010/main" val="2920354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theme" Target="../theme/theme10.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slideLayout" Target="../slideLayouts/slideLayout155.xml"/><Relationship Id="rId2" Type="http://schemas.openxmlformats.org/officeDocument/2006/relationships/slideLayout" Target="../slideLayouts/slideLayout140.xml"/><Relationship Id="rId16" Type="http://schemas.openxmlformats.org/officeDocument/2006/relationships/slideLayout" Target="../slideLayouts/slideLayout154.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19" Type="http://schemas.openxmlformats.org/officeDocument/2006/relationships/image" Target="../media/image1.jpeg"/><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3.xml"/><Relationship Id="rId13" Type="http://schemas.openxmlformats.org/officeDocument/2006/relationships/slideLayout" Target="../slideLayouts/slideLayout168.xml"/><Relationship Id="rId18" Type="http://schemas.openxmlformats.org/officeDocument/2006/relationships/slideLayout" Target="../slideLayouts/slideLayout173.xml"/><Relationship Id="rId3" Type="http://schemas.openxmlformats.org/officeDocument/2006/relationships/slideLayout" Target="../slideLayouts/slideLayout158.xml"/><Relationship Id="rId21" Type="http://schemas.openxmlformats.org/officeDocument/2006/relationships/theme" Target="../theme/theme11.xml"/><Relationship Id="rId7" Type="http://schemas.openxmlformats.org/officeDocument/2006/relationships/slideLayout" Target="../slideLayouts/slideLayout162.xml"/><Relationship Id="rId12" Type="http://schemas.openxmlformats.org/officeDocument/2006/relationships/slideLayout" Target="../slideLayouts/slideLayout167.xml"/><Relationship Id="rId17" Type="http://schemas.openxmlformats.org/officeDocument/2006/relationships/slideLayout" Target="../slideLayouts/slideLayout172.xml"/><Relationship Id="rId2" Type="http://schemas.openxmlformats.org/officeDocument/2006/relationships/slideLayout" Target="../slideLayouts/slideLayout157.xml"/><Relationship Id="rId16" Type="http://schemas.openxmlformats.org/officeDocument/2006/relationships/slideLayout" Target="../slideLayouts/slideLayout171.xml"/><Relationship Id="rId20" Type="http://schemas.openxmlformats.org/officeDocument/2006/relationships/slideLayout" Target="../slideLayouts/slideLayout175.xml"/><Relationship Id="rId1" Type="http://schemas.openxmlformats.org/officeDocument/2006/relationships/slideLayout" Target="../slideLayouts/slideLayout156.xml"/><Relationship Id="rId6" Type="http://schemas.openxmlformats.org/officeDocument/2006/relationships/slideLayout" Target="../slideLayouts/slideLayout161.xml"/><Relationship Id="rId11" Type="http://schemas.openxmlformats.org/officeDocument/2006/relationships/slideLayout" Target="../slideLayouts/slideLayout166.xml"/><Relationship Id="rId5" Type="http://schemas.openxmlformats.org/officeDocument/2006/relationships/slideLayout" Target="../slideLayouts/slideLayout160.xml"/><Relationship Id="rId15" Type="http://schemas.openxmlformats.org/officeDocument/2006/relationships/slideLayout" Target="../slideLayouts/slideLayout170.xml"/><Relationship Id="rId10" Type="http://schemas.openxmlformats.org/officeDocument/2006/relationships/slideLayout" Target="../slideLayouts/slideLayout165.xml"/><Relationship Id="rId19" Type="http://schemas.openxmlformats.org/officeDocument/2006/relationships/slideLayout" Target="../slideLayouts/slideLayout174.xml"/><Relationship Id="rId4" Type="http://schemas.openxmlformats.org/officeDocument/2006/relationships/slideLayout" Target="../slideLayouts/slideLayout159.xml"/><Relationship Id="rId9" Type="http://schemas.openxmlformats.org/officeDocument/2006/relationships/slideLayout" Target="../slideLayouts/slideLayout164.xml"/><Relationship Id="rId14" Type="http://schemas.openxmlformats.org/officeDocument/2006/relationships/slideLayout" Target="../slideLayouts/slideLayout169.xml"/><Relationship Id="rId22" Type="http://schemas.openxmlformats.org/officeDocument/2006/relationships/image" Target="../media/image8.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3.xml"/><Relationship Id="rId13" Type="http://schemas.openxmlformats.org/officeDocument/2006/relationships/slideLayout" Target="../slideLayouts/slideLayout188.xml"/><Relationship Id="rId18" Type="http://schemas.openxmlformats.org/officeDocument/2006/relationships/theme" Target="../theme/theme12.xml"/><Relationship Id="rId3" Type="http://schemas.openxmlformats.org/officeDocument/2006/relationships/slideLayout" Target="../slideLayouts/slideLayout178.xml"/><Relationship Id="rId7" Type="http://schemas.openxmlformats.org/officeDocument/2006/relationships/slideLayout" Target="../slideLayouts/slideLayout182.xml"/><Relationship Id="rId12" Type="http://schemas.openxmlformats.org/officeDocument/2006/relationships/slideLayout" Target="../slideLayouts/slideLayout187.xml"/><Relationship Id="rId17" Type="http://schemas.openxmlformats.org/officeDocument/2006/relationships/slideLayout" Target="../slideLayouts/slideLayout192.xml"/><Relationship Id="rId2" Type="http://schemas.openxmlformats.org/officeDocument/2006/relationships/slideLayout" Target="../slideLayouts/slideLayout177.xml"/><Relationship Id="rId16" Type="http://schemas.openxmlformats.org/officeDocument/2006/relationships/slideLayout" Target="../slideLayouts/slideLayout191.xml"/><Relationship Id="rId1" Type="http://schemas.openxmlformats.org/officeDocument/2006/relationships/slideLayout" Target="../slideLayouts/slideLayout176.xml"/><Relationship Id="rId6" Type="http://schemas.openxmlformats.org/officeDocument/2006/relationships/slideLayout" Target="../slideLayouts/slideLayout181.xml"/><Relationship Id="rId11" Type="http://schemas.openxmlformats.org/officeDocument/2006/relationships/slideLayout" Target="../slideLayouts/slideLayout186.xml"/><Relationship Id="rId5" Type="http://schemas.openxmlformats.org/officeDocument/2006/relationships/slideLayout" Target="../slideLayouts/slideLayout180.xml"/><Relationship Id="rId15" Type="http://schemas.openxmlformats.org/officeDocument/2006/relationships/slideLayout" Target="../slideLayouts/slideLayout190.xml"/><Relationship Id="rId10" Type="http://schemas.openxmlformats.org/officeDocument/2006/relationships/slideLayout" Target="../slideLayouts/slideLayout185.xml"/><Relationship Id="rId4" Type="http://schemas.openxmlformats.org/officeDocument/2006/relationships/slideLayout" Target="../slideLayouts/slideLayout179.xml"/><Relationship Id="rId9" Type="http://schemas.openxmlformats.org/officeDocument/2006/relationships/slideLayout" Target="../slideLayouts/slideLayout184.xml"/><Relationship Id="rId14" Type="http://schemas.openxmlformats.org/officeDocument/2006/relationships/slideLayout" Target="../slideLayouts/slideLayout18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0.xml"/><Relationship Id="rId13" Type="http://schemas.openxmlformats.org/officeDocument/2006/relationships/slideLayout" Target="../slideLayouts/slideLayout205.xml"/><Relationship Id="rId18" Type="http://schemas.openxmlformats.org/officeDocument/2006/relationships/theme" Target="../theme/theme13.xml"/><Relationship Id="rId3" Type="http://schemas.openxmlformats.org/officeDocument/2006/relationships/slideLayout" Target="../slideLayouts/slideLayout195.xml"/><Relationship Id="rId7" Type="http://schemas.openxmlformats.org/officeDocument/2006/relationships/slideLayout" Target="../slideLayouts/slideLayout199.xml"/><Relationship Id="rId12" Type="http://schemas.openxmlformats.org/officeDocument/2006/relationships/slideLayout" Target="../slideLayouts/slideLayout204.xml"/><Relationship Id="rId17" Type="http://schemas.openxmlformats.org/officeDocument/2006/relationships/slideLayout" Target="../slideLayouts/slideLayout209.xml"/><Relationship Id="rId2" Type="http://schemas.openxmlformats.org/officeDocument/2006/relationships/slideLayout" Target="../slideLayouts/slideLayout194.xml"/><Relationship Id="rId16" Type="http://schemas.openxmlformats.org/officeDocument/2006/relationships/slideLayout" Target="../slideLayouts/slideLayout208.xml"/><Relationship Id="rId1" Type="http://schemas.openxmlformats.org/officeDocument/2006/relationships/slideLayout" Target="../slideLayouts/slideLayout193.xml"/><Relationship Id="rId6" Type="http://schemas.openxmlformats.org/officeDocument/2006/relationships/slideLayout" Target="../slideLayouts/slideLayout198.xml"/><Relationship Id="rId11" Type="http://schemas.openxmlformats.org/officeDocument/2006/relationships/slideLayout" Target="../slideLayouts/slideLayout203.xml"/><Relationship Id="rId5" Type="http://schemas.openxmlformats.org/officeDocument/2006/relationships/slideLayout" Target="../slideLayouts/slideLayout197.xml"/><Relationship Id="rId15" Type="http://schemas.openxmlformats.org/officeDocument/2006/relationships/slideLayout" Target="../slideLayouts/slideLayout207.xml"/><Relationship Id="rId10" Type="http://schemas.openxmlformats.org/officeDocument/2006/relationships/slideLayout" Target="../slideLayouts/slideLayout202.xml"/><Relationship Id="rId19" Type="http://schemas.openxmlformats.org/officeDocument/2006/relationships/image" Target="../media/image1.jpeg"/><Relationship Id="rId4" Type="http://schemas.openxmlformats.org/officeDocument/2006/relationships/slideLayout" Target="../slideLayouts/slideLayout196.xml"/><Relationship Id="rId9" Type="http://schemas.openxmlformats.org/officeDocument/2006/relationships/slideLayout" Target="../slideLayouts/slideLayout201.xml"/><Relationship Id="rId14" Type="http://schemas.openxmlformats.org/officeDocument/2006/relationships/slideLayout" Target="../slideLayouts/slideLayout20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slideLayout" Target="../slideLayouts/slideLayout222.xml"/><Relationship Id="rId18" Type="http://schemas.openxmlformats.org/officeDocument/2006/relationships/theme" Target="../theme/theme14.xml"/><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slideLayout" Target="../slideLayouts/slideLayout221.xml"/><Relationship Id="rId17" Type="http://schemas.openxmlformats.org/officeDocument/2006/relationships/slideLayout" Target="../slideLayouts/slideLayout226.xml"/><Relationship Id="rId2" Type="http://schemas.openxmlformats.org/officeDocument/2006/relationships/slideLayout" Target="../slideLayouts/slideLayout211.xml"/><Relationship Id="rId16" Type="http://schemas.openxmlformats.org/officeDocument/2006/relationships/slideLayout" Target="../slideLayouts/slideLayout225.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5" Type="http://schemas.openxmlformats.org/officeDocument/2006/relationships/slideLayout" Target="../slideLayouts/slideLayout22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 Id="rId14" Type="http://schemas.openxmlformats.org/officeDocument/2006/relationships/slideLayout" Target="../slideLayouts/slideLayout2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slideLayout" Target="../slideLayouts/slideLayout239.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slideLayout" Target="../slideLayouts/slideLayout238.xml"/><Relationship Id="rId17" Type="http://schemas.openxmlformats.org/officeDocument/2006/relationships/theme" Target="../theme/theme15.xml"/><Relationship Id="rId2" Type="http://schemas.openxmlformats.org/officeDocument/2006/relationships/slideLayout" Target="../slideLayouts/slideLayout228.xml"/><Relationship Id="rId16" Type="http://schemas.openxmlformats.org/officeDocument/2006/relationships/slideLayout" Target="../slideLayouts/slideLayout242.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slideLayout" Target="../slideLayouts/slideLayout24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slideLayout" Target="../slideLayouts/slideLayout24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slideLayout" Target="../slideLayouts/slideLayout255.xml"/><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slideLayout" Target="../slideLayouts/slideLayout254.xml"/><Relationship Id="rId2" Type="http://schemas.openxmlformats.org/officeDocument/2006/relationships/slideLayout" Target="../slideLayouts/slideLayout244.xml"/><Relationship Id="rId16" Type="http://schemas.openxmlformats.org/officeDocument/2006/relationships/theme" Target="../theme/theme16.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5" Type="http://schemas.openxmlformats.org/officeDocument/2006/relationships/slideLayout" Target="../slideLayouts/slideLayout25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 Id="rId14" Type="http://schemas.openxmlformats.org/officeDocument/2006/relationships/slideLayout" Target="../slideLayouts/slideLayout25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18" Type="http://schemas.openxmlformats.org/officeDocument/2006/relationships/slideLayout" Target="../slideLayouts/slideLayout275.xml"/><Relationship Id="rId3" Type="http://schemas.openxmlformats.org/officeDocument/2006/relationships/slideLayout" Target="../slideLayouts/slideLayout260.xml"/><Relationship Id="rId21" Type="http://schemas.openxmlformats.org/officeDocument/2006/relationships/theme" Target="../theme/theme17.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17" Type="http://schemas.openxmlformats.org/officeDocument/2006/relationships/slideLayout" Target="../slideLayouts/slideLayout274.xml"/><Relationship Id="rId2" Type="http://schemas.openxmlformats.org/officeDocument/2006/relationships/slideLayout" Target="../slideLayouts/slideLayout259.xml"/><Relationship Id="rId16" Type="http://schemas.openxmlformats.org/officeDocument/2006/relationships/slideLayout" Target="../slideLayouts/slideLayout273.xml"/><Relationship Id="rId20" Type="http://schemas.openxmlformats.org/officeDocument/2006/relationships/slideLayout" Target="../slideLayouts/slideLayout277.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5" Type="http://schemas.openxmlformats.org/officeDocument/2006/relationships/slideLayout" Target="../slideLayouts/slideLayout272.xml"/><Relationship Id="rId10" Type="http://schemas.openxmlformats.org/officeDocument/2006/relationships/slideLayout" Target="../slideLayouts/slideLayout267.xml"/><Relationship Id="rId19" Type="http://schemas.openxmlformats.org/officeDocument/2006/relationships/slideLayout" Target="../slideLayouts/slideLayout276.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slideLayout" Target="../slideLayouts/slideLayout271.xml"/><Relationship Id="rId22" Type="http://schemas.openxmlformats.org/officeDocument/2006/relationships/image" Target="../media/image8.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18" Type="http://schemas.openxmlformats.org/officeDocument/2006/relationships/theme" Target="../theme/theme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slideLayout" Target="../slideLayouts/slideLayout26.xml"/><Relationship Id="rId2" Type="http://schemas.openxmlformats.org/officeDocument/2006/relationships/slideLayout" Target="../slideLayouts/slideLayout11.xml"/><Relationship Id="rId16" Type="http://schemas.openxmlformats.org/officeDocument/2006/relationships/slideLayout" Target="../slideLayouts/slideLayout25.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slideLayout" Target="../slideLayouts/slideLayout24.xml"/><Relationship Id="rId10" Type="http://schemas.openxmlformats.org/officeDocument/2006/relationships/slideLayout" Target="../slideLayouts/slideLayout19.xml"/><Relationship Id="rId19" Type="http://schemas.openxmlformats.org/officeDocument/2006/relationships/image" Target="../media/image1.jpeg"/><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theme" Target="../theme/theme3.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image" Target="../media/image1.jpeg"/><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theme" Target="../theme/theme4.xml"/><Relationship Id="rId2" Type="http://schemas.openxmlformats.org/officeDocument/2006/relationships/slideLayout" Target="../slideLayouts/slideLayout42.xml"/><Relationship Id="rId16" Type="http://schemas.openxmlformats.org/officeDocument/2006/relationships/slideLayout" Target="../slideLayouts/slideLayout56.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5" Type="http://schemas.openxmlformats.org/officeDocument/2006/relationships/slideLayout" Target="../slideLayouts/slideLayout5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theme" Target="../theme/theme5.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slideLayout" Target="../slideLayouts/slideLayout71.xml"/><Relationship Id="rId10" Type="http://schemas.openxmlformats.org/officeDocument/2006/relationships/slideLayout" Target="../slideLayouts/slideLayout66.xml"/><Relationship Id="rId19" Type="http://schemas.openxmlformats.org/officeDocument/2006/relationships/image" Target="../media/image1.jpeg"/><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microsoft.com/office/2007/relationships/hdphoto" Target="../media/hdphoto1.wdp"/><Relationship Id="rId2" Type="http://schemas.openxmlformats.org/officeDocument/2006/relationships/slideLayout" Target="../slideLayouts/slideLayout75.xml"/><Relationship Id="rId16" Type="http://schemas.openxmlformats.org/officeDocument/2006/relationships/image" Target="../media/image2.png"/><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theme" Target="../theme/theme6.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18" Type="http://schemas.openxmlformats.org/officeDocument/2006/relationships/theme" Target="../theme/theme7.xml"/><Relationship Id="rId3" Type="http://schemas.openxmlformats.org/officeDocument/2006/relationships/slideLayout" Target="../slideLayouts/slideLayout90.xml"/><Relationship Id="rId21" Type="http://schemas.openxmlformats.org/officeDocument/2006/relationships/image" Target="../media/image7.png"/><Relationship Id="rId7" Type="http://schemas.openxmlformats.org/officeDocument/2006/relationships/slideLayout" Target="../slideLayouts/slideLayout94.xml"/><Relationship Id="rId12" Type="http://schemas.openxmlformats.org/officeDocument/2006/relationships/slideLayout" Target="../slideLayouts/slideLayout99.xml"/><Relationship Id="rId17" Type="http://schemas.openxmlformats.org/officeDocument/2006/relationships/slideLayout" Target="../slideLayouts/slideLayout104.xml"/><Relationship Id="rId2" Type="http://schemas.openxmlformats.org/officeDocument/2006/relationships/slideLayout" Target="../slideLayouts/slideLayout89.xml"/><Relationship Id="rId16" Type="http://schemas.openxmlformats.org/officeDocument/2006/relationships/slideLayout" Target="../slideLayouts/slideLayout103.xml"/><Relationship Id="rId20" Type="http://schemas.openxmlformats.org/officeDocument/2006/relationships/image" Target="../media/image6.png"/><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19" Type="http://schemas.openxmlformats.org/officeDocument/2006/relationships/image" Target="../media/image5.png"/><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18" Type="http://schemas.openxmlformats.org/officeDocument/2006/relationships/theme" Target="../theme/theme8.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17" Type="http://schemas.openxmlformats.org/officeDocument/2006/relationships/slideLayout" Target="../slideLayouts/slideLayout121.xml"/><Relationship Id="rId2" Type="http://schemas.openxmlformats.org/officeDocument/2006/relationships/slideLayout" Target="../slideLayouts/slideLayout106.xml"/><Relationship Id="rId16" Type="http://schemas.openxmlformats.org/officeDocument/2006/relationships/slideLayout" Target="../slideLayouts/slideLayout120.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5" Type="http://schemas.openxmlformats.org/officeDocument/2006/relationships/slideLayout" Target="../slideLayouts/slideLayout119.xml"/><Relationship Id="rId10" Type="http://schemas.openxmlformats.org/officeDocument/2006/relationships/slideLayout" Target="../slideLayouts/slideLayout114.xml"/><Relationship Id="rId19" Type="http://schemas.openxmlformats.org/officeDocument/2006/relationships/image" Target="../media/image1.jpeg"/><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slideLayout" Target="../slideLayouts/slideLayout11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slideLayout" Target="../slideLayouts/slideLayout134.xml"/><Relationship Id="rId18" Type="http://schemas.openxmlformats.org/officeDocument/2006/relationships/theme" Target="../theme/theme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slideLayout" Target="../slideLayouts/slideLayout133.xml"/><Relationship Id="rId17" Type="http://schemas.openxmlformats.org/officeDocument/2006/relationships/slideLayout" Target="../slideLayouts/slideLayout138.xml"/><Relationship Id="rId2" Type="http://schemas.openxmlformats.org/officeDocument/2006/relationships/slideLayout" Target="../slideLayouts/slideLayout123.xml"/><Relationship Id="rId16" Type="http://schemas.openxmlformats.org/officeDocument/2006/relationships/slideLayout" Target="../slideLayouts/slideLayout137.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slideLayout" Target="../slideLayouts/slideLayout136.xml"/><Relationship Id="rId10" Type="http://schemas.openxmlformats.org/officeDocument/2006/relationships/slideLayout" Target="../slideLayouts/slideLayout131.xml"/><Relationship Id="rId19" Type="http://schemas.openxmlformats.org/officeDocument/2006/relationships/image" Target="../media/image1.jpeg"/><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slideLayout" Target="../slideLayouts/slideLayout1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6A0E3C-60E6-4F39-BC55-5F7C224E1F7C}"/>
              </a:ext>
            </a:extLst>
          </p:cNvPr>
          <p:cNvSpPr/>
          <p:nvPr/>
        </p:nvSpPr>
        <p:spPr>
          <a:xfrm>
            <a:off x="3175" y="6400800"/>
            <a:ext cx="12188825" cy="457200"/>
          </a:xfrm>
          <a:prstGeom prst="rect">
            <a:avLst/>
          </a:prstGeom>
          <a:solidFill>
            <a:srgbClr val="26262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2108201"/>
            <a:ext cx="10058400" cy="3760891"/>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18426" y="6446838"/>
            <a:ext cx="2584850" cy="365125"/>
          </a:xfrm>
          <a:prstGeom prst="rect">
            <a:avLst/>
          </a:prstGeom>
        </p:spPr>
        <p:txBody>
          <a:bodyPr vert="horz" lIns="91440" tIns="45720" rIns="91440" bIns="45720" rtlCol="0" anchor="ctr"/>
          <a:lstStyle>
            <a:lvl1pPr algn="r">
              <a:defRPr sz="800">
                <a:solidFill>
                  <a:srgbClr val="FFFFFF"/>
                </a:solidFill>
              </a:defRPr>
            </a:lvl1pPr>
          </a:lstStyle>
          <a:p>
            <a:fld id="{62D6E202-B606-4609-B914-27C9371A1F6D}" type="datetime1">
              <a:rPr lang="en-US" smtClean="0"/>
              <a:t>2/17/2025</a:t>
            </a:fld>
            <a:endParaRPr lang="en-US" dirty="0"/>
          </a:p>
        </p:txBody>
      </p:sp>
      <p:sp>
        <p:nvSpPr>
          <p:cNvPr id="5" name="Footer Placeholder 4"/>
          <p:cNvSpPr>
            <a:spLocks noGrp="1"/>
          </p:cNvSpPr>
          <p:nvPr>
            <p:ph type="ftr" sz="quarter" idx="3"/>
          </p:nvPr>
        </p:nvSpPr>
        <p:spPr>
          <a:xfrm>
            <a:off x="1097279" y="6446838"/>
            <a:ext cx="6818262" cy="365125"/>
          </a:xfrm>
          <a:prstGeom prst="rect">
            <a:avLst/>
          </a:prstGeom>
        </p:spPr>
        <p:txBody>
          <a:bodyPr vert="horz" lIns="91440" tIns="45720" rIns="91440" bIns="45720" rtlCol="0" anchor="ctr"/>
          <a:lstStyle>
            <a:lvl1pPr algn="l">
              <a:defRPr sz="8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10993582" y="6446838"/>
            <a:ext cx="780010" cy="365125"/>
          </a:xfrm>
          <a:prstGeom prst="rect">
            <a:avLst/>
          </a:prstGeom>
        </p:spPr>
        <p:txBody>
          <a:bodyPr vert="horz" lIns="91440" tIns="45720" rIns="91440" bIns="45720" rtlCol="0" anchor="ctr"/>
          <a:lstStyle>
            <a:lvl1pPr algn="l">
              <a:defRPr sz="800">
                <a:solidFill>
                  <a:srgbClr val="FFFFFF"/>
                </a:solidFill>
              </a:defRPr>
            </a:lvl1pPr>
          </a:lstStyle>
          <a:p>
            <a:fld id="{3A98EE3D-8CD1-4C3F-BD1C-C98C9596463C}" type="slidenum">
              <a:rPr lang="en-US" smtClean="0"/>
              <a:t>‹#›</a:t>
            </a:fld>
            <a:endParaRPr lang="en-US" dirty="0"/>
          </a:p>
        </p:txBody>
      </p:sp>
      <p:cxnSp>
        <p:nvCxnSpPr>
          <p:cNvPr id="10" name="Straight Connector 9">
            <a:extLst>
              <a:ext uri="{FF2B5EF4-FFF2-40B4-BE49-F238E27FC236}">
                <a16:creationId xmlns:a16="http://schemas.microsoft.com/office/drawing/2014/main" id="{C5025DAC-8B93-4160-B017-3A274A5828C0}"/>
              </a:ext>
            </a:extLst>
          </p:cNvPr>
          <p:cNvCxnSpPr/>
          <p:nvPr/>
        </p:nvCxnSpPr>
        <p:spPr>
          <a:xfrm>
            <a:off x="1193532" y="1897380"/>
            <a:ext cx="9966960"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83850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914400" rtl="0" eaLnBrk="1" latinLnBrk="0" hangingPunct="1">
        <a:lnSpc>
          <a:spcPct val="90000"/>
        </a:lnSpc>
        <a:spcBef>
          <a:spcPct val="0"/>
        </a:spcBef>
        <a:buNone/>
        <a:defRPr sz="4700" i="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110000"/>
        </a:lnSpc>
        <a:spcBef>
          <a:spcPts val="1200"/>
        </a:spcBef>
        <a:spcAft>
          <a:spcPts val="200"/>
        </a:spcAft>
        <a:buClr>
          <a:schemeClr val="accent1"/>
        </a:buClr>
        <a:buSzPct val="100000"/>
        <a:buFont typeface="Calibri" panose="020F0502020204030204" pitchFamily="34" charset="0"/>
        <a:buChar char=" "/>
        <a:defRPr sz="19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Tx/>
        <a:buFont typeface="Calibri" pitchFamily="34" charset="0"/>
        <a:buChar char="◦"/>
        <a:defRPr sz="17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Tx/>
        <a:buFont typeface="Calibri" pitchFamily="34" charset="0"/>
        <a:buChar char="◦"/>
        <a:defRPr sz="13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F3A1ABEC-270F-1F43-12FF-2B4C06AEE0D7}"/>
              </a:ext>
            </a:extLst>
          </p:cNvPr>
          <p:cNvSpPr>
            <a:spLocks noGrp="1" noChangeArrowheads="1"/>
          </p:cNvSpPr>
          <p:nvPr>
            <p:ph type="title"/>
          </p:nvPr>
        </p:nvSpPr>
        <p:spPr bwMode="auto">
          <a:xfrm>
            <a:off x="609600" y="381000"/>
            <a:ext cx="10972800" cy="13716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8F417BD2-B7C3-698C-E9FB-0ED89AF4C9F9}"/>
              </a:ext>
            </a:extLst>
          </p:cNvPr>
          <p:cNvSpPr>
            <a:spLocks noGrp="1" noChangeArrowheads="1"/>
          </p:cNvSpPr>
          <p:nvPr>
            <p:ph type="body" idx="1"/>
          </p:nvPr>
        </p:nvSpPr>
        <p:spPr bwMode="auto">
          <a:xfrm>
            <a:off x="609600" y="19812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AC0D1452-26BF-3798-4C6E-EDF995674A73}"/>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459260DE-90A7-BEF0-F2C0-D9765E706A25}"/>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BCDC7D36-505C-E061-AB6B-09196C513395}"/>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346A4F89-A882-41BF-8E87-F5D91885D700}" type="slidenum">
              <a:rPr lang="en-US" altLang="en-US"/>
              <a:pPr>
                <a:defRPr/>
              </a:pPr>
              <a:t>‹#›</a:t>
            </a:fld>
            <a:endParaRPr lang="en-US" altLang="en-US"/>
          </a:p>
        </p:txBody>
      </p:sp>
    </p:spTree>
    <p:extLst>
      <p:ext uri="{BB962C8B-B14F-4D97-AF65-F5344CB8AC3E}">
        <p14:creationId xmlns:p14="http://schemas.microsoft.com/office/powerpoint/2010/main" val="4234225235"/>
      </p:ext>
    </p:extLst>
  </p:cSld>
  <p:clrMap bg1="dk2" tx1="lt1" bg2="dk1" tx2="lt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 id="2147484105" r:id="rId12"/>
    <p:sldLayoutId id="2147484106" r:id="rId13"/>
    <p:sldLayoutId id="2147484107" r:id="rId14"/>
    <p:sldLayoutId id="2147484108" r:id="rId15"/>
    <p:sldLayoutId id="2147484109" r:id="rId16"/>
    <p:sldLayoutId id="2147484110" r:id="rId17"/>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B16434B7-6E4F-DE06-325E-7CC9B29458FB}"/>
              </a:ext>
            </a:extLst>
          </p:cNvPr>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D6421C3F-3191-3387-1135-0A269A024B06}"/>
              </a:ext>
            </a:extLst>
          </p:cNvPr>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338061DE-08AB-67AC-DCC4-7FE4A14E453F}"/>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54277" name="Rectangle 5">
            <a:extLst>
              <a:ext uri="{FF2B5EF4-FFF2-40B4-BE49-F238E27FC236}">
                <a16:creationId xmlns:a16="http://schemas.microsoft.com/office/drawing/2014/main" id="{E33A3B54-652A-27F1-5516-942E28776E09}"/>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54278" name="Rectangle 6">
            <a:extLst>
              <a:ext uri="{FF2B5EF4-FFF2-40B4-BE49-F238E27FC236}">
                <a16:creationId xmlns:a16="http://schemas.microsoft.com/office/drawing/2014/main" id="{D3B26ACE-8F8C-76FB-B2FF-E2D27A9715A3}"/>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CBCDE559-4D25-41B4-92E1-42BC78D31C28}" type="slidenum">
              <a:rPr lang="en-US" altLang="en-US"/>
              <a:pPr>
                <a:defRPr/>
              </a:pPr>
              <a:t>‹#›</a:t>
            </a:fld>
            <a:endParaRPr lang="en-US" altLang="en-US"/>
          </a:p>
        </p:txBody>
      </p:sp>
    </p:spTree>
    <p:extLst>
      <p:ext uri="{BB962C8B-B14F-4D97-AF65-F5344CB8AC3E}">
        <p14:creationId xmlns:p14="http://schemas.microsoft.com/office/powerpoint/2010/main" val="2856754800"/>
      </p:ext>
    </p:extLst>
  </p:cSld>
  <p:clrMap bg1="dk2" tx1="lt1" bg2="dk1" tx2="lt2" accent1="accent1" accent2="accent2" accent3="accent3" accent4="accent4" accent5="accent5" accent6="accent6" hlink="hlink" folHlink="folHlink"/>
  <p:sldLayoutIdLst>
    <p:sldLayoutId id="2147484112" r:id="rId1"/>
    <p:sldLayoutId id="2147484113" r:id="rId2"/>
    <p:sldLayoutId id="2147484114" r:id="rId3"/>
    <p:sldLayoutId id="2147484115" r:id="rId4"/>
    <p:sldLayoutId id="2147484116" r:id="rId5"/>
    <p:sldLayoutId id="2147484117" r:id="rId6"/>
    <p:sldLayoutId id="2147484118" r:id="rId7"/>
    <p:sldLayoutId id="2147484119" r:id="rId8"/>
    <p:sldLayoutId id="2147484120" r:id="rId9"/>
    <p:sldLayoutId id="2147484121" r:id="rId10"/>
    <p:sldLayoutId id="2147484122" r:id="rId11"/>
    <p:sldLayoutId id="2147484123" r:id="rId12"/>
    <p:sldLayoutId id="2147484124" r:id="rId13"/>
    <p:sldLayoutId id="2147484125" r:id="rId14"/>
    <p:sldLayoutId id="2147484126" r:id="rId15"/>
    <p:sldLayoutId id="2147484127" r:id="rId16"/>
    <p:sldLayoutId id="2147484128" r:id="rId17"/>
    <p:sldLayoutId id="2147484129" r:id="rId18"/>
    <p:sldLayoutId id="2147484130" r:id="rId19"/>
    <p:sldLayoutId id="2147484131" r:id="rId20"/>
  </p:sldLayoutIdLst>
  <p:hf hdr="0" ftr="0" dt="0"/>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D9E9E"/>
            </a:gs>
          </a:gsLst>
          <a:lin ang="54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D83736B2-CF36-330B-E2EE-6799BE25A982}"/>
              </a:ext>
            </a:extLst>
          </p:cNvPr>
          <p:cNvGrpSpPr>
            <a:grpSpLocks/>
          </p:cNvGrpSpPr>
          <p:nvPr/>
        </p:nvGrpSpPr>
        <p:grpSpPr bwMode="auto">
          <a:xfrm>
            <a:off x="6288618" y="5345114"/>
            <a:ext cx="5903383" cy="1512887"/>
            <a:chOff x="2971" y="3367"/>
            <a:chExt cx="2789" cy="953"/>
          </a:xfrm>
        </p:grpSpPr>
        <p:sp>
          <p:nvSpPr>
            <p:cNvPr id="2056" name="Freeform 3">
              <a:extLst>
                <a:ext uri="{FF2B5EF4-FFF2-40B4-BE49-F238E27FC236}">
                  <a16:creationId xmlns:a16="http://schemas.microsoft.com/office/drawing/2014/main" id="{6DF7D301-4C7C-0CD4-BCEE-F7EB499F9917}"/>
                </a:ext>
              </a:extLst>
            </p:cNvPr>
            <p:cNvSpPr>
              <a:spLocks/>
            </p:cNvSpPr>
            <p:nvPr/>
          </p:nvSpPr>
          <p:spPr bwMode="ltGray">
            <a:xfrm>
              <a:off x="2971" y="3367"/>
              <a:ext cx="2789" cy="953"/>
            </a:xfrm>
            <a:custGeom>
              <a:avLst/>
              <a:gdLst>
                <a:gd name="T0" fmla="*/ 2969 w 2780"/>
                <a:gd name="T1" fmla="*/ 18 h 953"/>
                <a:gd name="T2" fmla="*/ 2876 w 2780"/>
                <a:gd name="T3" fmla="*/ 24 h 953"/>
                <a:gd name="T4" fmla="*/ 2809 w 2780"/>
                <a:gd name="T5" fmla="*/ 102 h 953"/>
                <a:gd name="T6" fmla="*/ 2694 w 2780"/>
                <a:gd name="T7" fmla="*/ 156 h 953"/>
                <a:gd name="T8" fmla="*/ 2687 w 2780"/>
                <a:gd name="T9" fmla="*/ 222 h 953"/>
                <a:gd name="T10" fmla="*/ 2667 w 2780"/>
                <a:gd name="T11" fmla="*/ 246 h 953"/>
                <a:gd name="T12" fmla="*/ 2647 w 2780"/>
                <a:gd name="T13" fmla="*/ 252 h 953"/>
                <a:gd name="T14" fmla="*/ 2573 w 2780"/>
                <a:gd name="T15" fmla="*/ 210 h 953"/>
                <a:gd name="T16" fmla="*/ 2427 w 2780"/>
                <a:gd name="T17" fmla="*/ 192 h 953"/>
                <a:gd name="T18" fmla="*/ 2400 w 2780"/>
                <a:gd name="T19" fmla="*/ 186 h 953"/>
                <a:gd name="T20" fmla="*/ 2379 w 2780"/>
                <a:gd name="T21" fmla="*/ 192 h 953"/>
                <a:gd name="T22" fmla="*/ 2300 w 2780"/>
                <a:gd name="T23" fmla="*/ 228 h 953"/>
                <a:gd name="T24" fmla="*/ 2264 w 2780"/>
                <a:gd name="T25" fmla="*/ 240 h 953"/>
                <a:gd name="T26" fmla="*/ 2240 w 2780"/>
                <a:gd name="T27" fmla="*/ 246 h 953"/>
                <a:gd name="T28" fmla="*/ 2228 w 2780"/>
                <a:gd name="T29" fmla="*/ 258 h 953"/>
                <a:gd name="T30" fmla="*/ 2228 w 2780"/>
                <a:gd name="T31" fmla="*/ 276 h 953"/>
                <a:gd name="T32" fmla="*/ 2205 w 2780"/>
                <a:gd name="T33" fmla="*/ 300 h 953"/>
                <a:gd name="T34" fmla="*/ 2187 w 2780"/>
                <a:gd name="T35" fmla="*/ 312 h 953"/>
                <a:gd name="T36" fmla="*/ 2175 w 2780"/>
                <a:gd name="T37" fmla="*/ 324 h 953"/>
                <a:gd name="T38" fmla="*/ 2163 w 2780"/>
                <a:gd name="T39" fmla="*/ 336 h 953"/>
                <a:gd name="T40" fmla="*/ 2128 w 2780"/>
                <a:gd name="T41" fmla="*/ 342 h 953"/>
                <a:gd name="T42" fmla="*/ 2051 w 2780"/>
                <a:gd name="T43" fmla="*/ 336 h 953"/>
                <a:gd name="T44" fmla="*/ 2009 w 2780"/>
                <a:gd name="T45" fmla="*/ 330 h 953"/>
                <a:gd name="T46" fmla="*/ 1997 w 2780"/>
                <a:gd name="T47" fmla="*/ 342 h 953"/>
                <a:gd name="T48" fmla="*/ 1985 w 2780"/>
                <a:gd name="T49" fmla="*/ 354 h 953"/>
                <a:gd name="T50" fmla="*/ 1955 w 2780"/>
                <a:gd name="T51" fmla="*/ 360 h 953"/>
                <a:gd name="T52" fmla="*/ 1896 w 2780"/>
                <a:gd name="T53" fmla="*/ 342 h 953"/>
                <a:gd name="T54" fmla="*/ 1872 w 2780"/>
                <a:gd name="T55" fmla="*/ 342 h 953"/>
                <a:gd name="T56" fmla="*/ 1848 w 2780"/>
                <a:gd name="T57" fmla="*/ 354 h 953"/>
                <a:gd name="T58" fmla="*/ 1779 w 2780"/>
                <a:gd name="T59" fmla="*/ 425 h 953"/>
                <a:gd name="T60" fmla="*/ 1729 w 2780"/>
                <a:gd name="T61" fmla="*/ 569 h 953"/>
                <a:gd name="T62" fmla="*/ 1729 w 2780"/>
                <a:gd name="T63" fmla="*/ 593 h 953"/>
                <a:gd name="T64" fmla="*/ 1736 w 2780"/>
                <a:gd name="T65" fmla="*/ 641 h 953"/>
                <a:gd name="T66" fmla="*/ 1757 w 2780"/>
                <a:gd name="T67" fmla="*/ 659 h 953"/>
                <a:gd name="T68" fmla="*/ 1750 w 2780"/>
                <a:gd name="T69" fmla="*/ 671 h 953"/>
                <a:gd name="T70" fmla="*/ 1736 w 2780"/>
                <a:gd name="T71" fmla="*/ 683 h 953"/>
                <a:gd name="T72" fmla="*/ 1652 w 2780"/>
                <a:gd name="T73" fmla="*/ 689 h 953"/>
                <a:gd name="T74" fmla="*/ 1575 w 2780"/>
                <a:gd name="T75" fmla="*/ 629 h 953"/>
                <a:gd name="T76" fmla="*/ 1428 w 2780"/>
                <a:gd name="T77" fmla="*/ 587 h 953"/>
                <a:gd name="T78" fmla="*/ 1272 w 2780"/>
                <a:gd name="T79" fmla="*/ 671 h 953"/>
                <a:gd name="T80" fmla="*/ 1082 w 2780"/>
                <a:gd name="T81" fmla="*/ 731 h 953"/>
                <a:gd name="T82" fmla="*/ 879 w 2780"/>
                <a:gd name="T83" fmla="*/ 743 h 953"/>
                <a:gd name="T84" fmla="*/ 672 w 2780"/>
                <a:gd name="T85" fmla="*/ 701 h 953"/>
                <a:gd name="T86" fmla="*/ 612 w 2780"/>
                <a:gd name="T87" fmla="*/ 695 h 953"/>
                <a:gd name="T88" fmla="*/ 600 w 2780"/>
                <a:gd name="T89" fmla="*/ 701 h 953"/>
                <a:gd name="T90" fmla="*/ 564 w 2780"/>
                <a:gd name="T91" fmla="*/ 731 h 953"/>
                <a:gd name="T92" fmla="*/ 458 w 2780"/>
                <a:gd name="T93" fmla="*/ 809 h 953"/>
                <a:gd name="T94" fmla="*/ 428 w 2780"/>
                <a:gd name="T95" fmla="*/ 821 h 953"/>
                <a:gd name="T96" fmla="*/ 404 w 2780"/>
                <a:gd name="T97" fmla="*/ 821 h 953"/>
                <a:gd name="T98" fmla="*/ 357 w 2780"/>
                <a:gd name="T99" fmla="*/ 827 h 953"/>
                <a:gd name="T100" fmla="*/ 231 w 2780"/>
                <a:gd name="T101" fmla="*/ 851 h 953"/>
                <a:gd name="T102" fmla="*/ 195 w 2780"/>
                <a:gd name="T103" fmla="*/ 857 h 953"/>
                <a:gd name="T104" fmla="*/ 125 w 2780"/>
                <a:gd name="T105" fmla="*/ 851 h 953"/>
                <a:gd name="T106" fmla="*/ 107 w 2780"/>
                <a:gd name="T107" fmla="*/ 857 h 953"/>
                <a:gd name="T108" fmla="*/ 101 w 2780"/>
                <a:gd name="T109" fmla="*/ 875 h 953"/>
                <a:gd name="T110" fmla="*/ 83 w 2780"/>
                <a:gd name="T111" fmla="*/ 887 h 953"/>
                <a:gd name="T112" fmla="*/ 48 w 2780"/>
                <a:gd name="T113" fmla="*/ 899 h 953"/>
                <a:gd name="T114" fmla="*/ 2982 w 2780"/>
                <a:gd name="T115" fmla="*/ 24 h 9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2780" h="953">
                  <a:moveTo>
                    <a:pt x="2780" y="24"/>
                  </a:moveTo>
                  <a:lnTo>
                    <a:pt x="2774" y="24"/>
                  </a:lnTo>
                  <a:lnTo>
                    <a:pt x="2774" y="18"/>
                  </a:lnTo>
                  <a:lnTo>
                    <a:pt x="2768" y="18"/>
                  </a:lnTo>
                  <a:lnTo>
                    <a:pt x="2756" y="12"/>
                  </a:lnTo>
                  <a:lnTo>
                    <a:pt x="2738" y="6"/>
                  </a:lnTo>
                  <a:lnTo>
                    <a:pt x="2714" y="0"/>
                  </a:lnTo>
                  <a:lnTo>
                    <a:pt x="2678" y="24"/>
                  </a:lnTo>
                  <a:lnTo>
                    <a:pt x="2643" y="54"/>
                  </a:lnTo>
                  <a:lnTo>
                    <a:pt x="2619" y="90"/>
                  </a:lnTo>
                  <a:lnTo>
                    <a:pt x="2613" y="96"/>
                  </a:lnTo>
                  <a:lnTo>
                    <a:pt x="2613" y="102"/>
                  </a:lnTo>
                  <a:lnTo>
                    <a:pt x="2601" y="108"/>
                  </a:lnTo>
                  <a:lnTo>
                    <a:pt x="2583" y="120"/>
                  </a:lnTo>
                  <a:lnTo>
                    <a:pt x="2541" y="132"/>
                  </a:lnTo>
                  <a:lnTo>
                    <a:pt x="2511" y="156"/>
                  </a:lnTo>
                  <a:lnTo>
                    <a:pt x="2511" y="204"/>
                  </a:lnTo>
                  <a:lnTo>
                    <a:pt x="2511" y="210"/>
                  </a:lnTo>
                  <a:lnTo>
                    <a:pt x="2505" y="216"/>
                  </a:lnTo>
                  <a:lnTo>
                    <a:pt x="2505" y="222"/>
                  </a:lnTo>
                  <a:lnTo>
                    <a:pt x="2499" y="228"/>
                  </a:lnTo>
                  <a:lnTo>
                    <a:pt x="2499" y="240"/>
                  </a:lnTo>
                  <a:lnTo>
                    <a:pt x="2493" y="246"/>
                  </a:lnTo>
                  <a:lnTo>
                    <a:pt x="2487" y="246"/>
                  </a:lnTo>
                  <a:lnTo>
                    <a:pt x="2487" y="252"/>
                  </a:lnTo>
                  <a:lnTo>
                    <a:pt x="2481" y="252"/>
                  </a:lnTo>
                  <a:lnTo>
                    <a:pt x="2475" y="252"/>
                  </a:lnTo>
                  <a:lnTo>
                    <a:pt x="2469" y="252"/>
                  </a:lnTo>
                  <a:lnTo>
                    <a:pt x="2457" y="252"/>
                  </a:lnTo>
                  <a:lnTo>
                    <a:pt x="2439" y="258"/>
                  </a:lnTo>
                  <a:lnTo>
                    <a:pt x="2415" y="222"/>
                  </a:lnTo>
                  <a:lnTo>
                    <a:pt x="2397" y="210"/>
                  </a:lnTo>
                  <a:lnTo>
                    <a:pt x="2373" y="216"/>
                  </a:lnTo>
                  <a:lnTo>
                    <a:pt x="2332" y="216"/>
                  </a:lnTo>
                  <a:lnTo>
                    <a:pt x="2296" y="204"/>
                  </a:lnTo>
                  <a:lnTo>
                    <a:pt x="2260" y="192"/>
                  </a:lnTo>
                  <a:lnTo>
                    <a:pt x="2248" y="186"/>
                  </a:lnTo>
                  <a:lnTo>
                    <a:pt x="2242" y="186"/>
                  </a:lnTo>
                  <a:lnTo>
                    <a:pt x="2236" y="186"/>
                  </a:lnTo>
                  <a:lnTo>
                    <a:pt x="2230" y="186"/>
                  </a:lnTo>
                  <a:lnTo>
                    <a:pt x="2224" y="192"/>
                  </a:lnTo>
                  <a:lnTo>
                    <a:pt x="2218" y="192"/>
                  </a:lnTo>
                  <a:lnTo>
                    <a:pt x="2212" y="198"/>
                  </a:lnTo>
                  <a:lnTo>
                    <a:pt x="2194" y="204"/>
                  </a:lnTo>
                  <a:lnTo>
                    <a:pt x="2170" y="210"/>
                  </a:lnTo>
                  <a:lnTo>
                    <a:pt x="2146" y="228"/>
                  </a:lnTo>
                  <a:lnTo>
                    <a:pt x="2122" y="240"/>
                  </a:lnTo>
                  <a:lnTo>
                    <a:pt x="2116" y="240"/>
                  </a:lnTo>
                  <a:lnTo>
                    <a:pt x="2110" y="240"/>
                  </a:lnTo>
                  <a:lnTo>
                    <a:pt x="2104" y="240"/>
                  </a:lnTo>
                  <a:lnTo>
                    <a:pt x="2098" y="246"/>
                  </a:lnTo>
                  <a:lnTo>
                    <a:pt x="2092" y="246"/>
                  </a:lnTo>
                  <a:lnTo>
                    <a:pt x="2086" y="246"/>
                  </a:lnTo>
                  <a:lnTo>
                    <a:pt x="2080" y="252"/>
                  </a:lnTo>
                  <a:lnTo>
                    <a:pt x="2080" y="258"/>
                  </a:lnTo>
                  <a:lnTo>
                    <a:pt x="2074" y="258"/>
                  </a:lnTo>
                  <a:lnTo>
                    <a:pt x="2074" y="264"/>
                  </a:lnTo>
                  <a:lnTo>
                    <a:pt x="2074" y="270"/>
                  </a:lnTo>
                  <a:lnTo>
                    <a:pt x="2074" y="276"/>
                  </a:lnTo>
                  <a:lnTo>
                    <a:pt x="2069" y="288"/>
                  </a:lnTo>
                  <a:lnTo>
                    <a:pt x="2057" y="300"/>
                  </a:lnTo>
                  <a:lnTo>
                    <a:pt x="2051" y="300"/>
                  </a:lnTo>
                  <a:lnTo>
                    <a:pt x="2045" y="300"/>
                  </a:lnTo>
                  <a:lnTo>
                    <a:pt x="2039" y="306"/>
                  </a:lnTo>
                  <a:lnTo>
                    <a:pt x="2033" y="306"/>
                  </a:lnTo>
                  <a:lnTo>
                    <a:pt x="2033" y="312"/>
                  </a:lnTo>
                  <a:lnTo>
                    <a:pt x="2027" y="312"/>
                  </a:lnTo>
                  <a:lnTo>
                    <a:pt x="2027" y="318"/>
                  </a:lnTo>
                  <a:lnTo>
                    <a:pt x="2021" y="324"/>
                  </a:lnTo>
                  <a:lnTo>
                    <a:pt x="2015" y="330"/>
                  </a:lnTo>
                  <a:lnTo>
                    <a:pt x="2009" y="336"/>
                  </a:lnTo>
                  <a:lnTo>
                    <a:pt x="1997" y="336"/>
                  </a:lnTo>
                  <a:lnTo>
                    <a:pt x="1991" y="342"/>
                  </a:lnTo>
                  <a:lnTo>
                    <a:pt x="1985" y="342"/>
                  </a:lnTo>
                  <a:lnTo>
                    <a:pt x="1979" y="342"/>
                  </a:lnTo>
                  <a:lnTo>
                    <a:pt x="1961" y="336"/>
                  </a:lnTo>
                  <a:lnTo>
                    <a:pt x="1925" y="336"/>
                  </a:lnTo>
                  <a:lnTo>
                    <a:pt x="1919" y="336"/>
                  </a:lnTo>
                  <a:lnTo>
                    <a:pt x="1913" y="336"/>
                  </a:lnTo>
                  <a:lnTo>
                    <a:pt x="1895" y="330"/>
                  </a:lnTo>
                  <a:lnTo>
                    <a:pt x="1889" y="330"/>
                  </a:lnTo>
                  <a:lnTo>
                    <a:pt x="1883" y="330"/>
                  </a:lnTo>
                  <a:lnTo>
                    <a:pt x="1877" y="330"/>
                  </a:lnTo>
                  <a:lnTo>
                    <a:pt x="1871" y="336"/>
                  </a:lnTo>
                  <a:lnTo>
                    <a:pt x="1865" y="342"/>
                  </a:lnTo>
                  <a:lnTo>
                    <a:pt x="1859" y="348"/>
                  </a:lnTo>
                  <a:lnTo>
                    <a:pt x="1853" y="354"/>
                  </a:lnTo>
                  <a:lnTo>
                    <a:pt x="1847" y="354"/>
                  </a:lnTo>
                  <a:lnTo>
                    <a:pt x="1835" y="360"/>
                  </a:lnTo>
                  <a:lnTo>
                    <a:pt x="1829" y="360"/>
                  </a:lnTo>
                  <a:lnTo>
                    <a:pt x="1823" y="360"/>
                  </a:lnTo>
                  <a:lnTo>
                    <a:pt x="1817" y="360"/>
                  </a:lnTo>
                  <a:lnTo>
                    <a:pt x="1776" y="342"/>
                  </a:lnTo>
                  <a:lnTo>
                    <a:pt x="1770" y="342"/>
                  </a:lnTo>
                  <a:lnTo>
                    <a:pt x="1764" y="342"/>
                  </a:lnTo>
                  <a:lnTo>
                    <a:pt x="1758" y="342"/>
                  </a:lnTo>
                  <a:lnTo>
                    <a:pt x="1746" y="342"/>
                  </a:lnTo>
                  <a:lnTo>
                    <a:pt x="1740" y="342"/>
                  </a:lnTo>
                  <a:lnTo>
                    <a:pt x="1734" y="342"/>
                  </a:lnTo>
                  <a:lnTo>
                    <a:pt x="1728" y="348"/>
                  </a:lnTo>
                  <a:lnTo>
                    <a:pt x="1722" y="348"/>
                  </a:lnTo>
                  <a:lnTo>
                    <a:pt x="1716" y="354"/>
                  </a:lnTo>
                  <a:lnTo>
                    <a:pt x="1704" y="366"/>
                  </a:lnTo>
                  <a:lnTo>
                    <a:pt x="1698" y="378"/>
                  </a:lnTo>
                  <a:lnTo>
                    <a:pt x="1674" y="402"/>
                  </a:lnTo>
                  <a:lnTo>
                    <a:pt x="1656" y="425"/>
                  </a:lnTo>
                  <a:lnTo>
                    <a:pt x="1632" y="461"/>
                  </a:lnTo>
                  <a:lnTo>
                    <a:pt x="1614" y="509"/>
                  </a:lnTo>
                  <a:lnTo>
                    <a:pt x="1614" y="563"/>
                  </a:lnTo>
                  <a:lnTo>
                    <a:pt x="1614" y="569"/>
                  </a:lnTo>
                  <a:lnTo>
                    <a:pt x="1614" y="575"/>
                  </a:lnTo>
                  <a:lnTo>
                    <a:pt x="1614" y="581"/>
                  </a:lnTo>
                  <a:lnTo>
                    <a:pt x="1614" y="587"/>
                  </a:lnTo>
                  <a:lnTo>
                    <a:pt x="1614" y="593"/>
                  </a:lnTo>
                  <a:lnTo>
                    <a:pt x="1614" y="599"/>
                  </a:lnTo>
                  <a:lnTo>
                    <a:pt x="1614" y="605"/>
                  </a:lnTo>
                  <a:lnTo>
                    <a:pt x="1614" y="617"/>
                  </a:lnTo>
                  <a:lnTo>
                    <a:pt x="1620" y="641"/>
                  </a:lnTo>
                  <a:lnTo>
                    <a:pt x="1626" y="641"/>
                  </a:lnTo>
                  <a:lnTo>
                    <a:pt x="1632" y="647"/>
                  </a:lnTo>
                  <a:lnTo>
                    <a:pt x="1632" y="659"/>
                  </a:lnTo>
                  <a:lnTo>
                    <a:pt x="1638" y="659"/>
                  </a:lnTo>
                  <a:lnTo>
                    <a:pt x="1638" y="665"/>
                  </a:lnTo>
                  <a:lnTo>
                    <a:pt x="1638" y="671"/>
                  </a:lnTo>
                  <a:lnTo>
                    <a:pt x="1632" y="671"/>
                  </a:lnTo>
                  <a:lnTo>
                    <a:pt x="1632" y="677"/>
                  </a:lnTo>
                  <a:lnTo>
                    <a:pt x="1626" y="677"/>
                  </a:lnTo>
                  <a:lnTo>
                    <a:pt x="1620" y="683"/>
                  </a:lnTo>
                  <a:lnTo>
                    <a:pt x="1596" y="689"/>
                  </a:lnTo>
                  <a:lnTo>
                    <a:pt x="1572" y="689"/>
                  </a:lnTo>
                  <a:lnTo>
                    <a:pt x="1548" y="689"/>
                  </a:lnTo>
                  <a:lnTo>
                    <a:pt x="1542" y="689"/>
                  </a:lnTo>
                  <a:lnTo>
                    <a:pt x="1536" y="689"/>
                  </a:lnTo>
                  <a:lnTo>
                    <a:pt x="1518" y="683"/>
                  </a:lnTo>
                  <a:lnTo>
                    <a:pt x="1495" y="671"/>
                  </a:lnTo>
                  <a:lnTo>
                    <a:pt x="1465" y="629"/>
                  </a:lnTo>
                  <a:lnTo>
                    <a:pt x="1435" y="599"/>
                  </a:lnTo>
                  <a:lnTo>
                    <a:pt x="1405" y="581"/>
                  </a:lnTo>
                  <a:lnTo>
                    <a:pt x="1375" y="563"/>
                  </a:lnTo>
                  <a:lnTo>
                    <a:pt x="1333" y="587"/>
                  </a:lnTo>
                  <a:lnTo>
                    <a:pt x="1303" y="653"/>
                  </a:lnTo>
                  <a:lnTo>
                    <a:pt x="1261" y="665"/>
                  </a:lnTo>
                  <a:lnTo>
                    <a:pt x="1219" y="653"/>
                  </a:lnTo>
                  <a:lnTo>
                    <a:pt x="1184" y="671"/>
                  </a:lnTo>
                  <a:lnTo>
                    <a:pt x="1136" y="671"/>
                  </a:lnTo>
                  <a:lnTo>
                    <a:pt x="1106" y="671"/>
                  </a:lnTo>
                  <a:lnTo>
                    <a:pt x="1076" y="707"/>
                  </a:lnTo>
                  <a:lnTo>
                    <a:pt x="1016" y="731"/>
                  </a:lnTo>
                  <a:lnTo>
                    <a:pt x="944" y="761"/>
                  </a:lnTo>
                  <a:lnTo>
                    <a:pt x="921" y="773"/>
                  </a:lnTo>
                  <a:lnTo>
                    <a:pt x="867" y="773"/>
                  </a:lnTo>
                  <a:lnTo>
                    <a:pt x="813" y="743"/>
                  </a:lnTo>
                  <a:lnTo>
                    <a:pt x="783" y="719"/>
                  </a:lnTo>
                  <a:lnTo>
                    <a:pt x="741" y="713"/>
                  </a:lnTo>
                  <a:lnTo>
                    <a:pt x="693" y="701"/>
                  </a:lnTo>
                  <a:lnTo>
                    <a:pt x="628" y="701"/>
                  </a:lnTo>
                  <a:lnTo>
                    <a:pt x="616" y="701"/>
                  </a:lnTo>
                  <a:lnTo>
                    <a:pt x="598" y="695"/>
                  </a:lnTo>
                  <a:lnTo>
                    <a:pt x="580" y="695"/>
                  </a:lnTo>
                  <a:lnTo>
                    <a:pt x="568" y="695"/>
                  </a:lnTo>
                  <a:lnTo>
                    <a:pt x="562" y="701"/>
                  </a:lnTo>
                  <a:lnTo>
                    <a:pt x="556" y="701"/>
                  </a:lnTo>
                  <a:lnTo>
                    <a:pt x="550" y="707"/>
                  </a:lnTo>
                  <a:lnTo>
                    <a:pt x="544" y="713"/>
                  </a:lnTo>
                  <a:lnTo>
                    <a:pt x="520" y="731"/>
                  </a:lnTo>
                  <a:lnTo>
                    <a:pt x="496" y="749"/>
                  </a:lnTo>
                  <a:lnTo>
                    <a:pt x="460" y="785"/>
                  </a:lnTo>
                  <a:lnTo>
                    <a:pt x="454" y="791"/>
                  </a:lnTo>
                  <a:lnTo>
                    <a:pt x="436" y="809"/>
                  </a:lnTo>
                  <a:lnTo>
                    <a:pt x="424" y="815"/>
                  </a:lnTo>
                  <a:lnTo>
                    <a:pt x="418" y="821"/>
                  </a:lnTo>
                  <a:lnTo>
                    <a:pt x="412" y="821"/>
                  </a:lnTo>
                  <a:lnTo>
                    <a:pt x="406" y="821"/>
                  </a:lnTo>
                  <a:lnTo>
                    <a:pt x="400" y="821"/>
                  </a:lnTo>
                  <a:lnTo>
                    <a:pt x="394" y="821"/>
                  </a:lnTo>
                  <a:lnTo>
                    <a:pt x="388" y="821"/>
                  </a:lnTo>
                  <a:lnTo>
                    <a:pt x="382" y="821"/>
                  </a:lnTo>
                  <a:lnTo>
                    <a:pt x="370" y="821"/>
                  </a:lnTo>
                  <a:lnTo>
                    <a:pt x="358" y="821"/>
                  </a:lnTo>
                  <a:lnTo>
                    <a:pt x="352" y="821"/>
                  </a:lnTo>
                  <a:lnTo>
                    <a:pt x="335" y="827"/>
                  </a:lnTo>
                  <a:lnTo>
                    <a:pt x="329" y="827"/>
                  </a:lnTo>
                  <a:lnTo>
                    <a:pt x="233" y="839"/>
                  </a:lnTo>
                  <a:lnTo>
                    <a:pt x="227" y="845"/>
                  </a:lnTo>
                  <a:lnTo>
                    <a:pt x="209" y="851"/>
                  </a:lnTo>
                  <a:lnTo>
                    <a:pt x="197" y="851"/>
                  </a:lnTo>
                  <a:lnTo>
                    <a:pt x="185" y="857"/>
                  </a:lnTo>
                  <a:lnTo>
                    <a:pt x="179" y="857"/>
                  </a:lnTo>
                  <a:lnTo>
                    <a:pt x="173" y="857"/>
                  </a:lnTo>
                  <a:lnTo>
                    <a:pt x="167" y="857"/>
                  </a:lnTo>
                  <a:lnTo>
                    <a:pt x="149" y="851"/>
                  </a:lnTo>
                  <a:lnTo>
                    <a:pt x="137" y="851"/>
                  </a:lnTo>
                  <a:lnTo>
                    <a:pt x="125" y="851"/>
                  </a:lnTo>
                  <a:lnTo>
                    <a:pt x="119" y="857"/>
                  </a:lnTo>
                  <a:lnTo>
                    <a:pt x="113" y="857"/>
                  </a:lnTo>
                  <a:lnTo>
                    <a:pt x="107" y="857"/>
                  </a:lnTo>
                  <a:lnTo>
                    <a:pt x="101" y="863"/>
                  </a:lnTo>
                  <a:lnTo>
                    <a:pt x="101" y="869"/>
                  </a:lnTo>
                  <a:lnTo>
                    <a:pt x="101" y="875"/>
                  </a:lnTo>
                  <a:lnTo>
                    <a:pt x="95" y="875"/>
                  </a:lnTo>
                  <a:lnTo>
                    <a:pt x="95" y="881"/>
                  </a:lnTo>
                  <a:lnTo>
                    <a:pt x="89" y="881"/>
                  </a:lnTo>
                  <a:lnTo>
                    <a:pt x="83" y="887"/>
                  </a:lnTo>
                  <a:lnTo>
                    <a:pt x="77" y="887"/>
                  </a:lnTo>
                  <a:lnTo>
                    <a:pt x="60" y="893"/>
                  </a:lnTo>
                  <a:lnTo>
                    <a:pt x="54" y="899"/>
                  </a:lnTo>
                  <a:lnTo>
                    <a:pt x="48" y="899"/>
                  </a:lnTo>
                  <a:lnTo>
                    <a:pt x="48" y="905"/>
                  </a:lnTo>
                  <a:lnTo>
                    <a:pt x="0" y="953"/>
                  </a:lnTo>
                  <a:lnTo>
                    <a:pt x="2780" y="953"/>
                  </a:lnTo>
                  <a:lnTo>
                    <a:pt x="2780" y="24"/>
                  </a:lnTo>
                </a:path>
              </a:pathLst>
            </a:custGeom>
            <a:gradFill rotWithShape="0">
              <a:gsLst>
                <a:gs pos="0">
                  <a:schemeClr val="bg1"/>
                </a:gs>
                <a:gs pos="100000">
                  <a:schemeClr val="bg2"/>
                </a:gs>
              </a:gsLst>
              <a:lin ang="2700000" scaled="1"/>
            </a:gradFill>
            <a:ln>
              <a:noFill/>
            </a:ln>
            <a:extLst>
              <a:ext uri="{91240B29-F687-4F45-9708-019B960494DF}">
                <a14:hiddenLine xmlns:a14="http://schemas.microsoft.com/office/drawing/2010/main" w="9525">
                  <a:solidFill>
                    <a:srgbClr val="FF6FB8"/>
                  </a:solidFill>
                  <a:prstDash val="solid"/>
                  <a:round/>
                  <a:headEnd/>
                  <a:tailEnd/>
                </a14:hiddenLine>
              </a:ext>
            </a:extLst>
          </p:spPr>
          <p:txBody>
            <a:bodyPr/>
            <a:lstStyle/>
            <a:p>
              <a:endParaRPr lang="en-US" sz="1800"/>
            </a:p>
          </p:txBody>
        </p:sp>
        <p:sp>
          <p:nvSpPr>
            <p:cNvPr id="54276" name="Freeform 4">
              <a:extLst>
                <a:ext uri="{FF2B5EF4-FFF2-40B4-BE49-F238E27FC236}">
                  <a16:creationId xmlns:a16="http://schemas.microsoft.com/office/drawing/2014/main" id="{25592282-33EF-20D7-75B5-AB1F906C4CE3}"/>
                </a:ext>
              </a:extLst>
            </p:cNvPr>
            <p:cNvSpPr>
              <a:spLocks/>
            </p:cNvSpPr>
            <p:nvPr/>
          </p:nvSpPr>
          <p:spPr bwMode="ltGray">
            <a:xfrm>
              <a:off x="4602" y="4014"/>
              <a:ext cx="12" cy="18"/>
            </a:xfrm>
            <a:custGeom>
              <a:avLst/>
              <a:gdLst>
                <a:gd name="T0" fmla="*/ 12 w 12"/>
                <a:gd name="T1" fmla="*/ 18 h 18"/>
                <a:gd name="T2" fmla="*/ 12 w 12"/>
                <a:gd name="T3" fmla="*/ 12 h 18"/>
                <a:gd name="T4" fmla="*/ 6 w 12"/>
                <a:gd name="T5" fmla="*/ 6 h 18"/>
                <a:gd name="T6" fmla="*/ 6 w 12"/>
                <a:gd name="T7" fmla="*/ 6 h 18"/>
                <a:gd name="T8" fmla="*/ 0 w 12"/>
                <a:gd name="T9" fmla="*/ 0 h 18"/>
                <a:gd name="T10" fmla="*/ 12 w 12"/>
                <a:gd name="T11" fmla="*/ 18 h 18"/>
                <a:gd name="T12" fmla="*/ 12 w 12"/>
                <a:gd name="T13" fmla="*/ 18 h 18"/>
                <a:gd name="T14" fmla="*/ 12 w 12"/>
                <a:gd name="T15" fmla="*/ 18 h 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8">
                  <a:moveTo>
                    <a:pt x="12" y="18"/>
                  </a:moveTo>
                  <a:lnTo>
                    <a:pt x="12" y="12"/>
                  </a:lnTo>
                  <a:lnTo>
                    <a:pt x="6" y="6"/>
                  </a:lnTo>
                  <a:lnTo>
                    <a:pt x="6" y="6"/>
                  </a:lnTo>
                  <a:lnTo>
                    <a:pt x="0" y="0"/>
                  </a:lnTo>
                  <a:lnTo>
                    <a:pt x="12" y="18"/>
                  </a:lnTo>
                  <a:lnTo>
                    <a:pt x="12" y="18"/>
                  </a:lnTo>
                  <a:lnTo>
                    <a:pt x="12" y="18"/>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F0AB2E4F-425F-4CEE-633E-024B66A6728F}"/>
                </a:ext>
              </a:extLst>
            </p:cNvPr>
            <p:cNvSpPr>
              <a:spLocks/>
            </p:cNvSpPr>
            <p:nvPr/>
          </p:nvSpPr>
          <p:spPr bwMode="ltGray">
            <a:xfrm>
              <a:off x="4596" y="3996"/>
              <a:ext cx="6" cy="18"/>
            </a:xfrm>
            <a:custGeom>
              <a:avLst/>
              <a:gdLst>
                <a:gd name="T0" fmla="*/ 0 w 6"/>
                <a:gd name="T1" fmla="*/ 12 h 18"/>
                <a:gd name="T2" fmla="*/ 6 w 6"/>
                <a:gd name="T3" fmla="*/ 18 h 18"/>
                <a:gd name="T4" fmla="*/ 0 w 6"/>
                <a:gd name="T5" fmla="*/ 0 h 18"/>
                <a:gd name="T6" fmla="*/ 0 w 6"/>
                <a:gd name="T7" fmla="*/ 12 h 18"/>
                <a:gd name="T8" fmla="*/ 0 w 6"/>
                <a:gd name="T9" fmla="*/ 12 h 18"/>
                <a:gd name="T10" fmla="*/ 0 w 6"/>
                <a:gd name="T11" fmla="*/ 12 h 18"/>
              </a:gdLst>
              <a:ahLst/>
              <a:cxnLst>
                <a:cxn ang="0">
                  <a:pos x="T0" y="T1"/>
                </a:cxn>
                <a:cxn ang="0">
                  <a:pos x="T2" y="T3"/>
                </a:cxn>
                <a:cxn ang="0">
                  <a:pos x="T4" y="T5"/>
                </a:cxn>
                <a:cxn ang="0">
                  <a:pos x="T6" y="T7"/>
                </a:cxn>
                <a:cxn ang="0">
                  <a:pos x="T8" y="T9"/>
                </a:cxn>
                <a:cxn ang="0">
                  <a:pos x="T10" y="T11"/>
                </a:cxn>
              </a:cxnLst>
              <a:rect l="0" t="0" r="r" b="b"/>
              <a:pathLst>
                <a:path w="6" h="18">
                  <a:moveTo>
                    <a:pt x="0" y="12"/>
                  </a:moveTo>
                  <a:lnTo>
                    <a:pt x="6" y="18"/>
                  </a:lnTo>
                  <a:lnTo>
                    <a:pt x="0" y="0"/>
                  </a:lnTo>
                  <a:lnTo>
                    <a:pt x="0" y="12"/>
                  </a:lnTo>
                  <a:lnTo>
                    <a:pt x="0" y="12"/>
                  </a:lnTo>
                  <a:lnTo>
                    <a:pt x="0"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8" name="Freeform 6">
              <a:extLst>
                <a:ext uri="{FF2B5EF4-FFF2-40B4-BE49-F238E27FC236}">
                  <a16:creationId xmlns:a16="http://schemas.microsoft.com/office/drawing/2014/main" id="{3A8B551D-AFEE-9997-AA06-F6D9F047C0A0}"/>
                </a:ext>
              </a:extLst>
            </p:cNvPr>
            <p:cNvSpPr>
              <a:spLocks/>
            </p:cNvSpPr>
            <p:nvPr/>
          </p:nvSpPr>
          <p:spPr bwMode="ltGray">
            <a:xfrm>
              <a:off x="5180" y="3577"/>
              <a:ext cx="304" cy="741"/>
            </a:xfrm>
            <a:custGeom>
              <a:avLst/>
              <a:gdLst>
                <a:gd name="T0" fmla="*/ 280 w 304"/>
                <a:gd name="T1" fmla="*/ 42 h 741"/>
                <a:gd name="T2" fmla="*/ 274 w 304"/>
                <a:gd name="T3" fmla="*/ 42 h 741"/>
                <a:gd name="T4" fmla="*/ 268 w 304"/>
                <a:gd name="T5" fmla="*/ 42 h 741"/>
                <a:gd name="T6" fmla="*/ 256 w 304"/>
                <a:gd name="T7" fmla="*/ 42 h 741"/>
                <a:gd name="T8" fmla="*/ 238 w 304"/>
                <a:gd name="T9" fmla="*/ 48 h 741"/>
                <a:gd name="T10" fmla="*/ 214 w 304"/>
                <a:gd name="T11" fmla="*/ 12 h 741"/>
                <a:gd name="T12" fmla="*/ 196 w 304"/>
                <a:gd name="T13" fmla="*/ 0 h 741"/>
                <a:gd name="T14" fmla="*/ 196 w 304"/>
                <a:gd name="T15" fmla="*/ 0 h 741"/>
                <a:gd name="T16" fmla="*/ 164 w 304"/>
                <a:gd name="T17" fmla="*/ 167 h 741"/>
                <a:gd name="T18" fmla="*/ 144 w 304"/>
                <a:gd name="T19" fmla="*/ 217 h 741"/>
                <a:gd name="T20" fmla="*/ 110 w 304"/>
                <a:gd name="T21" fmla="*/ 281 h 741"/>
                <a:gd name="T22" fmla="*/ 96 w 304"/>
                <a:gd name="T23" fmla="*/ 327 h 741"/>
                <a:gd name="T24" fmla="*/ 124 w 304"/>
                <a:gd name="T25" fmla="*/ 405 h 741"/>
                <a:gd name="T26" fmla="*/ 100 w 304"/>
                <a:gd name="T27" fmla="*/ 463 h 741"/>
                <a:gd name="T28" fmla="*/ 68 w 304"/>
                <a:gd name="T29" fmla="*/ 503 h 741"/>
                <a:gd name="T30" fmla="*/ 30 w 304"/>
                <a:gd name="T31" fmla="*/ 539 h 741"/>
                <a:gd name="T32" fmla="*/ 24 w 304"/>
                <a:gd name="T33" fmla="*/ 613 h 741"/>
                <a:gd name="T34" fmla="*/ 0 w 304"/>
                <a:gd name="T35" fmla="*/ 741 h 741"/>
                <a:gd name="T36" fmla="*/ 202 w 304"/>
                <a:gd name="T37" fmla="*/ 741 h 741"/>
                <a:gd name="T38" fmla="*/ 180 w 304"/>
                <a:gd name="T39" fmla="*/ 639 h 741"/>
                <a:gd name="T40" fmla="*/ 192 w 304"/>
                <a:gd name="T41" fmla="*/ 589 h 741"/>
                <a:gd name="T42" fmla="*/ 178 w 304"/>
                <a:gd name="T43" fmla="*/ 539 h 741"/>
                <a:gd name="T44" fmla="*/ 190 w 304"/>
                <a:gd name="T45" fmla="*/ 499 h 741"/>
                <a:gd name="T46" fmla="*/ 184 w 304"/>
                <a:gd name="T47" fmla="*/ 465 h 741"/>
                <a:gd name="T48" fmla="*/ 192 w 304"/>
                <a:gd name="T49" fmla="*/ 391 h 741"/>
                <a:gd name="T50" fmla="*/ 216 w 304"/>
                <a:gd name="T51" fmla="*/ 313 h 741"/>
                <a:gd name="T52" fmla="*/ 238 w 304"/>
                <a:gd name="T53" fmla="*/ 249 h 741"/>
                <a:gd name="T54" fmla="*/ 268 w 304"/>
                <a:gd name="T55" fmla="*/ 185 h 741"/>
                <a:gd name="T56" fmla="*/ 284 w 304"/>
                <a:gd name="T57" fmla="*/ 159 h 741"/>
                <a:gd name="T58" fmla="*/ 304 w 304"/>
                <a:gd name="T59" fmla="*/ 12 h 741"/>
                <a:gd name="T60" fmla="*/ 298 w 304"/>
                <a:gd name="T61" fmla="*/ 24 h 741"/>
                <a:gd name="T62" fmla="*/ 292 w 304"/>
                <a:gd name="T63" fmla="*/ 30 h 741"/>
                <a:gd name="T64" fmla="*/ 292 w 304"/>
                <a:gd name="T65" fmla="*/ 36 h 741"/>
                <a:gd name="T66" fmla="*/ 286 w 304"/>
                <a:gd name="T67" fmla="*/ 36 h 741"/>
                <a:gd name="T68" fmla="*/ 286 w 304"/>
                <a:gd name="T69" fmla="*/ 42 h 741"/>
                <a:gd name="T70" fmla="*/ 280 w 304"/>
                <a:gd name="T71" fmla="*/ 42 h 741"/>
                <a:gd name="T72" fmla="*/ 280 w 304"/>
                <a:gd name="T73" fmla="*/ 42 h 741"/>
                <a:gd name="T74" fmla="*/ 280 w 304"/>
                <a:gd name="T75" fmla="*/ 42 h 7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04" h="741">
                  <a:moveTo>
                    <a:pt x="280" y="42"/>
                  </a:moveTo>
                  <a:lnTo>
                    <a:pt x="274" y="42"/>
                  </a:lnTo>
                  <a:lnTo>
                    <a:pt x="268" y="42"/>
                  </a:lnTo>
                  <a:lnTo>
                    <a:pt x="256" y="42"/>
                  </a:lnTo>
                  <a:lnTo>
                    <a:pt x="238" y="48"/>
                  </a:lnTo>
                  <a:lnTo>
                    <a:pt x="214" y="12"/>
                  </a:lnTo>
                  <a:lnTo>
                    <a:pt x="196" y="0"/>
                  </a:lnTo>
                  <a:lnTo>
                    <a:pt x="196" y="0"/>
                  </a:lnTo>
                  <a:lnTo>
                    <a:pt x="164" y="167"/>
                  </a:lnTo>
                  <a:lnTo>
                    <a:pt x="144" y="217"/>
                  </a:lnTo>
                  <a:lnTo>
                    <a:pt x="110" y="281"/>
                  </a:lnTo>
                  <a:lnTo>
                    <a:pt x="96" y="327"/>
                  </a:lnTo>
                  <a:lnTo>
                    <a:pt x="124" y="405"/>
                  </a:lnTo>
                  <a:lnTo>
                    <a:pt x="100" y="463"/>
                  </a:lnTo>
                  <a:lnTo>
                    <a:pt x="68" y="503"/>
                  </a:lnTo>
                  <a:lnTo>
                    <a:pt x="30" y="539"/>
                  </a:lnTo>
                  <a:lnTo>
                    <a:pt x="24" y="613"/>
                  </a:lnTo>
                  <a:lnTo>
                    <a:pt x="0" y="741"/>
                  </a:lnTo>
                  <a:lnTo>
                    <a:pt x="202" y="741"/>
                  </a:lnTo>
                  <a:lnTo>
                    <a:pt x="180" y="639"/>
                  </a:lnTo>
                  <a:lnTo>
                    <a:pt x="192" y="589"/>
                  </a:lnTo>
                  <a:lnTo>
                    <a:pt x="178" y="539"/>
                  </a:lnTo>
                  <a:lnTo>
                    <a:pt x="190" y="499"/>
                  </a:lnTo>
                  <a:lnTo>
                    <a:pt x="184" y="465"/>
                  </a:lnTo>
                  <a:lnTo>
                    <a:pt x="192" y="391"/>
                  </a:lnTo>
                  <a:lnTo>
                    <a:pt x="216" y="313"/>
                  </a:lnTo>
                  <a:lnTo>
                    <a:pt x="238" y="249"/>
                  </a:lnTo>
                  <a:lnTo>
                    <a:pt x="268" y="185"/>
                  </a:lnTo>
                  <a:lnTo>
                    <a:pt x="284" y="159"/>
                  </a:lnTo>
                  <a:lnTo>
                    <a:pt x="304" y="12"/>
                  </a:lnTo>
                  <a:lnTo>
                    <a:pt x="298" y="24"/>
                  </a:lnTo>
                  <a:lnTo>
                    <a:pt x="292" y="30"/>
                  </a:lnTo>
                  <a:lnTo>
                    <a:pt x="292" y="36"/>
                  </a:lnTo>
                  <a:lnTo>
                    <a:pt x="286" y="36"/>
                  </a:lnTo>
                  <a:lnTo>
                    <a:pt x="286" y="42"/>
                  </a:lnTo>
                  <a:lnTo>
                    <a:pt x="280" y="42"/>
                  </a:lnTo>
                  <a:lnTo>
                    <a:pt x="280" y="42"/>
                  </a:lnTo>
                  <a:lnTo>
                    <a:pt x="280" y="4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79" name="Freeform 7">
              <a:extLst>
                <a:ext uri="{FF2B5EF4-FFF2-40B4-BE49-F238E27FC236}">
                  <a16:creationId xmlns:a16="http://schemas.microsoft.com/office/drawing/2014/main" id="{2C9F6A47-8FB4-8868-4178-F6F76A83FB1B}"/>
                </a:ext>
              </a:extLst>
            </p:cNvPr>
            <p:cNvSpPr>
              <a:spLocks/>
            </p:cNvSpPr>
            <p:nvPr/>
          </p:nvSpPr>
          <p:spPr bwMode="ltGray">
            <a:xfrm>
              <a:off x="4918" y="3553"/>
              <a:ext cx="314" cy="767"/>
            </a:xfrm>
            <a:custGeom>
              <a:avLst/>
              <a:gdLst>
                <a:gd name="T0" fmla="*/ 284 w 314"/>
                <a:gd name="T1" fmla="*/ 6 h 767"/>
                <a:gd name="T2" fmla="*/ 278 w 314"/>
                <a:gd name="T3" fmla="*/ 6 h 767"/>
                <a:gd name="T4" fmla="*/ 272 w 314"/>
                <a:gd name="T5" fmla="*/ 12 h 767"/>
                <a:gd name="T6" fmla="*/ 254 w 314"/>
                <a:gd name="T7" fmla="*/ 18 h 767"/>
                <a:gd name="T8" fmla="*/ 230 w 314"/>
                <a:gd name="T9" fmla="*/ 24 h 767"/>
                <a:gd name="T10" fmla="*/ 206 w 314"/>
                <a:gd name="T11" fmla="*/ 42 h 767"/>
                <a:gd name="T12" fmla="*/ 188 w 314"/>
                <a:gd name="T13" fmla="*/ 48 h 767"/>
                <a:gd name="T14" fmla="*/ 176 w 314"/>
                <a:gd name="T15" fmla="*/ 54 h 767"/>
                <a:gd name="T16" fmla="*/ 170 w 314"/>
                <a:gd name="T17" fmla="*/ 54 h 767"/>
                <a:gd name="T18" fmla="*/ 150 w 314"/>
                <a:gd name="T19" fmla="*/ 169 h 767"/>
                <a:gd name="T20" fmla="*/ 110 w 314"/>
                <a:gd name="T21" fmla="*/ 225 h 767"/>
                <a:gd name="T22" fmla="*/ 54 w 314"/>
                <a:gd name="T23" fmla="*/ 383 h 767"/>
                <a:gd name="T24" fmla="*/ 82 w 314"/>
                <a:gd name="T25" fmla="*/ 555 h 767"/>
                <a:gd name="T26" fmla="*/ 40 w 314"/>
                <a:gd name="T27" fmla="*/ 679 h 767"/>
                <a:gd name="T28" fmla="*/ 0 w 314"/>
                <a:gd name="T29" fmla="*/ 767 h 767"/>
                <a:gd name="T30" fmla="*/ 108 w 314"/>
                <a:gd name="T31" fmla="*/ 767 h 767"/>
                <a:gd name="T32" fmla="*/ 120 w 314"/>
                <a:gd name="T33" fmla="*/ 611 h 767"/>
                <a:gd name="T34" fmla="*/ 148 w 314"/>
                <a:gd name="T35" fmla="*/ 499 h 767"/>
                <a:gd name="T36" fmla="*/ 160 w 314"/>
                <a:gd name="T37" fmla="*/ 367 h 767"/>
                <a:gd name="T38" fmla="*/ 218 w 314"/>
                <a:gd name="T39" fmla="*/ 327 h 767"/>
                <a:gd name="T40" fmla="*/ 238 w 314"/>
                <a:gd name="T41" fmla="*/ 221 h 767"/>
                <a:gd name="T42" fmla="*/ 296 w 314"/>
                <a:gd name="T43" fmla="*/ 135 h 767"/>
                <a:gd name="T44" fmla="*/ 314 w 314"/>
                <a:gd name="T45" fmla="*/ 0 h 767"/>
                <a:gd name="T46" fmla="*/ 302 w 314"/>
                <a:gd name="T47" fmla="*/ 0 h 767"/>
                <a:gd name="T48" fmla="*/ 296 w 314"/>
                <a:gd name="T49" fmla="*/ 0 h 767"/>
                <a:gd name="T50" fmla="*/ 290 w 314"/>
                <a:gd name="T51" fmla="*/ 0 h 767"/>
                <a:gd name="T52" fmla="*/ 284 w 314"/>
                <a:gd name="T53" fmla="*/ 6 h 767"/>
                <a:gd name="T54" fmla="*/ 284 w 314"/>
                <a:gd name="T55" fmla="*/ 6 h 767"/>
                <a:gd name="T56" fmla="*/ 284 w 314"/>
                <a:gd name="T57" fmla="*/ 6 h 767"/>
                <a:gd name="T58" fmla="*/ 284 w 314"/>
                <a:gd name="T59" fmla="*/ 6 h 7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4" h="767">
                  <a:moveTo>
                    <a:pt x="284" y="6"/>
                  </a:moveTo>
                  <a:lnTo>
                    <a:pt x="278" y="6"/>
                  </a:lnTo>
                  <a:lnTo>
                    <a:pt x="272" y="12"/>
                  </a:lnTo>
                  <a:lnTo>
                    <a:pt x="254" y="18"/>
                  </a:lnTo>
                  <a:lnTo>
                    <a:pt x="230" y="24"/>
                  </a:lnTo>
                  <a:lnTo>
                    <a:pt x="206" y="42"/>
                  </a:lnTo>
                  <a:lnTo>
                    <a:pt x="188" y="48"/>
                  </a:lnTo>
                  <a:lnTo>
                    <a:pt x="176" y="54"/>
                  </a:lnTo>
                  <a:lnTo>
                    <a:pt x="170" y="54"/>
                  </a:lnTo>
                  <a:lnTo>
                    <a:pt x="150" y="169"/>
                  </a:lnTo>
                  <a:lnTo>
                    <a:pt x="110" y="225"/>
                  </a:lnTo>
                  <a:lnTo>
                    <a:pt x="54" y="383"/>
                  </a:lnTo>
                  <a:lnTo>
                    <a:pt x="82" y="555"/>
                  </a:lnTo>
                  <a:lnTo>
                    <a:pt x="40" y="679"/>
                  </a:lnTo>
                  <a:lnTo>
                    <a:pt x="0" y="767"/>
                  </a:lnTo>
                  <a:lnTo>
                    <a:pt x="108" y="767"/>
                  </a:lnTo>
                  <a:lnTo>
                    <a:pt x="120" y="611"/>
                  </a:lnTo>
                  <a:lnTo>
                    <a:pt x="148" y="499"/>
                  </a:lnTo>
                  <a:lnTo>
                    <a:pt x="160" y="367"/>
                  </a:lnTo>
                  <a:lnTo>
                    <a:pt x="218" y="327"/>
                  </a:lnTo>
                  <a:lnTo>
                    <a:pt x="238" y="221"/>
                  </a:lnTo>
                  <a:lnTo>
                    <a:pt x="296" y="135"/>
                  </a:lnTo>
                  <a:lnTo>
                    <a:pt x="314" y="0"/>
                  </a:lnTo>
                  <a:lnTo>
                    <a:pt x="302" y="0"/>
                  </a:lnTo>
                  <a:lnTo>
                    <a:pt x="296" y="0"/>
                  </a:lnTo>
                  <a:lnTo>
                    <a:pt x="290" y="0"/>
                  </a:lnTo>
                  <a:lnTo>
                    <a:pt x="284" y="6"/>
                  </a:lnTo>
                  <a:lnTo>
                    <a:pt x="284" y="6"/>
                  </a:lnTo>
                  <a:lnTo>
                    <a:pt x="284" y="6"/>
                  </a:lnTo>
                  <a:lnTo>
                    <a:pt x="284" y="6"/>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0" name="Freeform 8">
              <a:extLst>
                <a:ext uri="{FF2B5EF4-FFF2-40B4-BE49-F238E27FC236}">
                  <a16:creationId xmlns:a16="http://schemas.microsoft.com/office/drawing/2014/main" id="{9BA65B4F-E9C2-2993-892F-F41457BA1BE2}"/>
                </a:ext>
              </a:extLst>
            </p:cNvPr>
            <p:cNvSpPr>
              <a:spLocks/>
            </p:cNvSpPr>
            <p:nvPr/>
          </p:nvSpPr>
          <p:spPr bwMode="ltGray">
            <a:xfrm>
              <a:off x="4700" y="3697"/>
              <a:ext cx="275" cy="623"/>
            </a:xfrm>
            <a:custGeom>
              <a:avLst/>
              <a:gdLst>
                <a:gd name="T0" fmla="*/ 257 w 275"/>
                <a:gd name="T1" fmla="*/ 12 h 623"/>
                <a:gd name="T2" fmla="*/ 239 w 275"/>
                <a:gd name="T3" fmla="*/ 6 h 623"/>
                <a:gd name="T4" fmla="*/ 203 w 275"/>
                <a:gd name="T5" fmla="*/ 6 h 623"/>
                <a:gd name="T6" fmla="*/ 203 w 275"/>
                <a:gd name="T7" fmla="*/ 6 h 623"/>
                <a:gd name="T8" fmla="*/ 197 w 275"/>
                <a:gd name="T9" fmla="*/ 6 h 623"/>
                <a:gd name="T10" fmla="*/ 185 w 275"/>
                <a:gd name="T11" fmla="*/ 0 h 623"/>
                <a:gd name="T12" fmla="*/ 173 w 275"/>
                <a:gd name="T13" fmla="*/ 0 h 623"/>
                <a:gd name="T14" fmla="*/ 166 w 275"/>
                <a:gd name="T15" fmla="*/ 0 h 623"/>
                <a:gd name="T16" fmla="*/ 160 w 275"/>
                <a:gd name="T17" fmla="*/ 0 h 623"/>
                <a:gd name="T18" fmla="*/ 144 w 275"/>
                <a:gd name="T19" fmla="*/ 117 h 623"/>
                <a:gd name="T20" fmla="*/ 128 w 275"/>
                <a:gd name="T21" fmla="*/ 185 h 623"/>
                <a:gd name="T22" fmla="*/ 58 w 275"/>
                <a:gd name="T23" fmla="*/ 299 h 623"/>
                <a:gd name="T24" fmla="*/ 54 w 275"/>
                <a:gd name="T25" fmla="*/ 441 h 623"/>
                <a:gd name="T26" fmla="*/ 24 w 275"/>
                <a:gd name="T27" fmla="*/ 523 h 623"/>
                <a:gd name="T28" fmla="*/ 0 w 275"/>
                <a:gd name="T29" fmla="*/ 623 h 623"/>
                <a:gd name="T30" fmla="*/ 78 w 275"/>
                <a:gd name="T31" fmla="*/ 623 h 623"/>
                <a:gd name="T32" fmla="*/ 92 w 275"/>
                <a:gd name="T33" fmla="*/ 555 h 623"/>
                <a:gd name="T34" fmla="*/ 134 w 275"/>
                <a:gd name="T35" fmla="*/ 447 h 623"/>
                <a:gd name="T36" fmla="*/ 158 w 275"/>
                <a:gd name="T37" fmla="*/ 315 h 623"/>
                <a:gd name="T38" fmla="*/ 184 w 275"/>
                <a:gd name="T39" fmla="*/ 257 h 623"/>
                <a:gd name="T40" fmla="*/ 216 w 275"/>
                <a:gd name="T41" fmla="*/ 211 h 623"/>
                <a:gd name="T42" fmla="*/ 222 w 275"/>
                <a:gd name="T43" fmla="*/ 145 h 623"/>
                <a:gd name="T44" fmla="*/ 240 w 275"/>
                <a:gd name="T45" fmla="*/ 111 h 623"/>
                <a:gd name="T46" fmla="*/ 262 w 275"/>
                <a:gd name="T47" fmla="*/ 79 h 623"/>
                <a:gd name="T48" fmla="*/ 275 w 275"/>
                <a:gd name="T49" fmla="*/ 6 h 623"/>
                <a:gd name="T50" fmla="*/ 263 w 275"/>
                <a:gd name="T51" fmla="*/ 12 h 623"/>
                <a:gd name="T52" fmla="*/ 257 w 275"/>
                <a:gd name="T53" fmla="*/ 12 h 623"/>
                <a:gd name="T54" fmla="*/ 257 w 275"/>
                <a:gd name="T55" fmla="*/ 12 h 623"/>
                <a:gd name="T56" fmla="*/ 257 w 275"/>
                <a:gd name="T57" fmla="*/ 12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75" h="623">
                  <a:moveTo>
                    <a:pt x="257" y="12"/>
                  </a:moveTo>
                  <a:lnTo>
                    <a:pt x="239" y="6"/>
                  </a:lnTo>
                  <a:lnTo>
                    <a:pt x="203" y="6"/>
                  </a:lnTo>
                  <a:lnTo>
                    <a:pt x="203" y="6"/>
                  </a:lnTo>
                  <a:lnTo>
                    <a:pt x="197" y="6"/>
                  </a:lnTo>
                  <a:lnTo>
                    <a:pt x="185" y="0"/>
                  </a:lnTo>
                  <a:lnTo>
                    <a:pt x="173" y="0"/>
                  </a:lnTo>
                  <a:lnTo>
                    <a:pt x="166" y="0"/>
                  </a:lnTo>
                  <a:lnTo>
                    <a:pt x="160" y="0"/>
                  </a:lnTo>
                  <a:lnTo>
                    <a:pt x="144" y="117"/>
                  </a:lnTo>
                  <a:lnTo>
                    <a:pt x="128" y="185"/>
                  </a:lnTo>
                  <a:lnTo>
                    <a:pt x="58" y="299"/>
                  </a:lnTo>
                  <a:lnTo>
                    <a:pt x="54" y="441"/>
                  </a:lnTo>
                  <a:lnTo>
                    <a:pt x="24" y="523"/>
                  </a:lnTo>
                  <a:lnTo>
                    <a:pt x="0" y="623"/>
                  </a:lnTo>
                  <a:lnTo>
                    <a:pt x="78" y="623"/>
                  </a:lnTo>
                  <a:lnTo>
                    <a:pt x="92" y="555"/>
                  </a:lnTo>
                  <a:lnTo>
                    <a:pt x="134" y="447"/>
                  </a:lnTo>
                  <a:lnTo>
                    <a:pt x="158" y="315"/>
                  </a:lnTo>
                  <a:lnTo>
                    <a:pt x="184" y="257"/>
                  </a:lnTo>
                  <a:lnTo>
                    <a:pt x="216" y="211"/>
                  </a:lnTo>
                  <a:lnTo>
                    <a:pt x="222" y="145"/>
                  </a:lnTo>
                  <a:lnTo>
                    <a:pt x="240" y="111"/>
                  </a:lnTo>
                  <a:lnTo>
                    <a:pt x="262" y="79"/>
                  </a:lnTo>
                  <a:lnTo>
                    <a:pt x="275" y="6"/>
                  </a:lnTo>
                  <a:lnTo>
                    <a:pt x="263" y="12"/>
                  </a:lnTo>
                  <a:lnTo>
                    <a:pt x="257" y="12"/>
                  </a:lnTo>
                  <a:lnTo>
                    <a:pt x="257" y="12"/>
                  </a:lnTo>
                  <a:lnTo>
                    <a:pt x="257"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1" name="Freeform 9">
              <a:extLst>
                <a:ext uri="{FF2B5EF4-FFF2-40B4-BE49-F238E27FC236}">
                  <a16:creationId xmlns:a16="http://schemas.microsoft.com/office/drawing/2014/main" id="{42A68AC7-18BF-E36E-9884-55DADC0EC9F2}"/>
                </a:ext>
              </a:extLst>
            </p:cNvPr>
            <p:cNvSpPr>
              <a:spLocks/>
            </p:cNvSpPr>
            <p:nvPr/>
          </p:nvSpPr>
          <p:spPr bwMode="ltGray">
            <a:xfrm>
              <a:off x="4522" y="3709"/>
              <a:ext cx="213" cy="611"/>
            </a:xfrm>
            <a:custGeom>
              <a:avLst/>
              <a:gdLst>
                <a:gd name="T0" fmla="*/ 171 w 213"/>
                <a:gd name="T1" fmla="*/ 12 h 611"/>
                <a:gd name="T2" fmla="*/ 159 w 213"/>
                <a:gd name="T3" fmla="*/ 24 h 611"/>
                <a:gd name="T4" fmla="*/ 153 w 213"/>
                <a:gd name="T5" fmla="*/ 36 h 611"/>
                <a:gd name="T6" fmla="*/ 128 w 213"/>
                <a:gd name="T7" fmla="*/ 60 h 611"/>
                <a:gd name="T8" fmla="*/ 110 w 213"/>
                <a:gd name="T9" fmla="*/ 83 h 611"/>
                <a:gd name="T10" fmla="*/ 86 w 213"/>
                <a:gd name="T11" fmla="*/ 119 h 611"/>
                <a:gd name="T12" fmla="*/ 68 w 213"/>
                <a:gd name="T13" fmla="*/ 167 h 611"/>
                <a:gd name="T14" fmla="*/ 68 w 213"/>
                <a:gd name="T15" fmla="*/ 221 h 611"/>
                <a:gd name="T16" fmla="*/ 68 w 213"/>
                <a:gd name="T17" fmla="*/ 227 h 611"/>
                <a:gd name="T18" fmla="*/ 68 w 213"/>
                <a:gd name="T19" fmla="*/ 233 h 611"/>
                <a:gd name="T20" fmla="*/ 68 w 213"/>
                <a:gd name="T21" fmla="*/ 239 h 611"/>
                <a:gd name="T22" fmla="*/ 68 w 213"/>
                <a:gd name="T23" fmla="*/ 245 h 611"/>
                <a:gd name="T24" fmla="*/ 68 w 213"/>
                <a:gd name="T25" fmla="*/ 251 h 611"/>
                <a:gd name="T26" fmla="*/ 68 w 213"/>
                <a:gd name="T27" fmla="*/ 251 h 611"/>
                <a:gd name="T28" fmla="*/ 68 w 213"/>
                <a:gd name="T29" fmla="*/ 257 h 611"/>
                <a:gd name="T30" fmla="*/ 68 w 213"/>
                <a:gd name="T31" fmla="*/ 269 h 611"/>
                <a:gd name="T32" fmla="*/ 74 w 213"/>
                <a:gd name="T33" fmla="*/ 287 h 611"/>
                <a:gd name="T34" fmla="*/ 80 w 213"/>
                <a:gd name="T35" fmla="*/ 305 h 611"/>
                <a:gd name="T36" fmla="*/ 86 w 213"/>
                <a:gd name="T37" fmla="*/ 311 h 611"/>
                <a:gd name="T38" fmla="*/ 86 w 213"/>
                <a:gd name="T39" fmla="*/ 311 h 611"/>
                <a:gd name="T40" fmla="*/ 92 w 213"/>
                <a:gd name="T41" fmla="*/ 317 h 611"/>
                <a:gd name="T42" fmla="*/ 92 w 213"/>
                <a:gd name="T43" fmla="*/ 323 h 611"/>
                <a:gd name="T44" fmla="*/ 92 w 213"/>
                <a:gd name="T45" fmla="*/ 323 h 611"/>
                <a:gd name="T46" fmla="*/ 24 w 213"/>
                <a:gd name="T47" fmla="*/ 437 h 611"/>
                <a:gd name="T48" fmla="*/ 18 w 213"/>
                <a:gd name="T49" fmla="*/ 471 h 611"/>
                <a:gd name="T50" fmla="*/ 0 w 213"/>
                <a:gd name="T51" fmla="*/ 547 h 611"/>
                <a:gd name="T52" fmla="*/ 50 w 213"/>
                <a:gd name="T53" fmla="*/ 611 h 611"/>
                <a:gd name="T54" fmla="*/ 114 w 213"/>
                <a:gd name="T55" fmla="*/ 611 h 611"/>
                <a:gd name="T56" fmla="*/ 104 w 213"/>
                <a:gd name="T57" fmla="*/ 555 h 611"/>
                <a:gd name="T58" fmla="*/ 120 w 213"/>
                <a:gd name="T59" fmla="*/ 515 h 611"/>
                <a:gd name="T60" fmla="*/ 150 w 213"/>
                <a:gd name="T61" fmla="*/ 449 h 611"/>
                <a:gd name="T62" fmla="*/ 166 w 213"/>
                <a:gd name="T63" fmla="*/ 377 h 611"/>
                <a:gd name="T64" fmla="*/ 156 w 213"/>
                <a:gd name="T65" fmla="*/ 295 h 611"/>
                <a:gd name="T66" fmla="*/ 170 w 213"/>
                <a:gd name="T67" fmla="*/ 203 h 611"/>
                <a:gd name="T68" fmla="*/ 212 w 213"/>
                <a:gd name="T69" fmla="*/ 95 h 611"/>
                <a:gd name="T70" fmla="*/ 213 w 213"/>
                <a:gd name="T71" fmla="*/ 0 h 611"/>
                <a:gd name="T72" fmla="*/ 207 w 213"/>
                <a:gd name="T73" fmla="*/ 0 h 611"/>
                <a:gd name="T74" fmla="*/ 201 w 213"/>
                <a:gd name="T75" fmla="*/ 0 h 611"/>
                <a:gd name="T76" fmla="*/ 195 w 213"/>
                <a:gd name="T77" fmla="*/ 0 h 611"/>
                <a:gd name="T78" fmla="*/ 189 w 213"/>
                <a:gd name="T79" fmla="*/ 0 h 611"/>
                <a:gd name="T80" fmla="*/ 183 w 213"/>
                <a:gd name="T81" fmla="*/ 6 h 611"/>
                <a:gd name="T82" fmla="*/ 177 w 213"/>
                <a:gd name="T83" fmla="*/ 6 h 611"/>
                <a:gd name="T84" fmla="*/ 171 w 213"/>
                <a:gd name="T85" fmla="*/ 12 h 611"/>
                <a:gd name="T86" fmla="*/ 171 w 213"/>
                <a:gd name="T87" fmla="*/ 12 h 611"/>
                <a:gd name="T88" fmla="*/ 171 w 213"/>
                <a:gd name="T89" fmla="*/ 12 h 6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13" h="611">
                  <a:moveTo>
                    <a:pt x="171" y="12"/>
                  </a:moveTo>
                  <a:lnTo>
                    <a:pt x="159" y="24"/>
                  </a:lnTo>
                  <a:lnTo>
                    <a:pt x="153" y="36"/>
                  </a:lnTo>
                  <a:lnTo>
                    <a:pt x="128" y="60"/>
                  </a:lnTo>
                  <a:lnTo>
                    <a:pt x="110" y="83"/>
                  </a:lnTo>
                  <a:lnTo>
                    <a:pt x="86" y="119"/>
                  </a:lnTo>
                  <a:lnTo>
                    <a:pt x="68" y="167"/>
                  </a:lnTo>
                  <a:lnTo>
                    <a:pt x="68" y="221"/>
                  </a:lnTo>
                  <a:lnTo>
                    <a:pt x="68" y="227"/>
                  </a:lnTo>
                  <a:lnTo>
                    <a:pt x="68" y="233"/>
                  </a:lnTo>
                  <a:lnTo>
                    <a:pt x="68" y="239"/>
                  </a:lnTo>
                  <a:lnTo>
                    <a:pt x="68" y="245"/>
                  </a:lnTo>
                  <a:lnTo>
                    <a:pt x="68" y="251"/>
                  </a:lnTo>
                  <a:lnTo>
                    <a:pt x="68" y="251"/>
                  </a:lnTo>
                  <a:lnTo>
                    <a:pt x="68" y="257"/>
                  </a:lnTo>
                  <a:lnTo>
                    <a:pt x="68" y="269"/>
                  </a:lnTo>
                  <a:lnTo>
                    <a:pt x="74" y="287"/>
                  </a:lnTo>
                  <a:lnTo>
                    <a:pt x="80" y="305"/>
                  </a:lnTo>
                  <a:lnTo>
                    <a:pt x="86" y="311"/>
                  </a:lnTo>
                  <a:lnTo>
                    <a:pt x="86" y="311"/>
                  </a:lnTo>
                  <a:lnTo>
                    <a:pt x="92" y="317"/>
                  </a:lnTo>
                  <a:lnTo>
                    <a:pt x="92" y="323"/>
                  </a:lnTo>
                  <a:lnTo>
                    <a:pt x="92" y="323"/>
                  </a:lnTo>
                  <a:lnTo>
                    <a:pt x="24" y="437"/>
                  </a:lnTo>
                  <a:lnTo>
                    <a:pt x="18" y="471"/>
                  </a:lnTo>
                  <a:lnTo>
                    <a:pt x="0" y="547"/>
                  </a:lnTo>
                  <a:lnTo>
                    <a:pt x="50" y="611"/>
                  </a:lnTo>
                  <a:lnTo>
                    <a:pt x="114" y="611"/>
                  </a:lnTo>
                  <a:lnTo>
                    <a:pt x="104" y="555"/>
                  </a:lnTo>
                  <a:lnTo>
                    <a:pt x="120" y="515"/>
                  </a:lnTo>
                  <a:lnTo>
                    <a:pt x="150" y="449"/>
                  </a:lnTo>
                  <a:lnTo>
                    <a:pt x="166" y="377"/>
                  </a:lnTo>
                  <a:lnTo>
                    <a:pt x="156" y="295"/>
                  </a:lnTo>
                  <a:lnTo>
                    <a:pt x="170" y="203"/>
                  </a:lnTo>
                  <a:lnTo>
                    <a:pt x="212" y="95"/>
                  </a:lnTo>
                  <a:lnTo>
                    <a:pt x="213" y="0"/>
                  </a:lnTo>
                  <a:lnTo>
                    <a:pt x="207" y="0"/>
                  </a:lnTo>
                  <a:lnTo>
                    <a:pt x="201" y="0"/>
                  </a:lnTo>
                  <a:lnTo>
                    <a:pt x="195" y="0"/>
                  </a:lnTo>
                  <a:lnTo>
                    <a:pt x="189" y="0"/>
                  </a:lnTo>
                  <a:lnTo>
                    <a:pt x="183" y="6"/>
                  </a:lnTo>
                  <a:lnTo>
                    <a:pt x="177" y="6"/>
                  </a:lnTo>
                  <a:lnTo>
                    <a:pt x="171" y="12"/>
                  </a:lnTo>
                  <a:lnTo>
                    <a:pt x="171" y="12"/>
                  </a:lnTo>
                  <a:lnTo>
                    <a:pt x="171"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2" name="Freeform 10">
              <a:extLst>
                <a:ext uri="{FF2B5EF4-FFF2-40B4-BE49-F238E27FC236}">
                  <a16:creationId xmlns:a16="http://schemas.microsoft.com/office/drawing/2014/main" id="{2BBB3DE5-1A72-C0BD-99A2-3C5D07117A06}"/>
                </a:ext>
              </a:extLst>
            </p:cNvPr>
            <p:cNvSpPr>
              <a:spLocks/>
            </p:cNvSpPr>
            <p:nvPr/>
          </p:nvSpPr>
          <p:spPr bwMode="ltGray">
            <a:xfrm>
              <a:off x="4292" y="3936"/>
              <a:ext cx="167" cy="384"/>
            </a:xfrm>
            <a:custGeom>
              <a:avLst/>
              <a:gdLst>
                <a:gd name="T0" fmla="*/ 149 w 167"/>
                <a:gd name="T1" fmla="*/ 60 h 384"/>
                <a:gd name="T2" fmla="*/ 119 w 167"/>
                <a:gd name="T3" fmla="*/ 30 h 384"/>
                <a:gd name="T4" fmla="*/ 89 w 167"/>
                <a:gd name="T5" fmla="*/ 12 h 384"/>
                <a:gd name="T6" fmla="*/ 59 w 167"/>
                <a:gd name="T7" fmla="*/ 0 h 384"/>
                <a:gd name="T8" fmla="*/ 54 w 167"/>
                <a:gd name="T9" fmla="*/ 70 h 384"/>
                <a:gd name="T10" fmla="*/ 46 w 167"/>
                <a:gd name="T11" fmla="*/ 112 h 384"/>
                <a:gd name="T12" fmla="*/ 52 w 167"/>
                <a:gd name="T13" fmla="*/ 168 h 384"/>
                <a:gd name="T14" fmla="*/ 24 w 167"/>
                <a:gd name="T15" fmla="*/ 194 h 384"/>
                <a:gd name="T16" fmla="*/ 16 w 167"/>
                <a:gd name="T17" fmla="*/ 258 h 384"/>
                <a:gd name="T18" fmla="*/ 2 w 167"/>
                <a:gd name="T19" fmla="*/ 300 h 384"/>
                <a:gd name="T20" fmla="*/ 0 w 167"/>
                <a:gd name="T21" fmla="*/ 352 h 384"/>
                <a:gd name="T22" fmla="*/ 47 w 167"/>
                <a:gd name="T23" fmla="*/ 384 h 384"/>
                <a:gd name="T24" fmla="*/ 149 w 167"/>
                <a:gd name="T25" fmla="*/ 384 h 384"/>
                <a:gd name="T26" fmla="*/ 134 w 167"/>
                <a:gd name="T27" fmla="*/ 350 h 384"/>
                <a:gd name="T28" fmla="*/ 104 w 167"/>
                <a:gd name="T29" fmla="*/ 324 h 384"/>
                <a:gd name="T30" fmla="*/ 138 w 167"/>
                <a:gd name="T31" fmla="*/ 274 h 384"/>
                <a:gd name="T32" fmla="*/ 122 w 167"/>
                <a:gd name="T33" fmla="*/ 220 h 384"/>
                <a:gd name="T34" fmla="*/ 132 w 167"/>
                <a:gd name="T35" fmla="*/ 186 h 384"/>
                <a:gd name="T36" fmla="*/ 140 w 167"/>
                <a:gd name="T37" fmla="*/ 154 h 384"/>
                <a:gd name="T38" fmla="*/ 167 w 167"/>
                <a:gd name="T39" fmla="*/ 90 h 384"/>
                <a:gd name="T40" fmla="*/ 149 w 167"/>
                <a:gd name="T41" fmla="*/ 60 h 384"/>
                <a:gd name="T42" fmla="*/ 149 w 167"/>
                <a:gd name="T43" fmla="*/ 60 h 384"/>
                <a:gd name="T44" fmla="*/ 149 w 167"/>
                <a:gd name="T45" fmla="*/ 6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7" h="384">
                  <a:moveTo>
                    <a:pt x="149" y="60"/>
                  </a:moveTo>
                  <a:lnTo>
                    <a:pt x="119" y="30"/>
                  </a:lnTo>
                  <a:lnTo>
                    <a:pt x="89" y="12"/>
                  </a:lnTo>
                  <a:lnTo>
                    <a:pt x="59" y="0"/>
                  </a:lnTo>
                  <a:lnTo>
                    <a:pt x="54" y="70"/>
                  </a:lnTo>
                  <a:lnTo>
                    <a:pt x="46" y="112"/>
                  </a:lnTo>
                  <a:lnTo>
                    <a:pt x="52" y="168"/>
                  </a:lnTo>
                  <a:lnTo>
                    <a:pt x="24" y="194"/>
                  </a:lnTo>
                  <a:lnTo>
                    <a:pt x="16" y="258"/>
                  </a:lnTo>
                  <a:lnTo>
                    <a:pt x="2" y="300"/>
                  </a:lnTo>
                  <a:lnTo>
                    <a:pt x="0" y="352"/>
                  </a:lnTo>
                  <a:lnTo>
                    <a:pt x="47" y="384"/>
                  </a:lnTo>
                  <a:lnTo>
                    <a:pt x="149" y="384"/>
                  </a:lnTo>
                  <a:lnTo>
                    <a:pt x="134" y="350"/>
                  </a:lnTo>
                  <a:lnTo>
                    <a:pt x="104" y="324"/>
                  </a:lnTo>
                  <a:lnTo>
                    <a:pt x="138" y="274"/>
                  </a:lnTo>
                  <a:lnTo>
                    <a:pt x="122" y="220"/>
                  </a:lnTo>
                  <a:lnTo>
                    <a:pt x="132" y="186"/>
                  </a:lnTo>
                  <a:lnTo>
                    <a:pt x="140" y="154"/>
                  </a:lnTo>
                  <a:lnTo>
                    <a:pt x="167" y="90"/>
                  </a:lnTo>
                  <a:lnTo>
                    <a:pt x="149" y="60"/>
                  </a:lnTo>
                  <a:lnTo>
                    <a:pt x="149" y="60"/>
                  </a:lnTo>
                  <a:lnTo>
                    <a:pt x="149" y="6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3" name="Freeform 11">
              <a:extLst>
                <a:ext uri="{FF2B5EF4-FFF2-40B4-BE49-F238E27FC236}">
                  <a16:creationId xmlns:a16="http://schemas.microsoft.com/office/drawing/2014/main" id="{196EDFBF-333D-413A-0D4B-3353A598CE2E}"/>
                </a:ext>
              </a:extLst>
            </p:cNvPr>
            <p:cNvSpPr>
              <a:spLocks/>
            </p:cNvSpPr>
            <p:nvPr/>
          </p:nvSpPr>
          <p:spPr bwMode="ltGray">
            <a:xfrm>
              <a:off x="4100" y="4020"/>
              <a:ext cx="166" cy="300"/>
            </a:xfrm>
            <a:custGeom>
              <a:avLst/>
              <a:gdLst>
                <a:gd name="T0" fmla="*/ 136 w 166"/>
                <a:gd name="T1" fmla="*/ 12 h 300"/>
                <a:gd name="T2" fmla="*/ 100 w 166"/>
                <a:gd name="T3" fmla="*/ 0 h 300"/>
                <a:gd name="T4" fmla="*/ 78 w 166"/>
                <a:gd name="T5" fmla="*/ 64 h 300"/>
                <a:gd name="T6" fmla="*/ 70 w 166"/>
                <a:gd name="T7" fmla="*/ 126 h 300"/>
                <a:gd name="T8" fmla="*/ 46 w 166"/>
                <a:gd name="T9" fmla="*/ 184 h 300"/>
                <a:gd name="T10" fmla="*/ 58 w 166"/>
                <a:gd name="T11" fmla="*/ 232 h 300"/>
                <a:gd name="T12" fmla="*/ 38 w 166"/>
                <a:gd name="T13" fmla="*/ 268 h 300"/>
                <a:gd name="T14" fmla="*/ 0 w 166"/>
                <a:gd name="T15" fmla="*/ 300 h 300"/>
                <a:gd name="T16" fmla="*/ 160 w 166"/>
                <a:gd name="T17" fmla="*/ 300 h 300"/>
                <a:gd name="T18" fmla="*/ 136 w 166"/>
                <a:gd name="T19" fmla="*/ 272 h 300"/>
                <a:gd name="T20" fmla="*/ 98 w 166"/>
                <a:gd name="T21" fmla="*/ 234 h 300"/>
                <a:gd name="T22" fmla="*/ 130 w 166"/>
                <a:gd name="T23" fmla="*/ 188 h 300"/>
                <a:gd name="T24" fmla="*/ 138 w 166"/>
                <a:gd name="T25" fmla="*/ 134 h 300"/>
                <a:gd name="T26" fmla="*/ 144 w 166"/>
                <a:gd name="T27" fmla="*/ 94 h 300"/>
                <a:gd name="T28" fmla="*/ 164 w 166"/>
                <a:gd name="T29" fmla="*/ 60 h 300"/>
                <a:gd name="T30" fmla="*/ 166 w 166"/>
                <a:gd name="T31" fmla="*/ 0 h 300"/>
                <a:gd name="T32" fmla="*/ 136 w 166"/>
                <a:gd name="T33" fmla="*/ 12 h 300"/>
                <a:gd name="T34" fmla="*/ 136 w 166"/>
                <a:gd name="T35" fmla="*/ 12 h 300"/>
                <a:gd name="T36" fmla="*/ 136 w 166"/>
                <a:gd name="T37" fmla="*/ 12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66" h="300">
                  <a:moveTo>
                    <a:pt x="136" y="12"/>
                  </a:moveTo>
                  <a:lnTo>
                    <a:pt x="100" y="0"/>
                  </a:lnTo>
                  <a:lnTo>
                    <a:pt x="78" y="64"/>
                  </a:lnTo>
                  <a:lnTo>
                    <a:pt x="70" y="126"/>
                  </a:lnTo>
                  <a:lnTo>
                    <a:pt x="46" y="184"/>
                  </a:lnTo>
                  <a:lnTo>
                    <a:pt x="58" y="232"/>
                  </a:lnTo>
                  <a:lnTo>
                    <a:pt x="38" y="268"/>
                  </a:lnTo>
                  <a:lnTo>
                    <a:pt x="0" y="300"/>
                  </a:lnTo>
                  <a:lnTo>
                    <a:pt x="160" y="300"/>
                  </a:lnTo>
                  <a:lnTo>
                    <a:pt x="136" y="272"/>
                  </a:lnTo>
                  <a:lnTo>
                    <a:pt x="98" y="234"/>
                  </a:lnTo>
                  <a:lnTo>
                    <a:pt x="130" y="188"/>
                  </a:lnTo>
                  <a:lnTo>
                    <a:pt x="138" y="134"/>
                  </a:lnTo>
                  <a:lnTo>
                    <a:pt x="144" y="94"/>
                  </a:lnTo>
                  <a:lnTo>
                    <a:pt x="164" y="60"/>
                  </a:lnTo>
                  <a:lnTo>
                    <a:pt x="166" y="0"/>
                  </a:lnTo>
                  <a:lnTo>
                    <a:pt x="136" y="12"/>
                  </a:lnTo>
                  <a:lnTo>
                    <a:pt x="136" y="12"/>
                  </a:lnTo>
                  <a:lnTo>
                    <a:pt x="136" y="12"/>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4" name="Freeform 12">
              <a:extLst>
                <a:ext uri="{FF2B5EF4-FFF2-40B4-BE49-F238E27FC236}">
                  <a16:creationId xmlns:a16="http://schemas.microsoft.com/office/drawing/2014/main" id="{3B357C92-4791-4B6E-DDD1-CB7189C244F6}"/>
                </a:ext>
              </a:extLst>
            </p:cNvPr>
            <p:cNvSpPr>
              <a:spLocks/>
            </p:cNvSpPr>
            <p:nvPr/>
          </p:nvSpPr>
          <p:spPr bwMode="ltGray">
            <a:xfrm>
              <a:off x="3910" y="4038"/>
              <a:ext cx="237" cy="282"/>
            </a:xfrm>
            <a:custGeom>
              <a:avLst/>
              <a:gdLst>
                <a:gd name="T0" fmla="*/ 201 w 237"/>
                <a:gd name="T1" fmla="*/ 0 h 282"/>
                <a:gd name="T2" fmla="*/ 183 w 237"/>
                <a:gd name="T3" fmla="*/ 0 h 282"/>
                <a:gd name="T4" fmla="*/ 158 w 237"/>
                <a:gd name="T5" fmla="*/ 50 h 282"/>
                <a:gd name="T6" fmla="*/ 148 w 237"/>
                <a:gd name="T7" fmla="*/ 92 h 282"/>
                <a:gd name="T8" fmla="*/ 120 w 237"/>
                <a:gd name="T9" fmla="*/ 144 h 282"/>
                <a:gd name="T10" fmla="*/ 82 w 237"/>
                <a:gd name="T11" fmla="*/ 182 h 282"/>
                <a:gd name="T12" fmla="*/ 60 w 237"/>
                <a:gd name="T13" fmla="*/ 232 h 282"/>
                <a:gd name="T14" fmla="*/ 0 w 237"/>
                <a:gd name="T15" fmla="*/ 282 h 282"/>
                <a:gd name="T16" fmla="*/ 128 w 237"/>
                <a:gd name="T17" fmla="*/ 282 h 282"/>
                <a:gd name="T18" fmla="*/ 154 w 237"/>
                <a:gd name="T19" fmla="*/ 254 h 282"/>
                <a:gd name="T20" fmla="*/ 158 w 237"/>
                <a:gd name="T21" fmla="*/ 196 h 282"/>
                <a:gd name="T22" fmla="*/ 188 w 237"/>
                <a:gd name="T23" fmla="*/ 148 h 282"/>
                <a:gd name="T24" fmla="*/ 196 w 237"/>
                <a:gd name="T25" fmla="*/ 70 h 282"/>
                <a:gd name="T26" fmla="*/ 237 w 237"/>
                <a:gd name="T27" fmla="*/ 0 h 282"/>
                <a:gd name="T28" fmla="*/ 201 w 237"/>
                <a:gd name="T29" fmla="*/ 0 h 282"/>
                <a:gd name="T30" fmla="*/ 201 w 237"/>
                <a:gd name="T31" fmla="*/ 0 h 282"/>
                <a:gd name="T32" fmla="*/ 201 w 237"/>
                <a:gd name="T33" fmla="*/ 0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7" h="282">
                  <a:moveTo>
                    <a:pt x="201" y="0"/>
                  </a:moveTo>
                  <a:lnTo>
                    <a:pt x="183" y="0"/>
                  </a:lnTo>
                  <a:lnTo>
                    <a:pt x="158" y="50"/>
                  </a:lnTo>
                  <a:lnTo>
                    <a:pt x="148" y="92"/>
                  </a:lnTo>
                  <a:lnTo>
                    <a:pt x="120" y="144"/>
                  </a:lnTo>
                  <a:lnTo>
                    <a:pt x="82" y="182"/>
                  </a:lnTo>
                  <a:lnTo>
                    <a:pt x="60" y="232"/>
                  </a:lnTo>
                  <a:lnTo>
                    <a:pt x="0" y="282"/>
                  </a:lnTo>
                  <a:lnTo>
                    <a:pt x="128" y="282"/>
                  </a:lnTo>
                  <a:lnTo>
                    <a:pt x="154" y="254"/>
                  </a:lnTo>
                  <a:lnTo>
                    <a:pt x="158" y="196"/>
                  </a:lnTo>
                  <a:lnTo>
                    <a:pt x="188" y="148"/>
                  </a:lnTo>
                  <a:lnTo>
                    <a:pt x="196" y="70"/>
                  </a:lnTo>
                  <a:lnTo>
                    <a:pt x="237" y="0"/>
                  </a:lnTo>
                  <a:lnTo>
                    <a:pt x="201" y="0"/>
                  </a:lnTo>
                  <a:lnTo>
                    <a:pt x="201" y="0"/>
                  </a:lnTo>
                  <a:lnTo>
                    <a:pt x="20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5" name="Freeform 13">
              <a:extLst>
                <a:ext uri="{FF2B5EF4-FFF2-40B4-BE49-F238E27FC236}">
                  <a16:creationId xmlns:a16="http://schemas.microsoft.com/office/drawing/2014/main" id="{71235DED-86EB-80E0-C274-E3481C221BCF}"/>
                </a:ext>
              </a:extLst>
            </p:cNvPr>
            <p:cNvSpPr>
              <a:spLocks/>
            </p:cNvSpPr>
            <p:nvPr/>
          </p:nvSpPr>
          <p:spPr bwMode="ltGray">
            <a:xfrm>
              <a:off x="3674" y="4086"/>
              <a:ext cx="196" cy="234"/>
            </a:xfrm>
            <a:custGeom>
              <a:avLst/>
              <a:gdLst>
                <a:gd name="T0" fmla="*/ 167 w 196"/>
                <a:gd name="T1" fmla="*/ 54 h 234"/>
                <a:gd name="T2" fmla="*/ 113 w 196"/>
                <a:gd name="T3" fmla="*/ 24 h 234"/>
                <a:gd name="T4" fmla="*/ 83 w 196"/>
                <a:gd name="T5" fmla="*/ 0 h 234"/>
                <a:gd name="T6" fmla="*/ 80 w 196"/>
                <a:gd name="T7" fmla="*/ 62 h 234"/>
                <a:gd name="T8" fmla="*/ 58 w 196"/>
                <a:gd name="T9" fmla="*/ 100 h 234"/>
                <a:gd name="T10" fmla="*/ 54 w 196"/>
                <a:gd name="T11" fmla="*/ 160 h 234"/>
                <a:gd name="T12" fmla="*/ 36 w 196"/>
                <a:gd name="T13" fmla="*/ 202 h 234"/>
                <a:gd name="T14" fmla="*/ 0 w 196"/>
                <a:gd name="T15" fmla="*/ 234 h 234"/>
                <a:gd name="T16" fmla="*/ 146 w 196"/>
                <a:gd name="T17" fmla="*/ 234 h 234"/>
                <a:gd name="T18" fmla="*/ 170 w 196"/>
                <a:gd name="T19" fmla="*/ 198 h 234"/>
                <a:gd name="T20" fmla="*/ 158 w 196"/>
                <a:gd name="T21" fmla="*/ 138 h 234"/>
                <a:gd name="T22" fmla="*/ 196 w 196"/>
                <a:gd name="T23" fmla="*/ 100 h 234"/>
                <a:gd name="T24" fmla="*/ 191 w 196"/>
                <a:gd name="T25" fmla="*/ 54 h 234"/>
                <a:gd name="T26" fmla="*/ 167 w 196"/>
                <a:gd name="T27" fmla="*/ 54 h 234"/>
                <a:gd name="T28" fmla="*/ 167 w 196"/>
                <a:gd name="T29" fmla="*/ 54 h 234"/>
                <a:gd name="T30" fmla="*/ 167 w 196"/>
                <a:gd name="T31" fmla="*/ 54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96" h="234">
                  <a:moveTo>
                    <a:pt x="167" y="54"/>
                  </a:moveTo>
                  <a:lnTo>
                    <a:pt x="113" y="24"/>
                  </a:lnTo>
                  <a:lnTo>
                    <a:pt x="83" y="0"/>
                  </a:lnTo>
                  <a:lnTo>
                    <a:pt x="80" y="62"/>
                  </a:lnTo>
                  <a:lnTo>
                    <a:pt x="58" y="100"/>
                  </a:lnTo>
                  <a:lnTo>
                    <a:pt x="54" y="160"/>
                  </a:lnTo>
                  <a:lnTo>
                    <a:pt x="36" y="202"/>
                  </a:lnTo>
                  <a:lnTo>
                    <a:pt x="0" y="234"/>
                  </a:lnTo>
                  <a:lnTo>
                    <a:pt x="146" y="234"/>
                  </a:lnTo>
                  <a:lnTo>
                    <a:pt x="170" y="198"/>
                  </a:lnTo>
                  <a:lnTo>
                    <a:pt x="158" y="138"/>
                  </a:lnTo>
                  <a:lnTo>
                    <a:pt x="196" y="100"/>
                  </a:lnTo>
                  <a:lnTo>
                    <a:pt x="191" y="54"/>
                  </a:lnTo>
                  <a:lnTo>
                    <a:pt x="167" y="54"/>
                  </a:lnTo>
                  <a:lnTo>
                    <a:pt x="167" y="54"/>
                  </a:lnTo>
                  <a:lnTo>
                    <a:pt x="167" y="5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6" name="Freeform 14">
              <a:extLst>
                <a:ext uri="{FF2B5EF4-FFF2-40B4-BE49-F238E27FC236}">
                  <a16:creationId xmlns:a16="http://schemas.microsoft.com/office/drawing/2014/main" id="{6342168B-E98F-FE2C-A71B-A02FDE3938B0}"/>
                </a:ext>
              </a:extLst>
            </p:cNvPr>
            <p:cNvSpPr>
              <a:spLocks/>
            </p:cNvSpPr>
            <p:nvPr/>
          </p:nvSpPr>
          <p:spPr bwMode="ltGray">
            <a:xfrm>
              <a:off x="3476" y="4068"/>
              <a:ext cx="190" cy="252"/>
            </a:xfrm>
            <a:custGeom>
              <a:avLst/>
              <a:gdLst>
                <a:gd name="T0" fmla="*/ 190 w 190"/>
                <a:gd name="T1" fmla="*/ 0 h 252"/>
                <a:gd name="T2" fmla="*/ 166 w 190"/>
                <a:gd name="T3" fmla="*/ 0 h 252"/>
                <a:gd name="T4" fmla="*/ 158 w 190"/>
                <a:gd name="T5" fmla="*/ 38 h 252"/>
                <a:gd name="T6" fmla="*/ 138 w 190"/>
                <a:gd name="T7" fmla="*/ 120 h 252"/>
                <a:gd name="T8" fmla="*/ 94 w 190"/>
                <a:gd name="T9" fmla="*/ 180 h 252"/>
                <a:gd name="T10" fmla="*/ 62 w 190"/>
                <a:gd name="T11" fmla="*/ 234 h 252"/>
                <a:gd name="T12" fmla="*/ 0 w 190"/>
                <a:gd name="T13" fmla="*/ 252 h 252"/>
                <a:gd name="T14" fmla="*/ 128 w 190"/>
                <a:gd name="T15" fmla="*/ 252 h 252"/>
                <a:gd name="T16" fmla="*/ 142 w 190"/>
                <a:gd name="T17" fmla="*/ 188 h 252"/>
                <a:gd name="T18" fmla="*/ 186 w 190"/>
                <a:gd name="T19" fmla="*/ 90 h 252"/>
                <a:gd name="T20" fmla="*/ 190 w 190"/>
                <a:gd name="T21" fmla="*/ 38 h 252"/>
                <a:gd name="T22" fmla="*/ 190 w 190"/>
                <a:gd name="T23" fmla="*/ 0 h 252"/>
                <a:gd name="T24" fmla="*/ 190 w 190"/>
                <a:gd name="T25" fmla="*/ 0 h 252"/>
                <a:gd name="T26" fmla="*/ 190 w 190"/>
                <a:gd name="T27" fmla="*/ 0 h 252"/>
                <a:gd name="T28" fmla="*/ 190 w 190"/>
                <a:gd name="T29" fmla="*/ 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0" h="252">
                  <a:moveTo>
                    <a:pt x="190" y="0"/>
                  </a:moveTo>
                  <a:lnTo>
                    <a:pt x="166" y="0"/>
                  </a:lnTo>
                  <a:lnTo>
                    <a:pt x="158" y="38"/>
                  </a:lnTo>
                  <a:lnTo>
                    <a:pt x="138" y="120"/>
                  </a:lnTo>
                  <a:lnTo>
                    <a:pt x="94" y="180"/>
                  </a:lnTo>
                  <a:lnTo>
                    <a:pt x="62" y="234"/>
                  </a:lnTo>
                  <a:lnTo>
                    <a:pt x="0" y="252"/>
                  </a:lnTo>
                  <a:lnTo>
                    <a:pt x="128" y="252"/>
                  </a:lnTo>
                  <a:lnTo>
                    <a:pt x="142" y="188"/>
                  </a:lnTo>
                  <a:lnTo>
                    <a:pt x="186" y="90"/>
                  </a:lnTo>
                  <a:lnTo>
                    <a:pt x="190" y="38"/>
                  </a:lnTo>
                  <a:lnTo>
                    <a:pt x="190" y="0"/>
                  </a:lnTo>
                  <a:lnTo>
                    <a:pt x="190" y="0"/>
                  </a:lnTo>
                  <a:lnTo>
                    <a:pt x="190" y="0"/>
                  </a:lnTo>
                  <a:lnTo>
                    <a:pt x="190"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7" name="Freeform 15">
              <a:extLst>
                <a:ext uri="{FF2B5EF4-FFF2-40B4-BE49-F238E27FC236}">
                  <a16:creationId xmlns:a16="http://schemas.microsoft.com/office/drawing/2014/main" id="{CB3978F2-29E7-42CB-4907-2B6E1813FDD6}"/>
                </a:ext>
              </a:extLst>
            </p:cNvPr>
            <p:cNvSpPr>
              <a:spLocks/>
            </p:cNvSpPr>
            <p:nvPr/>
          </p:nvSpPr>
          <p:spPr bwMode="ltGray">
            <a:xfrm>
              <a:off x="3170" y="4188"/>
              <a:ext cx="230" cy="132"/>
            </a:xfrm>
            <a:custGeom>
              <a:avLst/>
              <a:gdLst>
                <a:gd name="T0" fmla="*/ 197 w 230"/>
                <a:gd name="T1" fmla="*/ 0 h 132"/>
                <a:gd name="T2" fmla="*/ 191 w 230"/>
                <a:gd name="T3" fmla="*/ 0 h 132"/>
                <a:gd name="T4" fmla="*/ 185 w 230"/>
                <a:gd name="T5" fmla="*/ 0 h 132"/>
                <a:gd name="T6" fmla="*/ 173 w 230"/>
                <a:gd name="T7" fmla="*/ 0 h 132"/>
                <a:gd name="T8" fmla="*/ 161 w 230"/>
                <a:gd name="T9" fmla="*/ 0 h 132"/>
                <a:gd name="T10" fmla="*/ 155 w 230"/>
                <a:gd name="T11" fmla="*/ 0 h 132"/>
                <a:gd name="T12" fmla="*/ 138 w 230"/>
                <a:gd name="T13" fmla="*/ 6 h 132"/>
                <a:gd name="T14" fmla="*/ 132 w 230"/>
                <a:gd name="T15" fmla="*/ 6 h 132"/>
                <a:gd name="T16" fmla="*/ 35 w 230"/>
                <a:gd name="T17" fmla="*/ 18 h 132"/>
                <a:gd name="T18" fmla="*/ 11 w 230"/>
                <a:gd name="T19" fmla="*/ 30 h 132"/>
                <a:gd name="T20" fmla="*/ 23 w 230"/>
                <a:gd name="T21" fmla="*/ 54 h 132"/>
                <a:gd name="T22" fmla="*/ 0 w 230"/>
                <a:gd name="T23" fmla="*/ 100 h 132"/>
                <a:gd name="T24" fmla="*/ 0 w 230"/>
                <a:gd name="T25" fmla="*/ 132 h 132"/>
                <a:gd name="T26" fmla="*/ 162 w 230"/>
                <a:gd name="T27" fmla="*/ 132 h 132"/>
                <a:gd name="T28" fmla="*/ 204 w 230"/>
                <a:gd name="T29" fmla="*/ 88 h 132"/>
                <a:gd name="T30" fmla="*/ 230 w 230"/>
                <a:gd name="T31" fmla="*/ 46 h 132"/>
                <a:gd name="T32" fmla="*/ 214 w 230"/>
                <a:gd name="T33" fmla="*/ 24 h 132"/>
                <a:gd name="T34" fmla="*/ 215 w 230"/>
                <a:gd name="T35" fmla="*/ 0 h 132"/>
                <a:gd name="T36" fmla="*/ 209 w 230"/>
                <a:gd name="T37" fmla="*/ 0 h 132"/>
                <a:gd name="T38" fmla="*/ 203 w 230"/>
                <a:gd name="T39" fmla="*/ 0 h 132"/>
                <a:gd name="T40" fmla="*/ 203 w 230"/>
                <a:gd name="T41" fmla="*/ 0 h 132"/>
                <a:gd name="T42" fmla="*/ 197 w 230"/>
                <a:gd name="T43" fmla="*/ 0 h 132"/>
                <a:gd name="T44" fmla="*/ 197 w 230"/>
                <a:gd name="T45" fmla="*/ 0 h 132"/>
                <a:gd name="T46" fmla="*/ 197 w 230"/>
                <a:gd name="T47" fmla="*/ 0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30" h="132">
                  <a:moveTo>
                    <a:pt x="197" y="0"/>
                  </a:moveTo>
                  <a:lnTo>
                    <a:pt x="191" y="0"/>
                  </a:lnTo>
                  <a:lnTo>
                    <a:pt x="185" y="0"/>
                  </a:lnTo>
                  <a:lnTo>
                    <a:pt x="173" y="0"/>
                  </a:lnTo>
                  <a:lnTo>
                    <a:pt x="161" y="0"/>
                  </a:lnTo>
                  <a:lnTo>
                    <a:pt x="155" y="0"/>
                  </a:lnTo>
                  <a:lnTo>
                    <a:pt x="138" y="6"/>
                  </a:lnTo>
                  <a:lnTo>
                    <a:pt x="132" y="6"/>
                  </a:lnTo>
                  <a:lnTo>
                    <a:pt x="35" y="18"/>
                  </a:lnTo>
                  <a:lnTo>
                    <a:pt x="11" y="30"/>
                  </a:lnTo>
                  <a:lnTo>
                    <a:pt x="23" y="54"/>
                  </a:lnTo>
                  <a:lnTo>
                    <a:pt x="0" y="100"/>
                  </a:lnTo>
                  <a:lnTo>
                    <a:pt x="0" y="132"/>
                  </a:lnTo>
                  <a:lnTo>
                    <a:pt x="162" y="132"/>
                  </a:lnTo>
                  <a:lnTo>
                    <a:pt x="204" y="88"/>
                  </a:lnTo>
                  <a:lnTo>
                    <a:pt x="230" y="46"/>
                  </a:lnTo>
                  <a:lnTo>
                    <a:pt x="214" y="24"/>
                  </a:lnTo>
                  <a:lnTo>
                    <a:pt x="215" y="0"/>
                  </a:lnTo>
                  <a:lnTo>
                    <a:pt x="209" y="0"/>
                  </a:lnTo>
                  <a:lnTo>
                    <a:pt x="203" y="0"/>
                  </a:lnTo>
                  <a:lnTo>
                    <a:pt x="203" y="0"/>
                  </a:lnTo>
                  <a:lnTo>
                    <a:pt x="197" y="0"/>
                  </a:lnTo>
                  <a:lnTo>
                    <a:pt x="197" y="0"/>
                  </a:lnTo>
                  <a:lnTo>
                    <a:pt x="197"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8" name="Freeform 16">
              <a:extLst>
                <a:ext uri="{FF2B5EF4-FFF2-40B4-BE49-F238E27FC236}">
                  <a16:creationId xmlns:a16="http://schemas.microsoft.com/office/drawing/2014/main" id="{D15AEC6C-5A58-EE9D-1039-DB49A1E143B7}"/>
                </a:ext>
              </a:extLst>
            </p:cNvPr>
            <p:cNvSpPr>
              <a:spLocks/>
            </p:cNvSpPr>
            <p:nvPr/>
          </p:nvSpPr>
          <p:spPr bwMode="ltGray">
            <a:xfrm>
              <a:off x="3044" y="4218"/>
              <a:ext cx="89" cy="102"/>
            </a:xfrm>
            <a:custGeom>
              <a:avLst/>
              <a:gdLst>
                <a:gd name="T0" fmla="*/ 71 w 89"/>
                <a:gd name="T1" fmla="*/ 0 h 102"/>
                <a:gd name="T2" fmla="*/ 66 w 89"/>
                <a:gd name="T3" fmla="*/ 48 h 102"/>
                <a:gd name="T4" fmla="*/ 30 w 89"/>
                <a:gd name="T5" fmla="*/ 72 h 102"/>
                <a:gd name="T6" fmla="*/ 0 w 89"/>
                <a:gd name="T7" fmla="*/ 102 h 102"/>
                <a:gd name="T8" fmla="*/ 66 w 89"/>
                <a:gd name="T9" fmla="*/ 102 h 102"/>
                <a:gd name="T10" fmla="*/ 88 w 89"/>
                <a:gd name="T11" fmla="*/ 56 h 102"/>
                <a:gd name="T12" fmla="*/ 89 w 89"/>
                <a:gd name="T13" fmla="*/ 6 h 102"/>
                <a:gd name="T14" fmla="*/ 71 w 89"/>
                <a:gd name="T15" fmla="*/ 0 h 102"/>
                <a:gd name="T16" fmla="*/ 71 w 89"/>
                <a:gd name="T17" fmla="*/ 0 h 102"/>
                <a:gd name="T18" fmla="*/ 71 w 89"/>
                <a:gd name="T19" fmla="*/ 0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9" h="102">
                  <a:moveTo>
                    <a:pt x="71" y="0"/>
                  </a:moveTo>
                  <a:lnTo>
                    <a:pt x="66" y="48"/>
                  </a:lnTo>
                  <a:lnTo>
                    <a:pt x="30" y="72"/>
                  </a:lnTo>
                  <a:lnTo>
                    <a:pt x="0" y="102"/>
                  </a:lnTo>
                  <a:lnTo>
                    <a:pt x="66" y="102"/>
                  </a:lnTo>
                  <a:lnTo>
                    <a:pt x="88" y="56"/>
                  </a:lnTo>
                  <a:lnTo>
                    <a:pt x="89" y="6"/>
                  </a:lnTo>
                  <a:lnTo>
                    <a:pt x="71" y="0"/>
                  </a:lnTo>
                  <a:lnTo>
                    <a:pt x="71" y="0"/>
                  </a:lnTo>
                  <a:lnTo>
                    <a:pt x="71" y="0"/>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F760B9A3-8BA0-3648-63FA-9518C564AEED}"/>
                </a:ext>
              </a:extLst>
            </p:cNvPr>
            <p:cNvSpPr>
              <a:spLocks/>
            </p:cNvSpPr>
            <p:nvPr/>
          </p:nvSpPr>
          <p:spPr bwMode="ltGray">
            <a:xfrm>
              <a:off x="5482" y="3367"/>
              <a:ext cx="278" cy="953"/>
            </a:xfrm>
            <a:custGeom>
              <a:avLst/>
              <a:gdLst>
                <a:gd name="T0" fmla="*/ 278 w 278"/>
                <a:gd name="T1" fmla="*/ 24 h 953"/>
                <a:gd name="T2" fmla="*/ 272 w 278"/>
                <a:gd name="T3" fmla="*/ 24 h 953"/>
                <a:gd name="T4" fmla="*/ 272 w 278"/>
                <a:gd name="T5" fmla="*/ 18 h 953"/>
                <a:gd name="T6" fmla="*/ 266 w 278"/>
                <a:gd name="T7" fmla="*/ 18 h 953"/>
                <a:gd name="T8" fmla="*/ 254 w 278"/>
                <a:gd name="T9" fmla="*/ 12 h 953"/>
                <a:gd name="T10" fmla="*/ 236 w 278"/>
                <a:gd name="T11" fmla="*/ 6 h 953"/>
                <a:gd name="T12" fmla="*/ 212 w 278"/>
                <a:gd name="T13" fmla="*/ 0 h 953"/>
                <a:gd name="T14" fmla="*/ 206 w 278"/>
                <a:gd name="T15" fmla="*/ 6 h 953"/>
                <a:gd name="T16" fmla="*/ 198 w 278"/>
                <a:gd name="T17" fmla="*/ 129 h 953"/>
                <a:gd name="T18" fmla="*/ 184 w 278"/>
                <a:gd name="T19" fmla="*/ 209 h 953"/>
                <a:gd name="T20" fmla="*/ 182 w 278"/>
                <a:gd name="T21" fmla="*/ 249 h 953"/>
                <a:gd name="T22" fmla="*/ 200 w 278"/>
                <a:gd name="T23" fmla="*/ 339 h 953"/>
                <a:gd name="T24" fmla="*/ 186 w 278"/>
                <a:gd name="T25" fmla="*/ 481 h 953"/>
                <a:gd name="T26" fmla="*/ 176 w 278"/>
                <a:gd name="T27" fmla="*/ 521 h 953"/>
                <a:gd name="T28" fmla="*/ 156 w 278"/>
                <a:gd name="T29" fmla="*/ 601 h 953"/>
                <a:gd name="T30" fmla="*/ 172 w 278"/>
                <a:gd name="T31" fmla="*/ 681 h 953"/>
                <a:gd name="T32" fmla="*/ 138 w 278"/>
                <a:gd name="T33" fmla="*/ 765 h 953"/>
                <a:gd name="T34" fmla="*/ 96 w 278"/>
                <a:gd name="T35" fmla="*/ 847 h 953"/>
                <a:gd name="T36" fmla="*/ 50 w 278"/>
                <a:gd name="T37" fmla="*/ 899 h 953"/>
                <a:gd name="T38" fmla="*/ 0 w 278"/>
                <a:gd name="T39" fmla="*/ 953 h 953"/>
                <a:gd name="T40" fmla="*/ 278 w 278"/>
                <a:gd name="T41" fmla="*/ 953 h 953"/>
                <a:gd name="T42" fmla="*/ 278 w 278"/>
                <a:gd name="T43" fmla="*/ 24 h 953"/>
                <a:gd name="T44" fmla="*/ 278 w 278"/>
                <a:gd name="T45" fmla="*/ 24 h 953"/>
                <a:gd name="T46" fmla="*/ 278 w 278"/>
                <a:gd name="T47" fmla="*/ 24 h 9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78" h="953">
                  <a:moveTo>
                    <a:pt x="278" y="24"/>
                  </a:moveTo>
                  <a:lnTo>
                    <a:pt x="272" y="24"/>
                  </a:lnTo>
                  <a:lnTo>
                    <a:pt x="272" y="18"/>
                  </a:lnTo>
                  <a:lnTo>
                    <a:pt x="266" y="18"/>
                  </a:lnTo>
                  <a:lnTo>
                    <a:pt x="254" y="12"/>
                  </a:lnTo>
                  <a:lnTo>
                    <a:pt x="236" y="6"/>
                  </a:lnTo>
                  <a:lnTo>
                    <a:pt x="212" y="0"/>
                  </a:lnTo>
                  <a:lnTo>
                    <a:pt x="206" y="6"/>
                  </a:lnTo>
                  <a:lnTo>
                    <a:pt x="198" y="129"/>
                  </a:lnTo>
                  <a:lnTo>
                    <a:pt x="184" y="209"/>
                  </a:lnTo>
                  <a:lnTo>
                    <a:pt x="182" y="249"/>
                  </a:lnTo>
                  <a:lnTo>
                    <a:pt x="200" y="339"/>
                  </a:lnTo>
                  <a:lnTo>
                    <a:pt x="186" y="481"/>
                  </a:lnTo>
                  <a:lnTo>
                    <a:pt x="176" y="521"/>
                  </a:lnTo>
                  <a:lnTo>
                    <a:pt x="156" y="601"/>
                  </a:lnTo>
                  <a:lnTo>
                    <a:pt x="172" y="681"/>
                  </a:lnTo>
                  <a:lnTo>
                    <a:pt x="138" y="765"/>
                  </a:lnTo>
                  <a:lnTo>
                    <a:pt x="96" y="847"/>
                  </a:lnTo>
                  <a:lnTo>
                    <a:pt x="50" y="899"/>
                  </a:lnTo>
                  <a:lnTo>
                    <a:pt x="0" y="953"/>
                  </a:lnTo>
                  <a:lnTo>
                    <a:pt x="278" y="953"/>
                  </a:lnTo>
                  <a:lnTo>
                    <a:pt x="278" y="24"/>
                  </a:lnTo>
                  <a:lnTo>
                    <a:pt x="278" y="24"/>
                  </a:lnTo>
                  <a:lnTo>
                    <a:pt x="278" y="24"/>
                  </a:lnTo>
                </a:path>
              </a:pathLst>
            </a:custGeom>
            <a:gradFill rotWithShape="0">
              <a:gsLst>
                <a:gs pos="0">
                  <a:schemeClr val="bg2">
                    <a:gamma/>
                    <a:shade val="90980"/>
                    <a:invGamma/>
                  </a:schemeClr>
                </a:gs>
                <a:gs pos="100000">
                  <a:schemeClr val="bg2"/>
                </a:gs>
              </a:gsLst>
              <a:lin ang="2700000" scaled="1"/>
            </a:gradFill>
            <a:ln>
              <a:noFill/>
            </a:ln>
          </p:spPr>
          <p:txBody>
            <a:bodyPr/>
            <a:lstStyle/>
            <a:p>
              <a:pPr eaLnBrk="1" hangingPunct="1">
                <a:defRPr/>
              </a:pPr>
              <a:endParaRPr lang="en-US" sz="1800"/>
            </a:p>
          </p:txBody>
        </p:sp>
      </p:grpSp>
      <p:sp>
        <p:nvSpPr>
          <p:cNvPr id="54290" name="Rectangle 18">
            <a:extLst>
              <a:ext uri="{FF2B5EF4-FFF2-40B4-BE49-F238E27FC236}">
                <a16:creationId xmlns:a16="http://schemas.microsoft.com/office/drawing/2014/main" id="{AD04E5A7-28D4-E4F5-2421-38C39E63C115}"/>
              </a:ext>
            </a:extLst>
          </p:cNvPr>
          <p:cNvSpPr>
            <a:spLocks noGrp="1" noChangeArrowheads="1"/>
          </p:cNvSpPr>
          <p:nvPr>
            <p:ph type="title"/>
          </p:nvPr>
        </p:nvSpPr>
        <p:spPr bwMode="auto">
          <a:xfrm>
            <a:off x="609600" y="277814"/>
            <a:ext cx="10972800" cy="1139825"/>
          </a:xfrm>
          <a:prstGeom prst="rect">
            <a:avLst/>
          </a:prstGeom>
          <a:noFill/>
          <a:ln>
            <a:noFill/>
          </a:ln>
          <a:effectLst/>
        </p:spPr>
        <p:txBody>
          <a:bodyPr vert="horz" wrap="square" lIns="91440" tIns="45720" rIns="91440" bIns="45720" numCol="1" anchor="ctr" anchorCtr="1" compatLnSpc="1">
            <a:prstTxWarp prst="textNoShape">
              <a:avLst/>
            </a:prstTxWarp>
          </a:bodyPr>
          <a:lstStyle/>
          <a:p>
            <a:pPr lvl="0"/>
            <a:r>
              <a:rPr lang="en-US" altLang="en-US"/>
              <a:t>Click to edit Master title style</a:t>
            </a:r>
          </a:p>
        </p:txBody>
      </p:sp>
      <p:sp>
        <p:nvSpPr>
          <p:cNvPr id="54291" name="Rectangle 19">
            <a:extLst>
              <a:ext uri="{FF2B5EF4-FFF2-40B4-BE49-F238E27FC236}">
                <a16:creationId xmlns:a16="http://schemas.microsoft.com/office/drawing/2014/main" id="{33ED07AA-804A-934B-582B-FD11874DFE3C}"/>
              </a:ext>
            </a:extLst>
          </p:cNvPr>
          <p:cNvSpPr>
            <a:spLocks noGrp="1" noChangeArrowheads="1"/>
          </p:cNvSpPr>
          <p:nvPr>
            <p:ph type="dt" sz="half" idx="2"/>
          </p:nvPr>
        </p:nvSpPr>
        <p:spPr bwMode="auto">
          <a:xfrm>
            <a:off x="609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292" name="Rectangle 20">
            <a:extLst>
              <a:ext uri="{FF2B5EF4-FFF2-40B4-BE49-F238E27FC236}">
                <a16:creationId xmlns:a16="http://schemas.microsoft.com/office/drawing/2014/main" id="{8709BAB8-83ED-41E1-938F-C571031B2DFA}"/>
              </a:ext>
            </a:extLst>
          </p:cNvPr>
          <p:cNvSpPr>
            <a:spLocks noGrp="1" noChangeArrowheads="1"/>
          </p:cNvSpPr>
          <p:nvPr>
            <p:ph type="ftr" sz="quarter" idx="3"/>
          </p:nvPr>
        </p:nvSpPr>
        <p:spPr bwMode="auto">
          <a:xfrm>
            <a:off x="4165600" y="6248400"/>
            <a:ext cx="3860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293" name="Rectangle 21">
            <a:extLst>
              <a:ext uri="{FF2B5EF4-FFF2-40B4-BE49-F238E27FC236}">
                <a16:creationId xmlns:a16="http://schemas.microsoft.com/office/drawing/2014/main" id="{27CFD82B-0330-01B1-8240-8FBA19B3B951}"/>
              </a:ext>
            </a:extLst>
          </p:cNvPr>
          <p:cNvSpPr>
            <a:spLocks noGrp="1" noChangeArrowheads="1"/>
          </p:cNvSpPr>
          <p:nvPr>
            <p:ph type="sldNum" sz="quarter" idx="4"/>
          </p:nvPr>
        </p:nvSpPr>
        <p:spPr bwMode="auto">
          <a:xfrm>
            <a:off x="8737600" y="6243638"/>
            <a:ext cx="2844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pPr>
              <a:defRPr/>
            </a:pPr>
            <a:fld id="{A7DD72E6-949C-410A-8752-577DB7E291E5}" type="slidenum">
              <a:rPr lang="en-US" altLang="en-US"/>
              <a:pPr>
                <a:defRPr/>
              </a:pPr>
              <a:t>‹#›</a:t>
            </a:fld>
            <a:endParaRPr lang="en-US" altLang="en-US"/>
          </a:p>
        </p:txBody>
      </p:sp>
      <p:sp>
        <p:nvSpPr>
          <p:cNvPr id="54294" name="Rectangle 22">
            <a:extLst>
              <a:ext uri="{FF2B5EF4-FFF2-40B4-BE49-F238E27FC236}">
                <a16:creationId xmlns:a16="http://schemas.microsoft.com/office/drawing/2014/main" id="{38976B1E-2ED5-AA6D-47A2-97350410378F}"/>
              </a:ext>
            </a:extLst>
          </p:cNvPr>
          <p:cNvSpPr>
            <a:spLocks noGrp="1" noChangeArrowheads="1"/>
          </p:cNvSpPr>
          <p:nvPr>
            <p:ph type="body" idx="1"/>
          </p:nvPr>
        </p:nvSpPr>
        <p:spPr bwMode="auto">
          <a:xfrm>
            <a:off x="609600" y="1600201"/>
            <a:ext cx="109728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1597856435"/>
      </p:ext>
    </p:extLst>
  </p:cSld>
  <p:clrMap bg1="dk2" tx1="lt1" bg2="dk1" tx2="lt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 id="2147484143" r:id="rId11"/>
    <p:sldLayoutId id="2147484144" r:id="rId12"/>
    <p:sldLayoutId id="2147484145" r:id="rId13"/>
    <p:sldLayoutId id="2147484146" r:id="rId14"/>
    <p:sldLayoutId id="2147484147" r:id="rId15"/>
    <p:sldLayoutId id="2147484148" r:id="rId16"/>
    <p:sldLayoutId id="2147484149" r:id="rId17"/>
  </p:sldLayoutIdLst>
  <p:transition>
    <p:fade/>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70000"/>
        <a:buFont typeface="Wingdings" panose="05000000000000000000" pitchFamily="2" charset="2"/>
        <a:buChar char="u"/>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tx2"/>
        </a:buClr>
        <a:buSzPct val="70000"/>
        <a:buFont typeface="Wingdings" panose="05000000000000000000" pitchFamily="2" charset="2"/>
        <a:buChar char="u"/>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70000"/>
        <a:buFont typeface="Wingdings" panose="05000000000000000000" pitchFamily="2" charset="2"/>
        <a:buChar char="u"/>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BCE8710-9864-7920-1F19-FF1F7C65760B}"/>
              </a:ext>
            </a:extLst>
          </p:cNvPr>
          <p:cNvSpPr>
            <a:spLocks noGrp="1" noChangeArrowheads="1"/>
          </p:cNvSpPr>
          <p:nvPr>
            <p:ph type="title"/>
          </p:nvPr>
        </p:nvSpPr>
        <p:spPr bwMode="auto">
          <a:xfrm>
            <a:off x="609600" y="381000"/>
            <a:ext cx="10972800" cy="13716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109BE4E2-85A1-7FE2-726F-82DDE66304C5}"/>
              </a:ext>
            </a:extLst>
          </p:cNvPr>
          <p:cNvSpPr>
            <a:spLocks noGrp="1" noChangeArrowheads="1"/>
          </p:cNvSpPr>
          <p:nvPr>
            <p:ph type="body" idx="1"/>
          </p:nvPr>
        </p:nvSpPr>
        <p:spPr bwMode="auto">
          <a:xfrm>
            <a:off x="609600" y="19812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85E6B0FF-0C34-81CD-B60D-892A86BEA270}"/>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A8E41234-90F7-72D4-80EC-F12972E9B4C7}"/>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D0E3C3CA-2641-4BF7-3CFA-959FCBF5B5AA}"/>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7348F655-FCC0-41A4-9E93-E1E4952B9E6C}" type="slidenum">
              <a:rPr lang="en-US" altLang="en-US"/>
              <a:pPr>
                <a:defRPr/>
              </a:pPr>
              <a:t>‹#›</a:t>
            </a:fld>
            <a:endParaRPr lang="en-US" altLang="en-US"/>
          </a:p>
        </p:txBody>
      </p:sp>
    </p:spTree>
    <p:extLst>
      <p:ext uri="{BB962C8B-B14F-4D97-AF65-F5344CB8AC3E}">
        <p14:creationId xmlns:p14="http://schemas.microsoft.com/office/powerpoint/2010/main" val="2382950670"/>
      </p:ext>
    </p:extLst>
  </p:cSld>
  <p:clrMap bg1="dk2" tx1="lt1" bg2="dk1" tx2="lt2" accent1="accent1" accent2="accent2" accent3="accent3" accent4="accent4" accent5="accent5" accent6="accent6" hlink="hlink" folHlink="folHlink"/>
  <p:sldLayoutIdLst>
    <p:sldLayoutId id="2147484151" r:id="rId1"/>
    <p:sldLayoutId id="2147484152" r:id="rId2"/>
    <p:sldLayoutId id="2147484153" r:id="rId3"/>
    <p:sldLayoutId id="2147484154" r:id="rId4"/>
    <p:sldLayoutId id="2147484155" r:id="rId5"/>
    <p:sldLayoutId id="2147484156" r:id="rId6"/>
    <p:sldLayoutId id="2147484157" r:id="rId7"/>
    <p:sldLayoutId id="2147484158" r:id="rId8"/>
    <p:sldLayoutId id="2147484159" r:id="rId9"/>
    <p:sldLayoutId id="2147484160" r:id="rId10"/>
    <p:sldLayoutId id="2147484161" r:id="rId11"/>
    <p:sldLayoutId id="2147484162" r:id="rId12"/>
    <p:sldLayoutId id="2147484163" r:id="rId13"/>
    <p:sldLayoutId id="2147484164" r:id="rId14"/>
    <p:sldLayoutId id="2147484165" r:id="rId15"/>
    <p:sldLayoutId id="2147484166" r:id="rId16"/>
    <p:sldLayoutId id="2147484167" r:id="rId17"/>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000000"/>
            </a:gs>
            <a:gs pos="64999">
              <a:srgbClr val="000000"/>
            </a:gs>
            <a:gs pos="100000">
              <a:srgbClr val="5A77A9"/>
            </a:gs>
          </a:gsLst>
          <a:lin ang="5400000"/>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71A05270-12A8-4ED3-5D57-6BD17EDB7E3C}"/>
              </a:ext>
            </a:extLst>
          </p:cNvPr>
          <p:cNvSpPr/>
          <p:nvPr/>
        </p:nvSpPr>
        <p:spPr>
          <a:xfrm>
            <a:off x="1" y="1"/>
            <a:ext cx="486833" cy="6854825"/>
          </a:xfrm>
          <a:prstGeom prst="rect">
            <a:avLst/>
          </a:prstGeom>
          <a:solidFill>
            <a:srgbClr val="FFFFFF">
              <a:alpha val="100000"/>
            </a:srgb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8" name="Rectangle 7">
            <a:extLst>
              <a:ext uri="{FF2B5EF4-FFF2-40B4-BE49-F238E27FC236}">
                <a16:creationId xmlns:a16="http://schemas.microsoft.com/office/drawing/2014/main" id="{1AA93451-3DB5-FEF1-4C3A-EA82A74FB10F}"/>
              </a:ext>
            </a:extLst>
          </p:cNvPr>
          <p:cNvSpPr/>
          <p:nvPr/>
        </p:nvSpPr>
        <p:spPr>
          <a:xfrm>
            <a:off x="340785" y="5046664"/>
            <a:ext cx="97367" cy="16922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9" name="Rectangle 8">
            <a:extLst>
              <a:ext uri="{FF2B5EF4-FFF2-40B4-BE49-F238E27FC236}">
                <a16:creationId xmlns:a16="http://schemas.microsoft.com/office/drawing/2014/main" id="{808CBBD9-6A6A-D1B5-B30C-789164DD717F}"/>
              </a:ext>
            </a:extLst>
          </p:cNvPr>
          <p:cNvSpPr/>
          <p:nvPr/>
        </p:nvSpPr>
        <p:spPr>
          <a:xfrm>
            <a:off x="340785" y="4797425"/>
            <a:ext cx="97367" cy="228600"/>
          </a:xfrm>
          <a:prstGeom prst="rect">
            <a:avLst/>
          </a:prstGeom>
          <a:solidFill>
            <a:schemeClr val="accent3">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0" name="Rectangle 9">
            <a:extLst>
              <a:ext uri="{FF2B5EF4-FFF2-40B4-BE49-F238E27FC236}">
                <a16:creationId xmlns:a16="http://schemas.microsoft.com/office/drawing/2014/main" id="{D1B4DE3D-687A-6816-35BF-8B3D47FF16B6}"/>
              </a:ext>
            </a:extLst>
          </p:cNvPr>
          <p:cNvSpPr/>
          <p:nvPr/>
        </p:nvSpPr>
        <p:spPr>
          <a:xfrm>
            <a:off x="340785" y="4637088"/>
            <a:ext cx="97367" cy="138112"/>
          </a:xfrm>
          <a:prstGeom prst="rect">
            <a:avLst/>
          </a:prstGeom>
          <a:solidFill>
            <a:schemeClr val="bg2"/>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1" name="Rectangle 10">
            <a:extLst>
              <a:ext uri="{FF2B5EF4-FFF2-40B4-BE49-F238E27FC236}">
                <a16:creationId xmlns:a16="http://schemas.microsoft.com/office/drawing/2014/main" id="{E3254815-FFFB-099D-2797-759461AEBB07}"/>
              </a:ext>
            </a:extLst>
          </p:cNvPr>
          <p:cNvSpPr/>
          <p:nvPr/>
        </p:nvSpPr>
        <p:spPr>
          <a:xfrm>
            <a:off x="340785" y="4541838"/>
            <a:ext cx="97367" cy="7461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2" name="Rectangle 11">
            <a:extLst>
              <a:ext uri="{FF2B5EF4-FFF2-40B4-BE49-F238E27FC236}">
                <a16:creationId xmlns:a16="http://schemas.microsoft.com/office/drawing/2014/main" id="{0E94A96E-D7D6-6501-56F4-9BFA577A5909}"/>
              </a:ext>
            </a:extLst>
          </p:cNvPr>
          <p:cNvSpPr/>
          <p:nvPr/>
        </p:nvSpPr>
        <p:spPr>
          <a:xfrm>
            <a:off x="412751" y="681039"/>
            <a:ext cx="61383"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5" name="Rectangle 14">
            <a:extLst>
              <a:ext uri="{FF2B5EF4-FFF2-40B4-BE49-F238E27FC236}">
                <a16:creationId xmlns:a16="http://schemas.microsoft.com/office/drawing/2014/main" id="{0271B656-EC9B-2590-43F7-EE22CE08162C}"/>
              </a:ext>
            </a:extLst>
          </p:cNvPr>
          <p:cNvSpPr/>
          <p:nvPr/>
        </p:nvSpPr>
        <p:spPr>
          <a:xfrm>
            <a:off x="357718" y="681039"/>
            <a:ext cx="381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16" name="Rectangle 15">
            <a:extLst>
              <a:ext uri="{FF2B5EF4-FFF2-40B4-BE49-F238E27FC236}">
                <a16:creationId xmlns:a16="http://schemas.microsoft.com/office/drawing/2014/main" id="{4854EE6D-73EA-6F72-8960-377EF1798602}"/>
              </a:ext>
            </a:extLst>
          </p:cNvPr>
          <p:cNvSpPr/>
          <p:nvPr/>
        </p:nvSpPr>
        <p:spPr>
          <a:xfrm>
            <a:off x="332318" y="681039"/>
            <a:ext cx="12700"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a:p>
        </p:txBody>
      </p:sp>
      <p:sp>
        <p:nvSpPr>
          <p:cNvPr id="17" name="Rectangle 16">
            <a:extLst>
              <a:ext uri="{FF2B5EF4-FFF2-40B4-BE49-F238E27FC236}">
                <a16:creationId xmlns:a16="http://schemas.microsoft.com/office/drawing/2014/main" id="{FAF3A5FA-3F6B-177A-2DA8-3CCB7691C9EE}"/>
              </a:ext>
            </a:extLst>
          </p:cNvPr>
          <p:cNvSpPr/>
          <p:nvPr/>
        </p:nvSpPr>
        <p:spPr>
          <a:xfrm>
            <a:off x="296333" y="681039"/>
            <a:ext cx="10584" cy="365125"/>
          </a:xfrm>
          <a:prstGeom prst="rect">
            <a:avLst/>
          </a:prstGeom>
          <a:solidFill>
            <a:srgbClr val="000000">
              <a:alpha val="10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fontAlgn="auto">
              <a:spcBef>
                <a:spcPts val="0"/>
              </a:spcBef>
              <a:spcAft>
                <a:spcPts val="0"/>
              </a:spcAft>
              <a:defRPr/>
            </a:pPr>
            <a:endParaRPr lang="en-US" sz="1800" dirty="0"/>
          </a:p>
        </p:txBody>
      </p:sp>
      <p:sp>
        <p:nvSpPr>
          <p:cNvPr id="22" name="Title Placeholder 21">
            <a:extLst>
              <a:ext uri="{FF2B5EF4-FFF2-40B4-BE49-F238E27FC236}">
                <a16:creationId xmlns:a16="http://schemas.microsoft.com/office/drawing/2014/main" id="{F5866C65-A520-D7AF-77AC-533256A12312}"/>
              </a:ext>
            </a:extLst>
          </p:cNvPr>
          <p:cNvSpPr>
            <a:spLocks noGrp="1"/>
          </p:cNvSpPr>
          <p:nvPr>
            <p:ph type="title"/>
          </p:nvPr>
        </p:nvSpPr>
        <p:spPr>
          <a:xfrm>
            <a:off x="1219200" y="512763"/>
            <a:ext cx="10363200" cy="914400"/>
          </a:xfrm>
          <a:prstGeom prst="rect">
            <a:avLst/>
          </a:prstGeom>
        </p:spPr>
        <p:txBody>
          <a:bodyPr vert="horz" anchor="t">
            <a:noAutofit/>
          </a:bodyPr>
          <a:lstStyle/>
          <a:p>
            <a:r>
              <a:rPr lang="en-US"/>
              <a:t>Click to edit Master title style</a:t>
            </a:r>
          </a:p>
        </p:txBody>
      </p:sp>
      <p:sp>
        <p:nvSpPr>
          <p:cNvPr id="1036" name="Text Placeholder 12">
            <a:extLst>
              <a:ext uri="{FF2B5EF4-FFF2-40B4-BE49-F238E27FC236}">
                <a16:creationId xmlns:a16="http://schemas.microsoft.com/office/drawing/2014/main" id="{601E595C-52C2-DAAD-99C4-97A444FE7326}"/>
              </a:ext>
            </a:extLst>
          </p:cNvPr>
          <p:cNvSpPr>
            <a:spLocks noGrp="1"/>
          </p:cNvSpPr>
          <p:nvPr>
            <p:ph type="body" idx="1"/>
          </p:nvPr>
        </p:nvSpPr>
        <p:spPr bwMode="auto">
          <a:xfrm>
            <a:off x="1219200" y="1784350"/>
            <a:ext cx="10363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4" name="Date Placeholder 13">
            <a:extLst>
              <a:ext uri="{FF2B5EF4-FFF2-40B4-BE49-F238E27FC236}">
                <a16:creationId xmlns:a16="http://schemas.microsoft.com/office/drawing/2014/main" id="{C931652A-CED0-40FC-12C3-4486F6444C5D}"/>
              </a:ext>
            </a:extLst>
          </p:cNvPr>
          <p:cNvSpPr>
            <a:spLocks noGrp="1"/>
          </p:cNvSpPr>
          <p:nvPr>
            <p:ph type="dt" sz="half" idx="2"/>
          </p:nvPr>
        </p:nvSpPr>
        <p:spPr>
          <a:xfrm>
            <a:off x="8636000" y="6416676"/>
            <a:ext cx="2844800" cy="365125"/>
          </a:xfrm>
          <a:prstGeom prst="rect">
            <a:avLst/>
          </a:prstGeom>
        </p:spPr>
        <p:txBody>
          <a:bodyPr vert="horz" anchor="b"/>
          <a:lstStyle>
            <a:lvl1pPr algn="l" eaLnBrk="1" fontAlgn="auto" latinLnBrk="0" hangingPunct="1">
              <a:spcBef>
                <a:spcPts val="0"/>
              </a:spcBef>
              <a:spcAft>
                <a:spcPts val="0"/>
              </a:spcAft>
              <a:defRPr kumimoji="0" sz="1100">
                <a:solidFill>
                  <a:schemeClr val="tx2"/>
                </a:solidFill>
                <a:latin typeface="+mn-lt"/>
                <a:cs typeface="+mn-cs"/>
              </a:defRPr>
            </a:lvl1pPr>
            <a:extLst/>
          </a:lstStyle>
          <a:p>
            <a:pPr>
              <a:defRPr/>
            </a:pPr>
            <a:fld id="{E8ECF20F-0273-4557-A725-839F55E7656C}" type="datetime1">
              <a:rPr lang="en-US"/>
              <a:pPr>
                <a:defRPr/>
              </a:pPr>
              <a:t>2/17/2025</a:t>
            </a:fld>
            <a:endParaRPr lang="en-US"/>
          </a:p>
        </p:txBody>
      </p:sp>
      <p:sp>
        <p:nvSpPr>
          <p:cNvPr id="3" name="Footer Placeholder 2">
            <a:extLst>
              <a:ext uri="{FF2B5EF4-FFF2-40B4-BE49-F238E27FC236}">
                <a16:creationId xmlns:a16="http://schemas.microsoft.com/office/drawing/2014/main" id="{DE8D3C30-6473-03A2-2C30-07D5D4BD74B5}"/>
              </a:ext>
            </a:extLst>
          </p:cNvPr>
          <p:cNvSpPr>
            <a:spLocks noGrp="1"/>
          </p:cNvSpPr>
          <p:nvPr>
            <p:ph type="ftr" sz="quarter" idx="3"/>
          </p:nvPr>
        </p:nvSpPr>
        <p:spPr>
          <a:xfrm>
            <a:off x="1219200" y="6416676"/>
            <a:ext cx="7416800" cy="365125"/>
          </a:xfrm>
          <a:prstGeom prst="rect">
            <a:avLst/>
          </a:prstGeom>
        </p:spPr>
        <p:txBody>
          <a:bodyPr vert="horz" wrap="square" lIns="91440" tIns="45720" rIns="91440" bIns="45720" numCol="1" anchor="b" anchorCtr="0" compatLnSpc="1">
            <a:prstTxWarp prst="textNoShape">
              <a:avLst/>
            </a:prstTxWarp>
          </a:bodyPr>
          <a:lstStyle>
            <a:lvl1pPr algn="r">
              <a:defRPr sz="1100">
                <a:solidFill>
                  <a:schemeClr val="tx2"/>
                </a:solidFill>
                <a:latin typeface="Book Antiqua" panose="02040602050305030304" pitchFamily="18" charset="0"/>
              </a:defRPr>
            </a:lvl1pPr>
          </a:lstStyle>
          <a:p>
            <a:endParaRPr lang="en-US" altLang="en-US"/>
          </a:p>
        </p:txBody>
      </p:sp>
      <p:sp>
        <p:nvSpPr>
          <p:cNvPr id="23" name="Slide Number Placeholder 22">
            <a:extLst>
              <a:ext uri="{FF2B5EF4-FFF2-40B4-BE49-F238E27FC236}">
                <a16:creationId xmlns:a16="http://schemas.microsoft.com/office/drawing/2014/main" id="{4F3548CE-7BF7-A356-711E-40D470991F35}"/>
              </a:ext>
            </a:extLst>
          </p:cNvPr>
          <p:cNvSpPr>
            <a:spLocks noGrp="1"/>
          </p:cNvSpPr>
          <p:nvPr>
            <p:ph type="sldNum" sz="quarter" idx="4"/>
          </p:nvPr>
        </p:nvSpPr>
        <p:spPr>
          <a:xfrm>
            <a:off x="11480800" y="6416676"/>
            <a:ext cx="609600" cy="365125"/>
          </a:xfrm>
          <a:prstGeom prst="rect">
            <a:avLst/>
          </a:prstGeom>
        </p:spPr>
        <p:txBody>
          <a:bodyPr vert="horz" wrap="square" lIns="91440" tIns="45720" rIns="91440" bIns="45720" numCol="1" anchor="b" anchorCtr="0" compatLnSpc="1">
            <a:prstTxWarp prst="textNoShape">
              <a:avLst/>
            </a:prstTxWarp>
          </a:bodyPr>
          <a:lstStyle>
            <a:lvl1pPr>
              <a:defRPr sz="1200">
                <a:solidFill>
                  <a:schemeClr val="tx2"/>
                </a:solidFill>
                <a:latin typeface="Book Antiqua" panose="02040602050305030304" pitchFamily="18" charset="0"/>
              </a:defRPr>
            </a:lvl1pPr>
          </a:lstStyle>
          <a:p>
            <a:fld id="{F6878973-0B1E-4BD7-90AB-EA6AB8ACD8C5}" type="slidenum">
              <a:rPr lang="en-US" altLang="en-US"/>
              <a:pPr/>
              <a:t>‹#›</a:t>
            </a:fld>
            <a:endParaRPr lang="en-US" altLang="en-US"/>
          </a:p>
        </p:txBody>
      </p:sp>
    </p:spTree>
    <p:extLst>
      <p:ext uri="{BB962C8B-B14F-4D97-AF65-F5344CB8AC3E}">
        <p14:creationId xmlns:p14="http://schemas.microsoft.com/office/powerpoint/2010/main" val="906027425"/>
      </p:ext>
    </p:extLst>
  </p:cSld>
  <p:clrMap bg1="dk1" tx1="lt1" bg2="dk2" tx2="lt2" accent1="accent1" accent2="accent2" accent3="accent3" accent4="accent4" accent5="accent5" accent6="accent6" hlink="hlink" folHlink="folHlink"/>
  <p:sldLayoutIdLst>
    <p:sldLayoutId id="2147484169" r:id="rId1"/>
    <p:sldLayoutId id="2147484170" r:id="rId2"/>
    <p:sldLayoutId id="2147484171" r:id="rId3"/>
    <p:sldLayoutId id="2147484172" r:id="rId4"/>
    <p:sldLayoutId id="2147484173" r:id="rId5"/>
    <p:sldLayoutId id="2147484174" r:id="rId6"/>
    <p:sldLayoutId id="2147484175" r:id="rId7"/>
    <p:sldLayoutId id="2147484176" r:id="rId8"/>
    <p:sldLayoutId id="2147484177" r:id="rId9"/>
    <p:sldLayoutId id="2147484178" r:id="rId10"/>
    <p:sldLayoutId id="2147484179" r:id="rId11"/>
    <p:sldLayoutId id="2147484180" r:id="rId12"/>
    <p:sldLayoutId id="2147484181" r:id="rId13"/>
    <p:sldLayoutId id="2147484182" r:id="rId14"/>
    <p:sldLayoutId id="2147484183" r:id="rId15"/>
    <p:sldLayoutId id="2147484184" r:id="rId16"/>
    <p:sldLayoutId id="2147484185" r:id="rId17"/>
  </p:sldLayoutIdLst>
  <p:hf hdr="0" ftr="0" dt="0"/>
  <p:txStyles>
    <p:titleStyle>
      <a:lvl1pPr algn="l" rtl="0" eaLnBrk="0" fontAlgn="base" hangingPunct="0">
        <a:spcBef>
          <a:spcPct val="0"/>
        </a:spcBef>
        <a:spcAft>
          <a:spcPct val="0"/>
        </a:spcAft>
        <a:defRPr sz="4000" kern="1200" spc="-100">
          <a:solidFill>
            <a:srgbClr val="C1EEFF"/>
          </a:solidFill>
          <a:latin typeface="+mj-lt"/>
          <a:ea typeface="+mj-ea"/>
          <a:cs typeface="+mj-cs"/>
        </a:defRPr>
      </a:lvl1pPr>
      <a:lvl2pPr algn="l" rtl="0" eaLnBrk="0" fontAlgn="base" hangingPunct="0">
        <a:spcBef>
          <a:spcPct val="0"/>
        </a:spcBef>
        <a:spcAft>
          <a:spcPct val="0"/>
        </a:spcAft>
        <a:defRPr sz="4000">
          <a:solidFill>
            <a:srgbClr val="C1EEFF"/>
          </a:solidFill>
          <a:latin typeface="Lucida Sans" pitchFamily="34" charset="0"/>
        </a:defRPr>
      </a:lvl2pPr>
      <a:lvl3pPr algn="l" rtl="0" eaLnBrk="0" fontAlgn="base" hangingPunct="0">
        <a:spcBef>
          <a:spcPct val="0"/>
        </a:spcBef>
        <a:spcAft>
          <a:spcPct val="0"/>
        </a:spcAft>
        <a:defRPr sz="4000">
          <a:solidFill>
            <a:srgbClr val="C1EEFF"/>
          </a:solidFill>
          <a:latin typeface="Lucida Sans" pitchFamily="34" charset="0"/>
        </a:defRPr>
      </a:lvl3pPr>
      <a:lvl4pPr algn="l" rtl="0" eaLnBrk="0" fontAlgn="base" hangingPunct="0">
        <a:spcBef>
          <a:spcPct val="0"/>
        </a:spcBef>
        <a:spcAft>
          <a:spcPct val="0"/>
        </a:spcAft>
        <a:defRPr sz="4000">
          <a:solidFill>
            <a:srgbClr val="C1EEFF"/>
          </a:solidFill>
          <a:latin typeface="Lucida Sans" pitchFamily="34" charset="0"/>
        </a:defRPr>
      </a:lvl4pPr>
      <a:lvl5pPr algn="l" rtl="0" eaLnBrk="0" fontAlgn="base" hangingPunct="0">
        <a:spcBef>
          <a:spcPct val="0"/>
        </a:spcBef>
        <a:spcAft>
          <a:spcPct val="0"/>
        </a:spcAft>
        <a:defRPr sz="4000">
          <a:solidFill>
            <a:srgbClr val="C1EEFF"/>
          </a:solidFill>
          <a:latin typeface="Lucida Sans" pitchFamily="34" charset="0"/>
        </a:defRPr>
      </a:lvl5pPr>
      <a:lvl6pPr marL="457200" algn="l" rtl="0" fontAlgn="base">
        <a:spcBef>
          <a:spcPct val="0"/>
        </a:spcBef>
        <a:spcAft>
          <a:spcPct val="0"/>
        </a:spcAft>
        <a:defRPr sz="4000">
          <a:solidFill>
            <a:srgbClr val="C1EEFF"/>
          </a:solidFill>
          <a:latin typeface="Lucida Sans" pitchFamily="34" charset="0"/>
        </a:defRPr>
      </a:lvl6pPr>
      <a:lvl7pPr marL="914400" algn="l" rtl="0" fontAlgn="base">
        <a:spcBef>
          <a:spcPct val="0"/>
        </a:spcBef>
        <a:spcAft>
          <a:spcPct val="0"/>
        </a:spcAft>
        <a:defRPr sz="4000">
          <a:solidFill>
            <a:srgbClr val="C1EEFF"/>
          </a:solidFill>
          <a:latin typeface="Lucida Sans" pitchFamily="34" charset="0"/>
        </a:defRPr>
      </a:lvl7pPr>
      <a:lvl8pPr marL="1371600" algn="l" rtl="0" fontAlgn="base">
        <a:spcBef>
          <a:spcPct val="0"/>
        </a:spcBef>
        <a:spcAft>
          <a:spcPct val="0"/>
        </a:spcAft>
        <a:defRPr sz="4000">
          <a:solidFill>
            <a:srgbClr val="C1EEFF"/>
          </a:solidFill>
          <a:latin typeface="Lucida Sans" pitchFamily="34" charset="0"/>
        </a:defRPr>
      </a:lvl8pPr>
      <a:lvl9pPr marL="1828800" algn="l" rtl="0" fontAlgn="base">
        <a:spcBef>
          <a:spcPct val="0"/>
        </a:spcBef>
        <a:spcAft>
          <a:spcPct val="0"/>
        </a:spcAft>
        <a:defRPr sz="4000">
          <a:solidFill>
            <a:srgbClr val="C1EEFF"/>
          </a:solidFill>
          <a:latin typeface="Lucida Sans" pitchFamily="34" charset="0"/>
        </a:defRPr>
      </a:lvl9pPr>
      <a:extLst/>
    </p:titleStyle>
    <p:bodyStyle>
      <a:lvl1pPr marL="411163" indent="-342900" algn="l" rtl="0" eaLnBrk="0" fontAlgn="base" hangingPunct="0">
        <a:spcBef>
          <a:spcPts val="700"/>
        </a:spcBef>
        <a:spcAft>
          <a:spcPct val="0"/>
        </a:spcAft>
        <a:buClr>
          <a:schemeClr val="tx2"/>
        </a:buClr>
        <a:buSzPct val="95000"/>
        <a:buFont typeface="Wingdings" panose="05000000000000000000" pitchFamily="2" charset="2"/>
        <a:buChar char=""/>
        <a:defRPr sz="3000" kern="1200">
          <a:solidFill>
            <a:schemeClr val="tx1"/>
          </a:solidFill>
          <a:latin typeface="+mn-lt"/>
          <a:ea typeface="+mn-ea"/>
          <a:cs typeface="+mn-cs"/>
        </a:defRPr>
      </a:lvl1pPr>
      <a:lvl2pPr marL="739775" indent="-285750" algn="l" rtl="0" eaLnBrk="0" fontAlgn="base" hangingPunct="0">
        <a:spcBef>
          <a:spcPct val="20000"/>
        </a:spcBef>
        <a:spcAft>
          <a:spcPct val="0"/>
        </a:spcAft>
        <a:buClr>
          <a:schemeClr val="accent2"/>
        </a:buClr>
        <a:buSzPct val="90000"/>
        <a:buFont typeface="Wingdings" panose="05000000000000000000" pitchFamily="2" charset="2"/>
        <a:buChar char=""/>
        <a:defRPr sz="2600" kern="1200">
          <a:solidFill>
            <a:schemeClr val="tx1"/>
          </a:solidFill>
          <a:latin typeface="+mn-lt"/>
          <a:ea typeface="+mn-ea"/>
          <a:cs typeface="+mn-cs"/>
        </a:defRPr>
      </a:lvl2pPr>
      <a:lvl3pPr marL="995363" indent="-228600" algn="l" rtl="0" eaLnBrk="0" fontAlgn="base" hangingPunct="0">
        <a:spcBef>
          <a:spcPct val="20000"/>
        </a:spcBef>
        <a:spcAft>
          <a:spcPct val="0"/>
        </a:spcAft>
        <a:buClr>
          <a:schemeClr val="accent2"/>
        </a:buClr>
        <a:buFont typeface="Wingdings 2" panose="05020102010507070707" pitchFamily="18" charset="2"/>
        <a:buChar char=""/>
        <a:defRPr sz="2400" kern="1200">
          <a:solidFill>
            <a:schemeClr val="tx1"/>
          </a:solidFill>
          <a:latin typeface="+mn-lt"/>
          <a:ea typeface="+mn-ea"/>
          <a:cs typeface="+mn-cs"/>
        </a:defRPr>
      </a:lvl3pPr>
      <a:lvl4pPr marL="1260475" indent="-228600" algn="l" rtl="0" eaLnBrk="0" fontAlgn="base" hangingPunct="0">
        <a:spcBef>
          <a:spcPct val="20000"/>
        </a:spcBef>
        <a:spcAft>
          <a:spcPct val="0"/>
        </a:spcAft>
        <a:buClr>
          <a:srgbClr val="FEB80A"/>
        </a:buClr>
        <a:buFont typeface="Wingdings 3" panose="05040102010807070707" pitchFamily="18" charset="2"/>
        <a:buChar char=""/>
        <a:defRPr sz="2200" kern="1200">
          <a:solidFill>
            <a:schemeClr val="tx1"/>
          </a:solidFill>
          <a:latin typeface="+mn-lt"/>
          <a:ea typeface="+mn-ea"/>
          <a:cs typeface="+mn-cs"/>
        </a:defRPr>
      </a:lvl4pPr>
      <a:lvl5pPr marL="1481138" indent="-209550" algn="l" rtl="0" eaLnBrk="0" fontAlgn="base" hangingPunct="0">
        <a:spcBef>
          <a:spcPct val="20000"/>
        </a:spcBef>
        <a:spcAft>
          <a:spcPct val="0"/>
        </a:spcAft>
        <a:buClr>
          <a:srgbClr val="FEB80A"/>
        </a:buClr>
        <a:buFont typeface="Wingdings 2" panose="05020102010507070707" pitchFamily="18" charset="2"/>
        <a:buChar char=""/>
        <a:defRPr sz="2000" kern="1200">
          <a:solidFill>
            <a:schemeClr val="tx1"/>
          </a:solidFill>
          <a:latin typeface="+mn-lt"/>
          <a:ea typeface="+mn-ea"/>
          <a:cs typeface="+mn-cs"/>
        </a:defRPr>
      </a:lvl5pPr>
      <a:lvl6pPr marL="1709928" indent="-210312" algn="l" rtl="0" eaLnBrk="1" latinLnBrk="0" hangingPunct="1">
        <a:spcBef>
          <a:spcPct val="20000"/>
        </a:spcBef>
        <a:buClr>
          <a:schemeClr val="accent3"/>
        </a:buClr>
        <a:buFont typeface="Wingdings 2"/>
        <a:buChar char=""/>
        <a:defRPr kumimoji="0" sz="1800" kern="1200">
          <a:solidFill>
            <a:schemeClr val="tx1"/>
          </a:solidFill>
          <a:latin typeface="+mn-lt"/>
          <a:ea typeface="+mn-ea"/>
          <a:cs typeface="+mn-cs"/>
        </a:defRPr>
      </a:lvl6pPr>
      <a:lvl7pPr marL="1901952"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7pPr>
      <a:lvl8pPr marL="2093976"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8pPr>
      <a:lvl9pPr marL="2286000" indent="-182880" algn="l" rtl="0" eaLnBrk="1" latinLnBrk="0" hangingPunct="1">
        <a:spcBef>
          <a:spcPct val="20000"/>
        </a:spcBef>
        <a:buClr>
          <a:schemeClr val="accent4"/>
        </a:buClr>
        <a:buFont typeface="Wingdings 2"/>
        <a:buChar char=""/>
        <a:defRPr kumimoji="0" sz="16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8786" name="Group 2">
            <a:extLst>
              <a:ext uri="{FF2B5EF4-FFF2-40B4-BE49-F238E27FC236}">
                <a16:creationId xmlns:a16="http://schemas.microsoft.com/office/drawing/2014/main" id="{A3D84990-A5E9-AF93-7032-EDE0894ABDE5}"/>
              </a:ext>
            </a:extLst>
          </p:cNvPr>
          <p:cNvGrpSpPr>
            <a:grpSpLocks/>
          </p:cNvGrpSpPr>
          <p:nvPr/>
        </p:nvGrpSpPr>
        <p:grpSpPr bwMode="auto">
          <a:xfrm>
            <a:off x="1" y="0"/>
            <a:ext cx="9656233" cy="1981200"/>
            <a:chOff x="0" y="0"/>
            <a:chExt cx="4562" cy="1248"/>
          </a:xfrm>
        </p:grpSpPr>
        <p:sp>
          <p:nvSpPr>
            <p:cNvPr id="118787" name="Freeform 3">
              <a:extLst>
                <a:ext uri="{FF2B5EF4-FFF2-40B4-BE49-F238E27FC236}">
                  <a16:creationId xmlns:a16="http://schemas.microsoft.com/office/drawing/2014/main" id="{778A8CD7-D5DB-CCF3-5D99-4ECB61D03EAF}"/>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sp>
          <p:nvSpPr>
            <p:cNvPr id="118788" name="Freeform 4">
              <a:extLst>
                <a:ext uri="{FF2B5EF4-FFF2-40B4-BE49-F238E27FC236}">
                  <a16:creationId xmlns:a16="http://schemas.microsoft.com/office/drawing/2014/main" id="{68851869-9847-64AD-6CE7-1B8A957ED68B}"/>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118789" name="Rectangle 5">
            <a:extLst>
              <a:ext uri="{FF2B5EF4-FFF2-40B4-BE49-F238E27FC236}">
                <a16:creationId xmlns:a16="http://schemas.microsoft.com/office/drawing/2014/main" id="{FB81067B-5C8B-78B4-FDEF-A37E2DBD9B5D}"/>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8790" name="Rectangle 6">
            <a:extLst>
              <a:ext uri="{FF2B5EF4-FFF2-40B4-BE49-F238E27FC236}">
                <a16:creationId xmlns:a16="http://schemas.microsoft.com/office/drawing/2014/main" id="{1F4E86F3-CFEF-A73A-9DEE-A024E2DCDD59}"/>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8791" name="Rectangle 7">
            <a:extLst>
              <a:ext uri="{FF2B5EF4-FFF2-40B4-BE49-F238E27FC236}">
                <a16:creationId xmlns:a16="http://schemas.microsoft.com/office/drawing/2014/main" id="{0BC910BA-B4CE-11D7-82EE-2F5E0F6D9FA7}"/>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endParaRPr lang="en-US" altLang="en-US"/>
          </a:p>
        </p:txBody>
      </p:sp>
      <p:sp>
        <p:nvSpPr>
          <p:cNvPr id="118792" name="Rectangle 8">
            <a:extLst>
              <a:ext uri="{FF2B5EF4-FFF2-40B4-BE49-F238E27FC236}">
                <a16:creationId xmlns:a16="http://schemas.microsoft.com/office/drawing/2014/main" id="{8392FB90-B036-78E9-867C-91CCAD460184}"/>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endParaRPr lang="en-US" altLang="en-US"/>
          </a:p>
        </p:txBody>
      </p:sp>
      <p:sp>
        <p:nvSpPr>
          <p:cNvPr id="118793" name="Rectangle 9">
            <a:extLst>
              <a:ext uri="{FF2B5EF4-FFF2-40B4-BE49-F238E27FC236}">
                <a16:creationId xmlns:a16="http://schemas.microsoft.com/office/drawing/2014/main" id="{3AB333E8-1388-67D7-9A60-A5FC137ED340}"/>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fld id="{43BAC23A-DB64-4879-ABB4-2CCAF6683A08}" type="slidenum">
              <a:rPr lang="en-US" altLang="en-US"/>
              <a:pPr/>
              <a:t>‹#›</a:t>
            </a:fld>
            <a:endParaRPr lang="en-US" altLang="en-US"/>
          </a:p>
        </p:txBody>
      </p:sp>
    </p:spTree>
    <p:extLst>
      <p:ext uri="{BB962C8B-B14F-4D97-AF65-F5344CB8AC3E}">
        <p14:creationId xmlns:p14="http://schemas.microsoft.com/office/powerpoint/2010/main" val="356499332"/>
      </p:ext>
    </p:extLst>
  </p:cSld>
  <p:clrMap bg1="dk2" tx1="lt1" bg2="dk1" tx2="lt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 id="2147484198" r:id="rId12"/>
    <p:sldLayoutId id="2147484199" r:id="rId13"/>
    <p:sldLayoutId id="2147484200" r:id="rId14"/>
    <p:sldLayoutId id="2147484201" r:id="rId15"/>
    <p:sldLayoutId id="2147484202" r:id="rId16"/>
  </p:sldLayoutIdLst>
  <p:transition>
    <p:wipe dir="r"/>
  </p:transition>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146" name="Group 2">
            <a:extLst>
              <a:ext uri="{FF2B5EF4-FFF2-40B4-BE49-F238E27FC236}">
                <a16:creationId xmlns:a16="http://schemas.microsoft.com/office/drawing/2014/main" id="{D6B92D9F-5259-BAF1-FFC2-544BEA9ED975}"/>
              </a:ext>
            </a:extLst>
          </p:cNvPr>
          <p:cNvGrpSpPr>
            <a:grpSpLocks/>
          </p:cNvGrpSpPr>
          <p:nvPr/>
        </p:nvGrpSpPr>
        <p:grpSpPr bwMode="auto">
          <a:xfrm>
            <a:off x="1" y="0"/>
            <a:ext cx="9656233" cy="1981200"/>
            <a:chOff x="0" y="0"/>
            <a:chExt cx="4562" cy="1248"/>
          </a:xfrm>
        </p:grpSpPr>
        <p:sp>
          <p:nvSpPr>
            <p:cNvPr id="6147" name="Freeform 3">
              <a:extLst>
                <a:ext uri="{FF2B5EF4-FFF2-40B4-BE49-F238E27FC236}">
                  <a16:creationId xmlns:a16="http://schemas.microsoft.com/office/drawing/2014/main" id="{6E834DA2-3112-87D8-F0AF-8E986173B129}"/>
                </a:ext>
              </a:extLst>
            </p:cNvPr>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sp>
          <p:nvSpPr>
            <p:cNvPr id="6148" name="Freeform 4">
              <a:extLst>
                <a:ext uri="{FF2B5EF4-FFF2-40B4-BE49-F238E27FC236}">
                  <a16:creationId xmlns:a16="http://schemas.microsoft.com/office/drawing/2014/main" id="{462E287B-36D0-6225-498E-A9F69076E532}"/>
                </a:ext>
              </a:extLst>
            </p:cNvPr>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Lst>
              <a:ahLst/>
              <a:cxnLst>
                <a:cxn ang="0">
                  <a:pos x="T0" y="T1"/>
                </a:cxn>
                <a:cxn ang="0">
                  <a:pos x="T2" y="T3"/>
                </a:cxn>
                <a:cxn ang="0">
                  <a:pos x="T4" y="T5"/>
                </a:cxn>
                <a:cxn ang="0">
                  <a:pos x="T6" y="T7"/>
                </a:cxn>
                <a:cxn ang="0">
                  <a:pos x="T8" y="T9"/>
                </a:cxn>
                <a:cxn ang="0">
                  <a:pos x="T10" y="T11"/>
                </a:cxn>
              </a:cxnLst>
              <a:rect l="0" t="0" r="r" b="b"/>
              <a:pathLst>
                <a:path w="4562" h="1199">
                  <a:moveTo>
                    <a:pt x="4560" y="932"/>
                  </a:moveTo>
                  <a:lnTo>
                    <a:pt x="0" y="1199"/>
                  </a:lnTo>
                  <a:lnTo>
                    <a:pt x="0" y="0"/>
                  </a:lnTo>
                  <a:lnTo>
                    <a:pt x="4562" y="0"/>
                  </a:lnTo>
                  <a:lnTo>
                    <a:pt x="4560" y="932"/>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chemeClr val="tx1"/>
                  </a:solidFill>
                  <a:round/>
                  <a:headEnd/>
                  <a:tailEnd/>
                </a14:hiddenLine>
              </a:ext>
            </a:extLst>
          </p:spPr>
          <p:txBody>
            <a:bodyPr/>
            <a:lstStyle/>
            <a:p>
              <a:endParaRPr lang="en-US" sz="1800"/>
            </a:p>
          </p:txBody>
        </p:sp>
      </p:grpSp>
      <p:sp>
        <p:nvSpPr>
          <p:cNvPr id="6149" name="Rectangle 5">
            <a:extLst>
              <a:ext uri="{FF2B5EF4-FFF2-40B4-BE49-F238E27FC236}">
                <a16:creationId xmlns:a16="http://schemas.microsoft.com/office/drawing/2014/main" id="{80C79156-8D86-C37B-FFE6-9C8A2E512B75}"/>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50" name="Rectangle 6">
            <a:extLst>
              <a:ext uri="{FF2B5EF4-FFF2-40B4-BE49-F238E27FC236}">
                <a16:creationId xmlns:a16="http://schemas.microsoft.com/office/drawing/2014/main" id="{B775F80E-E709-CFE3-12DC-E58A5637041C}"/>
              </a:ext>
            </a:extLst>
          </p:cNvPr>
          <p:cNvSpPr>
            <a:spLocks noGrp="1" noChangeArrowheads="1"/>
          </p:cNvSpPr>
          <p:nvPr>
            <p:ph type="body" idx="1"/>
          </p:nvPr>
        </p:nvSpPr>
        <p:spPr bwMode="auto">
          <a:xfrm>
            <a:off x="609600" y="1600200"/>
            <a:ext cx="10972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151" name="Rectangle 7">
            <a:extLst>
              <a:ext uri="{FF2B5EF4-FFF2-40B4-BE49-F238E27FC236}">
                <a16:creationId xmlns:a16="http://schemas.microsoft.com/office/drawing/2014/main" id="{27E56A10-95F1-BA3C-6758-62CAAC9255C3}"/>
              </a:ext>
            </a:extLst>
          </p:cNvPr>
          <p:cNvSpPr>
            <a:spLocks noGrp="1" noChangeArrowheads="1"/>
          </p:cNvSpPr>
          <p:nvPr>
            <p:ph type="dt" sz="half" idx="2"/>
          </p:nvPr>
        </p:nvSpPr>
        <p:spPr bwMode="auto">
          <a:xfrm>
            <a:off x="609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defRPr>
            </a:lvl1pPr>
          </a:lstStyle>
          <a:p>
            <a:endParaRPr lang="en-US" altLang="en-US"/>
          </a:p>
        </p:txBody>
      </p:sp>
      <p:sp>
        <p:nvSpPr>
          <p:cNvPr id="6152" name="Rectangle 8">
            <a:extLst>
              <a:ext uri="{FF2B5EF4-FFF2-40B4-BE49-F238E27FC236}">
                <a16:creationId xmlns:a16="http://schemas.microsoft.com/office/drawing/2014/main" id="{5655DD15-BDB8-0029-776A-10A7D295844C}"/>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defRPr>
            </a:lvl1pPr>
          </a:lstStyle>
          <a:p>
            <a:endParaRPr lang="en-US" altLang="en-US"/>
          </a:p>
        </p:txBody>
      </p:sp>
      <p:sp>
        <p:nvSpPr>
          <p:cNvPr id="6153" name="Rectangle 9">
            <a:extLst>
              <a:ext uri="{FF2B5EF4-FFF2-40B4-BE49-F238E27FC236}">
                <a16:creationId xmlns:a16="http://schemas.microsoft.com/office/drawing/2014/main" id="{9979BEC5-F4FB-B7CB-AD37-8ABDDC76DB3C}"/>
              </a:ext>
            </a:extLst>
          </p:cNvPr>
          <p:cNvSpPr>
            <a:spLocks noGrp="1" noChangeArrowheads="1"/>
          </p:cNvSpPr>
          <p:nvPr>
            <p:ph type="sldNum" sz="quarter" idx="4"/>
          </p:nvPr>
        </p:nvSpPr>
        <p:spPr bwMode="auto">
          <a:xfrm>
            <a:off x="8737600" y="6248400"/>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mn-lt"/>
              </a:defRPr>
            </a:lvl1pPr>
          </a:lstStyle>
          <a:p>
            <a:fld id="{3A232D23-53D6-4614-9DD3-F9A51E0F89C6}" type="slidenum">
              <a:rPr lang="en-US" altLang="en-US"/>
              <a:pPr/>
              <a:t>‹#›</a:t>
            </a:fld>
            <a:endParaRPr lang="en-US" altLang="en-US"/>
          </a:p>
        </p:txBody>
      </p:sp>
    </p:spTree>
    <p:extLst>
      <p:ext uri="{BB962C8B-B14F-4D97-AF65-F5344CB8AC3E}">
        <p14:creationId xmlns:p14="http://schemas.microsoft.com/office/powerpoint/2010/main" val="2055639098"/>
      </p:ext>
    </p:extLst>
  </p:cSld>
  <p:clrMap bg1="dk2" tx1="lt1" bg2="dk1" tx2="lt2" accent1="accent1" accent2="accent2" accent3="accent3" accent4="accent4" accent5="accent5" accent6="accent6" hlink="hlink" folHlink="folHlink"/>
  <p:sldLayoutIdLst>
    <p:sldLayoutId id="2147484204" r:id="rId1"/>
    <p:sldLayoutId id="2147484205" r:id="rId2"/>
    <p:sldLayoutId id="2147484206" r:id="rId3"/>
    <p:sldLayoutId id="2147484207" r:id="rId4"/>
    <p:sldLayoutId id="2147484208" r:id="rId5"/>
    <p:sldLayoutId id="2147484209" r:id="rId6"/>
    <p:sldLayoutId id="2147484210" r:id="rId7"/>
    <p:sldLayoutId id="2147484211" r:id="rId8"/>
    <p:sldLayoutId id="2147484212" r:id="rId9"/>
    <p:sldLayoutId id="2147484213" r:id="rId10"/>
    <p:sldLayoutId id="2147484214" r:id="rId11"/>
    <p:sldLayoutId id="2147484215" r:id="rId12"/>
    <p:sldLayoutId id="2147484216" r:id="rId13"/>
    <p:sldLayoutId id="2147484217" r:id="rId14"/>
    <p:sldLayoutId id="2147484218" r:id="rId15"/>
  </p:sldLayoutIdLst>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8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tx1"/>
        </a:buClr>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hlink"/>
        </a:buClr>
        <a:buFont typeface="Wingdings" panose="05000000000000000000" pitchFamily="2" charset="2"/>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Font typeface="Wingdings" panose="05000000000000000000" pitchFamily="2" charset="2"/>
        <a:buChar char="§"/>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22">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67DE447B-B1DF-39B4-02E6-F860F487D72E}"/>
              </a:ext>
            </a:extLst>
          </p:cNvPr>
          <p:cNvSpPr>
            <a:spLocks noGrp="1" noChangeArrowheads="1"/>
          </p:cNvSpPr>
          <p:nvPr>
            <p:ph type="title"/>
          </p:nvPr>
        </p:nvSpPr>
        <p:spPr bwMode="auto">
          <a:xfrm>
            <a:off x="609600" y="292100"/>
            <a:ext cx="10972800" cy="13843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275" name="Rectangle 3">
            <a:extLst>
              <a:ext uri="{FF2B5EF4-FFF2-40B4-BE49-F238E27FC236}">
                <a16:creationId xmlns:a16="http://schemas.microsoft.com/office/drawing/2014/main" id="{33571ADF-A519-23B7-0E88-3C7F248936CA}"/>
              </a:ext>
            </a:extLst>
          </p:cNvPr>
          <p:cNvSpPr>
            <a:spLocks noGrp="1" noChangeArrowheads="1"/>
          </p:cNvSpPr>
          <p:nvPr>
            <p:ph type="body" idx="1"/>
          </p:nvPr>
        </p:nvSpPr>
        <p:spPr bwMode="auto">
          <a:xfrm>
            <a:off x="609600" y="19050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276" name="Rectangle 4">
            <a:extLst>
              <a:ext uri="{FF2B5EF4-FFF2-40B4-BE49-F238E27FC236}">
                <a16:creationId xmlns:a16="http://schemas.microsoft.com/office/drawing/2014/main" id="{5094F9D5-7132-F68F-4F6D-AF2CDC1A7409}"/>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54277" name="Rectangle 5">
            <a:extLst>
              <a:ext uri="{FF2B5EF4-FFF2-40B4-BE49-F238E27FC236}">
                <a16:creationId xmlns:a16="http://schemas.microsoft.com/office/drawing/2014/main" id="{D68F0945-8512-42A5-DC3E-FEF54C3D0769}"/>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54278" name="Rectangle 6">
            <a:extLst>
              <a:ext uri="{FF2B5EF4-FFF2-40B4-BE49-F238E27FC236}">
                <a16:creationId xmlns:a16="http://schemas.microsoft.com/office/drawing/2014/main" id="{C7389434-D810-1069-3317-FD2F07625210}"/>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3F25577B-D4F7-4BFC-ADC8-E875F952030C}" type="slidenum">
              <a:rPr lang="en-US" altLang="en-US"/>
              <a:pPr>
                <a:defRPr/>
              </a:pPr>
              <a:t>‹#›</a:t>
            </a:fld>
            <a:endParaRPr lang="en-US" altLang="en-US"/>
          </a:p>
        </p:txBody>
      </p:sp>
    </p:spTree>
    <p:extLst>
      <p:ext uri="{BB962C8B-B14F-4D97-AF65-F5344CB8AC3E}">
        <p14:creationId xmlns:p14="http://schemas.microsoft.com/office/powerpoint/2010/main" val="3692845528"/>
      </p:ext>
    </p:extLst>
  </p:cSld>
  <p:clrMap bg1="dk2" tx1="lt1" bg2="dk1" tx2="lt2" accent1="accent1" accent2="accent2" accent3="accent3" accent4="accent4" accent5="accent5" accent6="accent6" hlink="hlink" folHlink="folHlink"/>
  <p:sldLayoutIdLst>
    <p:sldLayoutId id="2147484292" r:id="rId1"/>
    <p:sldLayoutId id="2147484293" r:id="rId2"/>
    <p:sldLayoutId id="2147484294" r:id="rId3"/>
    <p:sldLayoutId id="2147484295" r:id="rId4"/>
    <p:sldLayoutId id="2147484296" r:id="rId5"/>
    <p:sldLayoutId id="2147484297" r:id="rId6"/>
    <p:sldLayoutId id="2147484298" r:id="rId7"/>
    <p:sldLayoutId id="2147484299" r:id="rId8"/>
    <p:sldLayoutId id="2147484300" r:id="rId9"/>
    <p:sldLayoutId id="2147484301" r:id="rId10"/>
    <p:sldLayoutId id="2147484302" r:id="rId11"/>
    <p:sldLayoutId id="2147484303" r:id="rId12"/>
    <p:sldLayoutId id="2147484304" r:id="rId13"/>
    <p:sldLayoutId id="2147484305" r:id="rId14"/>
    <p:sldLayoutId id="2147484306" r:id="rId15"/>
    <p:sldLayoutId id="2147484307" r:id="rId16"/>
    <p:sldLayoutId id="2147484308" r:id="rId17"/>
    <p:sldLayoutId id="2147484309" r:id="rId18"/>
    <p:sldLayoutId id="2147484310" r:id="rId19"/>
    <p:sldLayoutId id="2147484311" r:id="rId20"/>
  </p:sldLayoutIdLst>
  <p:txStyles>
    <p:titleStyle>
      <a:lvl1pPr algn="l"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120000"/>
        <a:buChar char="•"/>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Font typeface="Tahoma" panose="020B0604030504040204" pitchFamily="34" charset="0"/>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120000"/>
        <a:buChar char="•"/>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Font typeface="Tahoma" panose="020B0604030504040204" pitchFamily="34" charset="0"/>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80000"/>
        <a:buFont typeface="Wingdings" panose="05000000000000000000" pitchFamily="2" charset="2"/>
        <a:buChar char="v"/>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92162" name="Rectangle 2">
            <a:extLst>
              <a:ext uri="{FF2B5EF4-FFF2-40B4-BE49-F238E27FC236}">
                <a16:creationId xmlns:a16="http://schemas.microsoft.com/office/drawing/2014/main" id="{143F1A99-0BE3-6A25-4661-9C2B7B564A07}"/>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2163" name="Rectangle 3">
            <a:extLst>
              <a:ext uri="{FF2B5EF4-FFF2-40B4-BE49-F238E27FC236}">
                <a16:creationId xmlns:a16="http://schemas.microsoft.com/office/drawing/2014/main" id="{675FF39C-50DB-15C9-1C00-CDAA4DF6F273}"/>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92164" name="Rectangle 4">
            <a:extLst>
              <a:ext uri="{FF2B5EF4-FFF2-40B4-BE49-F238E27FC236}">
                <a16:creationId xmlns:a16="http://schemas.microsoft.com/office/drawing/2014/main" id="{1C2D192B-114A-B8BD-00F4-7FE2FAF7EE3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5" name="Rectangle 5">
            <a:extLst>
              <a:ext uri="{FF2B5EF4-FFF2-40B4-BE49-F238E27FC236}">
                <a16:creationId xmlns:a16="http://schemas.microsoft.com/office/drawing/2014/main" id="{78FE311E-C588-59AB-47AB-6EDE304071A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400" i="0">
                <a:effectLst>
                  <a:outerShdw blurRad="38100" dist="38100" dir="2700000" algn="tl">
                    <a:srgbClr val="FFFFFF"/>
                  </a:outerShdw>
                </a:effectLst>
                <a:latin typeface="Arial" panose="020B0604020202020204" pitchFamily="34" charset="0"/>
              </a:defRPr>
            </a:lvl1pPr>
          </a:lstStyle>
          <a:p>
            <a:endParaRPr lang="en-US" altLang="en-US"/>
          </a:p>
        </p:txBody>
      </p:sp>
      <p:sp>
        <p:nvSpPr>
          <p:cNvPr id="92166" name="Rectangle 6">
            <a:extLst>
              <a:ext uri="{FF2B5EF4-FFF2-40B4-BE49-F238E27FC236}">
                <a16:creationId xmlns:a16="http://schemas.microsoft.com/office/drawing/2014/main" id="{8140E076-2BA5-B4D7-180E-DA2732E99249}"/>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0">
                <a:effectLst>
                  <a:outerShdw blurRad="38100" dist="38100" dir="2700000" algn="tl">
                    <a:srgbClr val="FFFFFF"/>
                  </a:outerShdw>
                </a:effectLst>
                <a:latin typeface="Arial" panose="020B0604020202020204" pitchFamily="34" charset="0"/>
              </a:defRPr>
            </a:lvl1pPr>
          </a:lstStyle>
          <a:p>
            <a:fld id="{4C36F058-9ED3-4990-9A0F-6EF217B469B7}" type="slidenum">
              <a:rPr lang="en-US" altLang="en-US"/>
              <a:pPr/>
              <a:t>‹#›</a:t>
            </a:fld>
            <a:endParaRPr lang="en-US" altLang="en-US"/>
          </a:p>
        </p:txBody>
      </p:sp>
    </p:spTree>
    <p:extLst>
      <p:ext uri="{BB962C8B-B14F-4D97-AF65-F5344CB8AC3E}">
        <p14:creationId xmlns:p14="http://schemas.microsoft.com/office/powerpoint/2010/main" val="37373058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 id="2147483684" r:id="rId14"/>
    <p:sldLayoutId id="2147483685" r:id="rId15"/>
    <p:sldLayoutId id="2147483686" r:id="rId16"/>
    <p:sldLayoutId id="2147483687" r:id="rId17"/>
  </p:sldLayoutIdLst>
  <p:hf hdr="0" ftr="0" dt="0"/>
  <p:txStyles>
    <p:titleStyle>
      <a:lvl1pPr algn="ctr" rtl="0" fontAlgn="base">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2pPr>
      <a:lvl3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3pPr>
      <a:lvl4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4pPr>
      <a:lvl5pPr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FFFFFF"/>
            </a:outerShdw>
          </a:effectLst>
          <a:latin typeface="+mn-lt"/>
          <a:ea typeface="+mn-ea"/>
          <a:cs typeface="+mn-cs"/>
        </a:defRPr>
      </a:lvl1pPr>
      <a:lvl2pPr marL="742950" indent="-285750" algn="l" rtl="0" fontAlgn="base">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FFFFFF"/>
            </a:outerShdw>
          </a:effectLst>
          <a:latin typeface="+mn-lt"/>
          <a:ea typeface="+mn-ea"/>
          <a:cs typeface="+mn-cs"/>
        </a:defRPr>
      </a:lvl2pPr>
      <a:lvl3pPr marL="1143000" indent="-228600" algn="l" rtl="0" fontAlgn="base">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FFFFFF"/>
            </a:outerShdw>
          </a:effectLst>
          <a:latin typeface="+mn-lt"/>
          <a:ea typeface="+mn-ea"/>
          <a:cs typeface="+mn-cs"/>
        </a:defRPr>
      </a:lvl3pPr>
      <a:lvl4pPr marL="1600200" indent="-228600" algn="l" rtl="0" fontAlgn="base">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4pPr>
      <a:lvl5pPr marL="2057400" indent="-228600" algn="l" rtl="0" fontAlgn="base">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FFFFFF"/>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le Placeholder 1">
            <a:extLst>
              <a:ext uri="{FF2B5EF4-FFF2-40B4-BE49-F238E27FC236}">
                <a16:creationId xmlns:a16="http://schemas.microsoft.com/office/drawing/2014/main" id="{77F0DC5F-73AC-5D1A-7299-E28F023409F1}"/>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099" name="Text Placeholder 2">
            <a:extLst>
              <a:ext uri="{FF2B5EF4-FFF2-40B4-BE49-F238E27FC236}">
                <a16:creationId xmlns:a16="http://schemas.microsoft.com/office/drawing/2014/main" id="{B329577F-4B78-E03E-0220-847AAC562311}"/>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151EEF5-BBAB-D741-19EA-BBEF9017A93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34E2D0E9-1E56-16A1-619D-488345280DF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B8545942-3F29-A8C3-A0E8-C23A6B3FA51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60C0FC19-BD5B-46C2-86E9-ACA996EA246D}" type="slidenum">
              <a:rPr lang="en-US" altLang="en-US"/>
              <a:pPr>
                <a:defRPr/>
              </a:pPr>
              <a:t>‹#›</a:t>
            </a:fld>
            <a:endParaRPr lang="en-US" altLang="en-US"/>
          </a:p>
        </p:txBody>
      </p:sp>
    </p:spTree>
    <p:extLst>
      <p:ext uri="{BB962C8B-B14F-4D97-AF65-F5344CB8AC3E}">
        <p14:creationId xmlns:p14="http://schemas.microsoft.com/office/powerpoint/2010/main" val="996792546"/>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1AF6467B-CAB8-D556-9176-3729EF61B5E7}"/>
              </a:ext>
            </a:extLst>
          </p:cNvPr>
          <p:cNvSpPr>
            <a:spLocks noGrp="1" noChangeArrowheads="1"/>
          </p:cNvSpPr>
          <p:nvPr>
            <p:ph type="title"/>
          </p:nvPr>
        </p:nvSpPr>
        <p:spPr bwMode="auto">
          <a:xfrm>
            <a:off x="609600" y="381000"/>
            <a:ext cx="10972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F7B54EEF-2274-5361-23FF-EAE2BBF223E1}"/>
              </a:ext>
            </a:extLst>
          </p:cNvPr>
          <p:cNvSpPr>
            <a:spLocks noGrp="1" noChangeArrowheads="1"/>
          </p:cNvSpPr>
          <p:nvPr>
            <p:ph type="body" idx="1"/>
          </p:nvPr>
        </p:nvSpPr>
        <p:spPr bwMode="auto">
          <a:xfrm>
            <a:off x="609600" y="1981200"/>
            <a:ext cx="10972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515962BB-DF9E-54C3-F32D-8BBF5B3D0679}"/>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CD433235-A350-8E82-51A5-1916468E25CD}"/>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D100BC46-178B-A0D0-B2DD-7F6EAA29BA9D}"/>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fld id="{7817FF78-DA0F-4D4A-8AE3-42A1BDA9F50D}" type="slidenum">
              <a:rPr lang="en-US" altLang="en-US"/>
              <a:pPr/>
              <a:t>‹#›</a:t>
            </a:fld>
            <a:endParaRPr lang="en-US" altLang="en-US"/>
          </a:p>
        </p:txBody>
      </p:sp>
    </p:spTree>
    <p:extLst>
      <p:ext uri="{BB962C8B-B14F-4D97-AF65-F5344CB8AC3E}">
        <p14:creationId xmlns:p14="http://schemas.microsoft.com/office/powerpoint/2010/main" val="837328355"/>
      </p:ext>
    </p:extLst>
  </p:cSld>
  <p:clrMap bg1="dk2" tx1="lt1" bg2="dk1" tx2="lt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C53338C-9E6F-71CC-30BF-E4778244D36F}"/>
              </a:ext>
            </a:extLst>
          </p:cNvPr>
          <p:cNvSpPr>
            <a:spLocks noGrp="1" noChangeArrowheads="1"/>
          </p:cNvSpPr>
          <p:nvPr>
            <p:ph type="title"/>
          </p:nvPr>
        </p:nvSpPr>
        <p:spPr bwMode="auto">
          <a:xfrm>
            <a:off x="609600" y="381000"/>
            <a:ext cx="10972800" cy="13716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3EE2018A-C63A-A7DF-0012-24D8938C60FD}"/>
              </a:ext>
            </a:extLst>
          </p:cNvPr>
          <p:cNvSpPr>
            <a:spLocks noGrp="1" noChangeArrowheads="1"/>
          </p:cNvSpPr>
          <p:nvPr>
            <p:ph type="body" idx="1"/>
          </p:nvPr>
        </p:nvSpPr>
        <p:spPr bwMode="auto">
          <a:xfrm>
            <a:off x="609600" y="19812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DA9C50B4-8D2A-101B-3C2D-6C082306AD5E}"/>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75EA5F8E-CF92-FFD3-C214-3788FB15CD33}"/>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6C1599CE-AABE-A038-CE91-A3E8A6F30FA3}"/>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3B26710E-0C4A-43EF-A62A-EAC7C48BB8B3}" type="slidenum">
              <a:rPr lang="en-US" altLang="en-US"/>
              <a:pPr>
                <a:defRPr/>
              </a:pPr>
              <a:t>‹#›</a:t>
            </a:fld>
            <a:endParaRPr lang="en-US" altLang="en-US"/>
          </a:p>
        </p:txBody>
      </p:sp>
    </p:spTree>
    <p:extLst>
      <p:ext uri="{BB962C8B-B14F-4D97-AF65-F5344CB8AC3E}">
        <p14:creationId xmlns:p14="http://schemas.microsoft.com/office/powerpoint/2010/main" val="2572617275"/>
      </p:ext>
    </p:extLst>
  </p:cSld>
  <p:clrMap bg1="dk2" tx1="lt1" bg2="dk1" tx2="lt2" accent1="accent1" accent2="accent2" accent3="accent3" accent4="accent4" accent5="accent5" accent6="accent6" hlink="hlink" folHlink="folHlink"/>
  <p:sldLayoutIdLst>
    <p:sldLayoutId id="2147484007" r:id="rId1"/>
    <p:sldLayoutId id="2147484008" r:id="rId2"/>
    <p:sldLayoutId id="2147484009" r:id="rId3"/>
    <p:sldLayoutId id="2147484010" r:id="rId4"/>
    <p:sldLayoutId id="2147484011" r:id="rId5"/>
    <p:sldLayoutId id="2147484012" r:id="rId6"/>
    <p:sldLayoutId id="2147484013" r:id="rId7"/>
    <p:sldLayoutId id="2147484014" r:id="rId8"/>
    <p:sldLayoutId id="2147484015" r:id="rId9"/>
    <p:sldLayoutId id="2147484016" r:id="rId10"/>
    <p:sldLayoutId id="2147484017" r:id="rId11"/>
    <p:sldLayoutId id="2147484018" r:id="rId12"/>
    <p:sldLayoutId id="2147484019" r:id="rId13"/>
    <p:sldLayoutId id="2147484020" r:id="rId14"/>
    <p:sldLayoutId id="2147484021" r:id="rId15"/>
    <p:sldLayoutId id="2147484022" r:id="rId16"/>
    <p:sldLayoutId id="2147484023" r:id="rId17"/>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descr="Image result for paper texture">
            <a:extLst>
              <a:ext uri="{FF2B5EF4-FFF2-40B4-BE49-F238E27FC236}">
                <a16:creationId xmlns:a16="http://schemas.microsoft.com/office/drawing/2014/main" id="{DB8548B1-0D03-4CF5-B096-7F591BEBFEB0}"/>
              </a:ext>
            </a:extLst>
          </p:cNvPr>
          <p:cNvPicPr>
            <a:picLocks noChangeAspect="1" noChangeArrowheads="1"/>
          </p:cNvPicPr>
          <p:nvPr userDrawn="1"/>
        </p:nvPicPr>
        <p:blipFill rotWithShape="1">
          <a:blip r:embed="rId16" cstate="screen">
            <a:extLst>
              <a:ext uri="{BEBA8EAE-BF5A-486C-A8C5-ECC9F3942E4B}">
                <a14:imgProps xmlns:a14="http://schemas.microsoft.com/office/drawing/2010/main">
                  <a14:imgLayer r:embed="rId17">
                    <a14:imgEffect>
                      <a14:saturation sat="0"/>
                    </a14:imgEffect>
                    <a14:imgEffect>
                      <a14:brightnessContrast bright="19000" contrast="36000"/>
                    </a14:imgEffect>
                  </a14:imgLayer>
                </a14:imgProps>
              </a:ext>
              <a:ext uri="{28A0092B-C50C-407E-A947-70E740481C1C}">
                <a14:useLocalDpi xmlns:a14="http://schemas.microsoft.com/office/drawing/2010/main"/>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a:extLst>
              <a:ext uri="{FF2B5EF4-FFF2-40B4-BE49-F238E27FC236}">
                <a16:creationId xmlns:a16="http://schemas.microsoft.com/office/drawing/2014/main" id="{73B098D0-93BD-4B51-8E9E-5D4D6D950F2C}"/>
              </a:ext>
            </a:extLst>
          </p:cNvPr>
          <p:cNvSpPr>
            <a:spLocks noGrp="1"/>
          </p:cNvSpPr>
          <p:nvPr>
            <p:ph type="title"/>
          </p:nvPr>
        </p:nvSpPr>
        <p:spPr>
          <a:xfrm>
            <a:off x="838200" y="429768"/>
            <a:ext cx="10515600" cy="637198"/>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E67B4C3-38C8-499D-91DE-107F743B91F6}"/>
              </a:ext>
            </a:extLst>
          </p:cNvPr>
          <p:cNvSpPr>
            <a:spLocks noGrp="1"/>
          </p:cNvSpPr>
          <p:nvPr>
            <p:ph type="body" idx="1"/>
          </p:nvPr>
        </p:nvSpPr>
        <p:spPr>
          <a:xfrm>
            <a:off x="838200" y="1301262"/>
            <a:ext cx="10515600" cy="487570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3ECC217D-737C-4959-B035-84EAC74D5CA3}"/>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11" name="Shape 61">
            <a:extLst>
              <a:ext uri="{FF2B5EF4-FFF2-40B4-BE49-F238E27FC236}">
                <a16:creationId xmlns:a16="http://schemas.microsoft.com/office/drawing/2014/main" id="{4C6CEA86-90A4-4284-86BF-23E5E6F4A736}"/>
              </a:ext>
            </a:extLst>
          </p:cNvPr>
          <p:cNvSpPr/>
          <p:nvPr userDrawn="1"/>
        </p:nvSpPr>
        <p:spPr>
          <a:xfrm>
            <a:off x="9356458" y="6366765"/>
            <a:ext cx="1997342" cy="346249"/>
          </a:xfrm>
          <a:prstGeom prst="rect">
            <a:avLst/>
          </a:prstGeom>
          <a:ln w="3175">
            <a:miter lim="400000"/>
          </a:ln>
          <a:extLst>
            <a:ext uri="{C572A759-6A51-4108-AA02-DFA0A04FC94B}">
              <ma14:wrappingTextBoxFlag xmlns:ma14="http://schemas.microsoft.com/office/mac/drawingml/2011/main" xmlns="" val="1"/>
            </a:ext>
          </a:extLst>
        </p:spPr>
        <p:txBody>
          <a:bodyPr wrap="none" lIns="19050" tIns="19050" rIns="19050" bIns="19050" anchor="ctr">
            <a:spAutoFit/>
          </a:bodyPr>
          <a:lstStyle/>
          <a:p>
            <a:pPr>
              <a:defRPr sz="3000">
                <a:solidFill>
                  <a:srgbClr val="3A3B39"/>
                </a:solidFill>
                <a:latin typeface="Bebas"/>
                <a:ea typeface="Bebas"/>
                <a:cs typeface="Bebas"/>
                <a:sym typeface="Bebas"/>
              </a:defRPr>
            </a:pPr>
            <a:r>
              <a:rPr lang="en-US" sz="2000" b="1" kern="1200" dirty="0">
                <a:solidFill>
                  <a:schemeClr val="accent1"/>
                </a:solidFill>
                <a:latin typeface="+mn-lt"/>
                <a:ea typeface="+mn-ea"/>
                <a:cs typeface="+mn-cs"/>
                <a:sym typeface="Bebas"/>
              </a:rPr>
              <a:t>ALPINE</a:t>
            </a:r>
            <a:r>
              <a:rPr lang="en-US" sz="2000" b="1" kern="1200" dirty="0">
                <a:solidFill>
                  <a:schemeClr val="tx1"/>
                </a:solidFill>
                <a:latin typeface="+mn-lt"/>
                <a:ea typeface="+mn-ea"/>
                <a:cs typeface="+mn-cs"/>
                <a:sym typeface="Bebas"/>
              </a:rPr>
              <a:t> SKI HOUSE</a:t>
            </a:r>
            <a:endParaRPr lang="en-US" sz="2000" b="1" i="0" spc="0" dirty="0">
              <a:solidFill>
                <a:schemeClr val="tx1"/>
              </a:solidFill>
              <a:latin typeface="Gill Sans" panose="020B0502020104020203" pitchFamily="34" charset="-79"/>
              <a:cs typeface="Gill Sans" panose="020B0502020104020203" pitchFamily="34" charset="-79"/>
            </a:endParaRPr>
          </a:p>
        </p:txBody>
      </p:sp>
      <p:sp>
        <p:nvSpPr>
          <p:cNvPr id="13" name="Slide Number Placeholder 5">
            <a:extLst>
              <a:ext uri="{FF2B5EF4-FFF2-40B4-BE49-F238E27FC236}">
                <a16:creationId xmlns:a16="http://schemas.microsoft.com/office/drawing/2014/main" id="{A1AB594D-E50C-4B04-A2BD-2626B3B76697}"/>
              </a:ext>
            </a:extLst>
          </p:cNvPr>
          <p:cNvSpPr>
            <a:spLocks noGrp="1"/>
          </p:cNvSpPr>
          <p:nvPr>
            <p:ph type="sldNum" sz="quarter" idx="4"/>
          </p:nvPr>
        </p:nvSpPr>
        <p:spPr>
          <a:xfrm>
            <a:off x="11353800" y="6356350"/>
            <a:ext cx="515080" cy="365125"/>
          </a:xfrm>
          <a:prstGeom prst="rect">
            <a:avLst/>
          </a:prstGeom>
        </p:spPr>
        <p:txBody>
          <a:bodyPr/>
          <a:lstStyle>
            <a:lvl1pPr algn="r">
              <a:defRPr>
                <a:solidFill>
                  <a:schemeClr val="tx1"/>
                </a:solidFill>
              </a:defRPr>
            </a:lvl1pPr>
          </a:lstStyle>
          <a:p>
            <a:fld id="{45C00377-489B-40EC-B059-26BDDD2E89B9}" type="slidenum">
              <a:rPr lang="en-US" smtClean="0"/>
              <a:pPr/>
              <a:t>‹#›</a:t>
            </a:fld>
            <a:endParaRPr lang="en-US" dirty="0"/>
          </a:p>
        </p:txBody>
      </p:sp>
    </p:spTree>
    <p:extLst>
      <p:ext uri="{BB962C8B-B14F-4D97-AF65-F5344CB8AC3E}">
        <p14:creationId xmlns:p14="http://schemas.microsoft.com/office/powerpoint/2010/main" val="2199225639"/>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Lst>
  <p:hf hdr="0" ftr="0" dt="0"/>
  <p:txStyles>
    <p:titleStyle>
      <a:lvl1pPr algn="l" defTabSz="914400" rtl="0" eaLnBrk="1" latinLnBrk="0" hangingPunct="1">
        <a:lnSpc>
          <a:spcPct val="90000"/>
        </a:lnSpc>
        <a:spcBef>
          <a:spcPct val="0"/>
        </a:spcBef>
        <a:buNone/>
        <a:defRPr sz="3600" b="1" kern="1200">
          <a:solidFill>
            <a:schemeClr val="tx1"/>
          </a:solidFill>
          <a:latin typeface="+mn-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1600" kern="1200">
          <a:solidFill>
            <a:schemeClr val="tx1"/>
          </a:solidFill>
          <a:latin typeface="+mj-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latin typeface="+mj-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latin typeface="+mj-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1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
          <p15:clr>
            <a:srgbClr val="F26B43"/>
          </p15:clr>
        </p15:guide>
        <p15:guide id="2" pos="7296">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5D4500"/>
            </a:gs>
            <a:gs pos="100000">
              <a:schemeClr val="bg1"/>
            </a:gs>
          </a:gsLst>
          <a:lin ang="2700000" scaled="1"/>
        </a:gradFill>
        <a:effectLst/>
      </p:bgPr>
    </p:bg>
    <p:spTree>
      <p:nvGrpSpPr>
        <p:cNvPr id="1" name=""/>
        <p:cNvGrpSpPr/>
        <p:nvPr/>
      </p:nvGrpSpPr>
      <p:grpSpPr>
        <a:xfrm>
          <a:off x="0" y="0"/>
          <a:ext cx="0" cy="0"/>
          <a:chOff x="0" y="0"/>
          <a:chExt cx="0" cy="0"/>
        </a:xfrm>
      </p:grpSpPr>
      <p:grpSp>
        <p:nvGrpSpPr>
          <p:cNvPr id="2050" name="Group 2">
            <a:extLst>
              <a:ext uri="{FF2B5EF4-FFF2-40B4-BE49-F238E27FC236}">
                <a16:creationId xmlns:a16="http://schemas.microsoft.com/office/drawing/2014/main" id="{EE5428F9-0048-652F-220D-C3BA848B90DB}"/>
              </a:ext>
            </a:extLst>
          </p:cNvPr>
          <p:cNvGrpSpPr>
            <a:grpSpLocks/>
          </p:cNvGrpSpPr>
          <p:nvPr/>
        </p:nvGrpSpPr>
        <p:grpSpPr bwMode="auto">
          <a:xfrm>
            <a:off x="0" y="1"/>
            <a:ext cx="12192000" cy="6856413"/>
            <a:chOff x="0" y="0"/>
            <a:chExt cx="5760" cy="4319"/>
          </a:xfrm>
        </p:grpSpPr>
        <p:sp>
          <p:nvSpPr>
            <p:cNvPr id="54275" name="Freeform 3">
              <a:extLst>
                <a:ext uri="{FF2B5EF4-FFF2-40B4-BE49-F238E27FC236}">
                  <a16:creationId xmlns:a16="http://schemas.microsoft.com/office/drawing/2014/main" id="{16E47C65-7A13-B809-465E-08CABCE5AD1B}"/>
                </a:ext>
              </a:extLst>
            </p:cNvPr>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6" name="Freeform 4">
              <a:extLst>
                <a:ext uri="{FF2B5EF4-FFF2-40B4-BE49-F238E27FC236}">
                  <a16:creationId xmlns:a16="http://schemas.microsoft.com/office/drawing/2014/main" id="{914A038D-B4EF-6A19-DAAF-867CDCF5C7EC}"/>
                </a:ext>
              </a:extLst>
            </p:cNvPr>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77" name="Freeform 5">
              <a:extLst>
                <a:ext uri="{FF2B5EF4-FFF2-40B4-BE49-F238E27FC236}">
                  <a16:creationId xmlns:a16="http://schemas.microsoft.com/office/drawing/2014/main" id="{2376224D-CF60-7431-FCEA-5FC5143D992F}"/>
                </a:ext>
              </a:extLst>
            </p:cNvPr>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59" name="Freeform 6">
              <a:extLst>
                <a:ext uri="{FF2B5EF4-FFF2-40B4-BE49-F238E27FC236}">
                  <a16:creationId xmlns:a16="http://schemas.microsoft.com/office/drawing/2014/main" id="{91CFB7DB-35B5-EF82-D452-43292A96B51C}"/>
                </a:ext>
              </a:extLst>
            </p:cNvPr>
            <p:cNvSpPr>
              <a:spLocks/>
            </p:cNvSpPr>
            <p:nvPr/>
          </p:nvSpPr>
          <p:spPr bwMode="hidden">
            <a:xfrm>
              <a:off x="4038" y="3577"/>
              <a:ext cx="1720" cy="65"/>
            </a:xfrm>
            <a:custGeom>
              <a:avLst/>
              <a:gdLst>
                <a:gd name="T0" fmla="*/ 1720 w 1722"/>
                <a:gd name="T1" fmla="*/ 65 h 66"/>
                <a:gd name="T2" fmla="*/ 1720 w 1722"/>
                <a:gd name="T3" fmla="*/ 59 h 66"/>
                <a:gd name="T4" fmla="*/ 0 w 1722"/>
                <a:gd name="T5" fmla="*/ 0 h 66"/>
                <a:gd name="T6" fmla="*/ 0 w 1722"/>
                <a:gd name="T7" fmla="*/ 47 h 66"/>
                <a:gd name="T8" fmla="*/ 1720 w 1722"/>
                <a:gd name="T9" fmla="*/ 65 h 66"/>
                <a:gd name="T10" fmla="*/ 1720 w 1722"/>
                <a:gd name="T11" fmla="*/ 65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79" name="Freeform 7">
              <a:extLst>
                <a:ext uri="{FF2B5EF4-FFF2-40B4-BE49-F238E27FC236}">
                  <a16:creationId xmlns:a16="http://schemas.microsoft.com/office/drawing/2014/main" id="{1B695B16-CA4C-D35D-016E-7C55A08370B2}"/>
                </a:ext>
              </a:extLst>
            </p:cNvPr>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2061" name="Freeform 8">
              <a:extLst>
                <a:ext uri="{FF2B5EF4-FFF2-40B4-BE49-F238E27FC236}">
                  <a16:creationId xmlns:a16="http://schemas.microsoft.com/office/drawing/2014/main" id="{F1CF0FBA-CCE9-3021-8718-DE79A6CF9280}"/>
                </a:ext>
              </a:extLst>
            </p:cNvPr>
            <p:cNvSpPr>
              <a:spLocks/>
            </p:cNvSpPr>
            <p:nvPr/>
          </p:nvSpPr>
          <p:spPr bwMode="hidden">
            <a:xfrm>
              <a:off x="4784" y="3702"/>
              <a:ext cx="974" cy="101"/>
            </a:xfrm>
            <a:custGeom>
              <a:avLst/>
              <a:gdLst>
                <a:gd name="T0" fmla="*/ 974 w 975"/>
                <a:gd name="T1" fmla="*/ 48 h 101"/>
                <a:gd name="T2" fmla="*/ 974 w 975"/>
                <a:gd name="T3" fmla="*/ 0 h 101"/>
                <a:gd name="T4" fmla="*/ 0 w 975"/>
                <a:gd name="T5" fmla="*/ 24 h 101"/>
                <a:gd name="T6" fmla="*/ 0 w 975"/>
                <a:gd name="T7" fmla="*/ 101 h 101"/>
                <a:gd name="T8" fmla="*/ 974 w 975"/>
                <a:gd name="T9" fmla="*/ 48 h 101"/>
                <a:gd name="T10" fmla="*/ 974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2062" name="Freeform 9">
              <a:extLst>
                <a:ext uri="{FF2B5EF4-FFF2-40B4-BE49-F238E27FC236}">
                  <a16:creationId xmlns:a16="http://schemas.microsoft.com/office/drawing/2014/main" id="{B1E049BC-B4CD-FEF2-126D-0495EFD79C81}"/>
                </a:ext>
              </a:extLst>
            </p:cNvPr>
            <p:cNvSpPr>
              <a:spLocks/>
            </p:cNvSpPr>
            <p:nvPr/>
          </p:nvSpPr>
          <p:spPr bwMode="hidden">
            <a:xfrm>
              <a:off x="3619" y="3815"/>
              <a:ext cx="2139" cy="198"/>
            </a:xfrm>
            <a:custGeom>
              <a:avLst/>
              <a:gdLst>
                <a:gd name="T0" fmla="*/ 2139 w 2141"/>
                <a:gd name="T1" fmla="*/ 0 h 198"/>
                <a:gd name="T2" fmla="*/ 0 w 2141"/>
                <a:gd name="T3" fmla="*/ 156 h 198"/>
                <a:gd name="T4" fmla="*/ 0 w 2141"/>
                <a:gd name="T5" fmla="*/ 198 h 198"/>
                <a:gd name="T6" fmla="*/ 2139 w 2141"/>
                <a:gd name="T7" fmla="*/ 0 h 198"/>
                <a:gd name="T8" fmla="*/ 2139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2" name="Freeform 10">
              <a:extLst>
                <a:ext uri="{FF2B5EF4-FFF2-40B4-BE49-F238E27FC236}">
                  <a16:creationId xmlns:a16="http://schemas.microsoft.com/office/drawing/2014/main" id="{1A7F8601-C3D0-AEDF-554B-4E8FFFE9B6A5}"/>
                </a:ext>
              </a:extLst>
            </p:cNvPr>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4" name="Freeform 11">
              <a:extLst>
                <a:ext uri="{FF2B5EF4-FFF2-40B4-BE49-F238E27FC236}">
                  <a16:creationId xmlns:a16="http://schemas.microsoft.com/office/drawing/2014/main" id="{5753F7B7-9DEA-AA1F-1D2F-E7A8444581A3}"/>
                </a:ext>
              </a:extLst>
            </p:cNvPr>
            <p:cNvSpPr>
              <a:spLocks/>
            </p:cNvSpPr>
            <p:nvPr/>
          </p:nvSpPr>
          <p:spPr bwMode="hidden">
            <a:xfrm>
              <a:off x="2097" y="4043"/>
              <a:ext cx="2514" cy="276"/>
            </a:xfrm>
            <a:custGeom>
              <a:avLst/>
              <a:gdLst>
                <a:gd name="T0" fmla="*/ 2179 w 2517"/>
                <a:gd name="T1" fmla="*/ 276 h 276"/>
                <a:gd name="T2" fmla="*/ 2514 w 2517"/>
                <a:gd name="T3" fmla="*/ 204 h 276"/>
                <a:gd name="T4" fmla="*/ 2257 w 2517"/>
                <a:gd name="T5" fmla="*/ 0 h 276"/>
                <a:gd name="T6" fmla="*/ 0 w 2517"/>
                <a:gd name="T7" fmla="*/ 276 h 276"/>
                <a:gd name="T8" fmla="*/ 2179 w 2517"/>
                <a:gd name="T9" fmla="*/ 276 h 276"/>
                <a:gd name="T10" fmla="*/ 2179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4" name="Freeform 12">
              <a:extLst>
                <a:ext uri="{FF2B5EF4-FFF2-40B4-BE49-F238E27FC236}">
                  <a16:creationId xmlns:a16="http://schemas.microsoft.com/office/drawing/2014/main" id="{DBAB60F1-45A4-85C3-7467-B9D40A3F9DE2}"/>
                </a:ext>
              </a:extLst>
            </p:cNvPr>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6" name="Freeform 13">
              <a:extLst>
                <a:ext uri="{FF2B5EF4-FFF2-40B4-BE49-F238E27FC236}">
                  <a16:creationId xmlns:a16="http://schemas.microsoft.com/office/drawing/2014/main" id="{C13118D6-6661-0D7B-2A26-CDDD02420BE2}"/>
                </a:ext>
              </a:extLst>
            </p:cNvPr>
            <p:cNvSpPr>
              <a:spLocks/>
            </p:cNvSpPr>
            <p:nvPr/>
          </p:nvSpPr>
          <p:spPr bwMode="hidden">
            <a:xfrm>
              <a:off x="5030" y="3151"/>
              <a:ext cx="728" cy="240"/>
            </a:xfrm>
            <a:custGeom>
              <a:avLst/>
              <a:gdLst>
                <a:gd name="T0" fmla="*/ 728 w 729"/>
                <a:gd name="T1" fmla="*/ 240 h 240"/>
                <a:gd name="T2" fmla="*/ 0 w 729"/>
                <a:gd name="T3" fmla="*/ 0 h 240"/>
                <a:gd name="T4" fmla="*/ 0 w 729"/>
                <a:gd name="T5" fmla="*/ 6 h 240"/>
                <a:gd name="T6" fmla="*/ 728 w 729"/>
                <a:gd name="T7" fmla="*/ 240 h 240"/>
                <a:gd name="T8" fmla="*/ 728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6" name="Freeform 14">
              <a:extLst>
                <a:ext uri="{FF2B5EF4-FFF2-40B4-BE49-F238E27FC236}">
                  <a16:creationId xmlns:a16="http://schemas.microsoft.com/office/drawing/2014/main" id="{3B27E1C9-07D0-D3D8-2403-B57D0AC676BF}"/>
                </a:ext>
              </a:extLst>
            </p:cNvPr>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68" name="Freeform 15">
              <a:extLst>
                <a:ext uri="{FF2B5EF4-FFF2-40B4-BE49-F238E27FC236}">
                  <a16:creationId xmlns:a16="http://schemas.microsoft.com/office/drawing/2014/main" id="{695F36FA-2F55-3985-FF70-AF567548D770}"/>
                </a:ext>
              </a:extLst>
            </p:cNvPr>
            <p:cNvSpPr>
              <a:spLocks/>
            </p:cNvSpPr>
            <p:nvPr/>
          </p:nvSpPr>
          <p:spPr bwMode="hidden">
            <a:xfrm>
              <a:off x="5030" y="3049"/>
              <a:ext cx="728" cy="318"/>
            </a:xfrm>
            <a:custGeom>
              <a:avLst/>
              <a:gdLst>
                <a:gd name="T0" fmla="*/ 728 w 729"/>
                <a:gd name="T1" fmla="*/ 318 h 318"/>
                <a:gd name="T2" fmla="*/ 728 w 729"/>
                <a:gd name="T3" fmla="*/ 312 h 318"/>
                <a:gd name="T4" fmla="*/ 0 w 729"/>
                <a:gd name="T5" fmla="*/ 0 h 318"/>
                <a:gd name="T6" fmla="*/ 0 w 729"/>
                <a:gd name="T7" fmla="*/ 54 h 318"/>
                <a:gd name="T8" fmla="*/ 728 w 729"/>
                <a:gd name="T9" fmla="*/ 318 h 318"/>
                <a:gd name="T10" fmla="*/ 728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88" name="Freeform 16">
              <a:extLst>
                <a:ext uri="{FF2B5EF4-FFF2-40B4-BE49-F238E27FC236}">
                  <a16:creationId xmlns:a16="http://schemas.microsoft.com/office/drawing/2014/main" id="{42EE861D-422B-4D2D-F11E-134D5471C953}"/>
                </a:ext>
              </a:extLst>
            </p:cNvPr>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89" name="Freeform 17">
              <a:extLst>
                <a:ext uri="{FF2B5EF4-FFF2-40B4-BE49-F238E27FC236}">
                  <a16:creationId xmlns:a16="http://schemas.microsoft.com/office/drawing/2014/main" id="{3BC4ED1B-89D0-9FF8-8B61-A8C7D636CFF3}"/>
                </a:ext>
              </a:extLst>
            </p:cNvPr>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0" name="Freeform 18">
              <a:extLst>
                <a:ext uri="{FF2B5EF4-FFF2-40B4-BE49-F238E27FC236}">
                  <a16:creationId xmlns:a16="http://schemas.microsoft.com/office/drawing/2014/main" id="{A804C71F-83DA-5046-C852-7B4A55B05746}"/>
                </a:ext>
              </a:extLst>
            </p:cNvPr>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2" name="Freeform 19">
              <a:extLst>
                <a:ext uri="{FF2B5EF4-FFF2-40B4-BE49-F238E27FC236}">
                  <a16:creationId xmlns:a16="http://schemas.microsoft.com/office/drawing/2014/main" id="{55BFA606-538F-E422-C2DA-202334B4703C}"/>
                </a:ext>
              </a:extLst>
            </p:cNvPr>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2" name="Freeform 20">
              <a:extLst>
                <a:ext uri="{FF2B5EF4-FFF2-40B4-BE49-F238E27FC236}">
                  <a16:creationId xmlns:a16="http://schemas.microsoft.com/office/drawing/2014/main" id="{AAC146A8-7434-DD72-AD5D-797F1FEBAE35}"/>
                </a:ext>
              </a:extLst>
            </p:cNvPr>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4" name="Freeform 21">
              <a:extLst>
                <a:ext uri="{FF2B5EF4-FFF2-40B4-BE49-F238E27FC236}">
                  <a16:creationId xmlns:a16="http://schemas.microsoft.com/office/drawing/2014/main" id="{FE427BA8-71EE-ED6B-85A7-3E1C4000F660}"/>
                </a:ext>
              </a:extLst>
            </p:cNvPr>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4" name="Freeform 22">
              <a:extLst>
                <a:ext uri="{FF2B5EF4-FFF2-40B4-BE49-F238E27FC236}">
                  <a16:creationId xmlns:a16="http://schemas.microsoft.com/office/drawing/2014/main" id="{4664A332-985B-6EB5-2A5C-0B1319492F6E}"/>
                </a:ext>
              </a:extLst>
            </p:cNvPr>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5" name="Freeform 23">
              <a:extLst>
                <a:ext uri="{FF2B5EF4-FFF2-40B4-BE49-F238E27FC236}">
                  <a16:creationId xmlns:a16="http://schemas.microsoft.com/office/drawing/2014/main" id="{0366ACAD-1792-088A-15B4-834F3B58E754}"/>
                </a:ext>
              </a:extLst>
            </p:cNvPr>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defRPr/>
              </a:pPr>
              <a:endParaRPr lang="en-US" sz="1800"/>
            </a:p>
          </p:txBody>
        </p:sp>
        <p:sp>
          <p:nvSpPr>
            <p:cNvPr id="54296" name="Freeform 24">
              <a:extLst>
                <a:ext uri="{FF2B5EF4-FFF2-40B4-BE49-F238E27FC236}">
                  <a16:creationId xmlns:a16="http://schemas.microsoft.com/office/drawing/2014/main" id="{88A323C6-6688-4ABB-92A9-D723EAF63D6E}"/>
                </a:ext>
              </a:extLst>
            </p:cNvPr>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78" name="Freeform 25">
              <a:extLst>
                <a:ext uri="{FF2B5EF4-FFF2-40B4-BE49-F238E27FC236}">
                  <a16:creationId xmlns:a16="http://schemas.microsoft.com/office/drawing/2014/main" id="{1FD8AB9A-79F3-E824-DD70-477E7EE6286E}"/>
                </a:ext>
              </a:extLst>
            </p:cNvPr>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298" name="Freeform 26">
              <a:extLst>
                <a:ext uri="{FF2B5EF4-FFF2-40B4-BE49-F238E27FC236}">
                  <a16:creationId xmlns:a16="http://schemas.microsoft.com/office/drawing/2014/main" id="{3138E345-A777-8C27-F148-950442E206CB}"/>
                </a:ext>
              </a:extLst>
            </p:cNvPr>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299" name="Freeform 27">
              <a:extLst>
                <a:ext uri="{FF2B5EF4-FFF2-40B4-BE49-F238E27FC236}">
                  <a16:creationId xmlns:a16="http://schemas.microsoft.com/office/drawing/2014/main" id="{156E1608-7840-B020-A6D8-E09A20A356B8}"/>
                </a:ext>
              </a:extLst>
            </p:cNvPr>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1" name="Freeform 28">
              <a:extLst>
                <a:ext uri="{FF2B5EF4-FFF2-40B4-BE49-F238E27FC236}">
                  <a16:creationId xmlns:a16="http://schemas.microsoft.com/office/drawing/2014/main" id="{31CFE087-2BA4-9F0C-409A-CBDD6049C500}"/>
                </a:ext>
              </a:extLst>
            </p:cNvPr>
            <p:cNvSpPr>
              <a:spLocks/>
            </p:cNvSpPr>
            <p:nvPr/>
          </p:nvSpPr>
          <p:spPr bwMode="hidden">
            <a:xfrm>
              <a:off x="5698" y="653"/>
              <a:ext cx="60" cy="311"/>
            </a:xfrm>
            <a:custGeom>
              <a:avLst/>
              <a:gdLst>
                <a:gd name="T0" fmla="*/ 0 w 60"/>
                <a:gd name="T1" fmla="*/ 144 h 312"/>
                <a:gd name="T2" fmla="*/ 60 w 60"/>
                <a:gd name="T3" fmla="*/ 311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1" name="Freeform 29">
              <a:extLst>
                <a:ext uri="{FF2B5EF4-FFF2-40B4-BE49-F238E27FC236}">
                  <a16:creationId xmlns:a16="http://schemas.microsoft.com/office/drawing/2014/main" id="{74B1A7BD-DF8E-2C05-7AAF-6E0AD811539D}"/>
                </a:ext>
              </a:extLst>
            </p:cNvPr>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2083" name="Freeform 30">
              <a:extLst>
                <a:ext uri="{FF2B5EF4-FFF2-40B4-BE49-F238E27FC236}">
                  <a16:creationId xmlns:a16="http://schemas.microsoft.com/office/drawing/2014/main" id="{4D4C95AB-4B5F-CC1B-A93C-636D53157042}"/>
                </a:ext>
              </a:extLst>
            </p:cNvPr>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a:p>
          </p:txBody>
        </p:sp>
        <p:sp>
          <p:nvSpPr>
            <p:cNvPr id="54303" name="Freeform 31">
              <a:extLst>
                <a:ext uri="{FF2B5EF4-FFF2-40B4-BE49-F238E27FC236}">
                  <a16:creationId xmlns:a16="http://schemas.microsoft.com/office/drawing/2014/main" id="{81B1A920-12E2-4F5C-B010-029793605301}"/>
                </a:ext>
              </a:extLst>
            </p:cNvPr>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4" name="Freeform 32">
              <a:extLst>
                <a:ext uri="{FF2B5EF4-FFF2-40B4-BE49-F238E27FC236}">
                  <a16:creationId xmlns:a16="http://schemas.microsoft.com/office/drawing/2014/main" id="{00804EBB-A0BD-8DB3-C87D-E5BA2B4E6B58}"/>
                </a:ext>
              </a:extLst>
            </p:cNvPr>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5" name="Freeform 33">
              <a:extLst>
                <a:ext uri="{FF2B5EF4-FFF2-40B4-BE49-F238E27FC236}">
                  <a16:creationId xmlns:a16="http://schemas.microsoft.com/office/drawing/2014/main" id="{0BD9A700-D85D-F0D4-EC1A-1B2DC17954E9}"/>
                </a:ext>
              </a:extLst>
            </p:cNvPr>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6" name="Freeform 34">
              <a:extLst>
                <a:ext uri="{FF2B5EF4-FFF2-40B4-BE49-F238E27FC236}">
                  <a16:creationId xmlns:a16="http://schemas.microsoft.com/office/drawing/2014/main" id="{1D40066A-82BF-42D8-4429-796E967834ED}"/>
                </a:ext>
              </a:extLst>
            </p:cNvPr>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7" name="Freeform 35">
              <a:extLst>
                <a:ext uri="{FF2B5EF4-FFF2-40B4-BE49-F238E27FC236}">
                  <a16:creationId xmlns:a16="http://schemas.microsoft.com/office/drawing/2014/main" id="{7F99AEBE-F1BE-2786-0734-1ACF52EB33DA}"/>
                </a:ext>
              </a:extLst>
            </p:cNvPr>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8" name="Freeform 36">
              <a:extLst>
                <a:ext uri="{FF2B5EF4-FFF2-40B4-BE49-F238E27FC236}">
                  <a16:creationId xmlns:a16="http://schemas.microsoft.com/office/drawing/2014/main" id="{C7D859D5-F96D-6223-341E-C27F6FF77A5B}"/>
                </a:ext>
              </a:extLst>
            </p:cNvPr>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09" name="Freeform 37">
              <a:extLst>
                <a:ext uri="{FF2B5EF4-FFF2-40B4-BE49-F238E27FC236}">
                  <a16:creationId xmlns:a16="http://schemas.microsoft.com/office/drawing/2014/main" id="{F59B6AB9-7649-171C-5F71-E6595ACC2A0B}"/>
                </a:ext>
              </a:extLst>
            </p:cNvPr>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0" name="Freeform 38">
              <a:extLst>
                <a:ext uri="{FF2B5EF4-FFF2-40B4-BE49-F238E27FC236}">
                  <a16:creationId xmlns:a16="http://schemas.microsoft.com/office/drawing/2014/main" id="{19EFF4E9-6F31-B840-1FE0-C6FA7528743B}"/>
                </a:ext>
              </a:extLst>
            </p:cNvPr>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nvGrpSpPr>
            <p:cNvPr id="2092" name="Group 39">
              <a:extLst>
                <a:ext uri="{FF2B5EF4-FFF2-40B4-BE49-F238E27FC236}">
                  <a16:creationId xmlns:a16="http://schemas.microsoft.com/office/drawing/2014/main" id="{58C0916F-9AC9-1205-FEC3-815720FC5E7B}"/>
                </a:ext>
              </a:extLst>
            </p:cNvPr>
            <p:cNvGrpSpPr>
              <a:grpSpLocks/>
            </p:cNvGrpSpPr>
            <p:nvPr userDrawn="1"/>
          </p:nvGrpSpPr>
          <p:grpSpPr bwMode="auto">
            <a:xfrm>
              <a:off x="0" y="1632"/>
              <a:ext cx="5758" cy="1858"/>
              <a:chOff x="0" y="1632"/>
              <a:chExt cx="5758" cy="1858"/>
            </a:xfrm>
          </p:grpSpPr>
          <p:sp>
            <p:nvSpPr>
              <p:cNvPr id="54312" name="Freeform 40">
                <a:extLst>
                  <a:ext uri="{FF2B5EF4-FFF2-40B4-BE49-F238E27FC236}">
                    <a16:creationId xmlns:a16="http://schemas.microsoft.com/office/drawing/2014/main" id="{67EB7999-899E-1D5E-CD40-74457C32AF26}"/>
                  </a:ext>
                </a:extLst>
              </p:cNvPr>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sp>
            <p:nvSpPr>
              <p:cNvPr id="54313" name="Freeform 41">
                <a:extLst>
                  <a:ext uri="{FF2B5EF4-FFF2-40B4-BE49-F238E27FC236}">
                    <a16:creationId xmlns:a16="http://schemas.microsoft.com/office/drawing/2014/main" id="{8E688864-9B4A-9044-FB12-6F06D16AFD56}"/>
                  </a:ext>
                </a:extLst>
              </p:cNvPr>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defRPr/>
                </a:pPr>
                <a:endParaRPr lang="en-US" sz="1800"/>
              </a:p>
            </p:txBody>
          </p:sp>
        </p:grpSp>
      </p:grpSp>
      <p:sp>
        <p:nvSpPr>
          <p:cNvPr id="54314" name="Rectangle 42">
            <a:extLst>
              <a:ext uri="{FF2B5EF4-FFF2-40B4-BE49-F238E27FC236}">
                <a16:creationId xmlns:a16="http://schemas.microsoft.com/office/drawing/2014/main" id="{6A2044BC-A55A-951C-5E17-B87A06FF0D65}"/>
              </a:ext>
            </a:extLst>
          </p:cNvPr>
          <p:cNvSpPr>
            <a:spLocks noGrp="1" noChangeArrowheads="1"/>
          </p:cNvSpPr>
          <p:nvPr>
            <p:ph type="title"/>
          </p:nvPr>
        </p:nvSpPr>
        <p:spPr bwMode="auto">
          <a:xfrm>
            <a:off x="609600" y="277813"/>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4315" name="Rectangle 43">
            <a:extLst>
              <a:ext uri="{FF2B5EF4-FFF2-40B4-BE49-F238E27FC236}">
                <a16:creationId xmlns:a16="http://schemas.microsoft.com/office/drawing/2014/main" id="{1E91110C-591B-8C9D-0BB5-6C499A69499C}"/>
              </a:ext>
            </a:extLst>
          </p:cNvPr>
          <p:cNvSpPr>
            <a:spLocks noGrp="1" noChangeArrowheads="1"/>
          </p:cNvSpPr>
          <p:nvPr>
            <p:ph type="body" idx="1"/>
          </p:nvPr>
        </p:nvSpPr>
        <p:spPr bwMode="auto">
          <a:xfrm>
            <a:off x="609600" y="1600201"/>
            <a:ext cx="10972800" cy="453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4316" name="Rectangle 44">
            <a:extLst>
              <a:ext uri="{FF2B5EF4-FFF2-40B4-BE49-F238E27FC236}">
                <a16:creationId xmlns:a16="http://schemas.microsoft.com/office/drawing/2014/main" id="{812BCD0C-F372-1CBF-2392-C927592AC87A}"/>
              </a:ext>
            </a:extLst>
          </p:cNvPr>
          <p:cNvSpPr>
            <a:spLocks noGrp="1" noChangeArrowheads="1"/>
          </p:cNvSpPr>
          <p:nvPr>
            <p:ph type="dt" sz="half" idx="2"/>
          </p:nvPr>
        </p:nvSpPr>
        <p:spPr bwMode="auto">
          <a:xfrm>
            <a:off x="609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pPr>
              <a:defRPr/>
            </a:pPr>
            <a:endParaRPr lang="en-US" altLang="en-US"/>
          </a:p>
        </p:txBody>
      </p:sp>
      <p:sp>
        <p:nvSpPr>
          <p:cNvPr id="54317" name="Rectangle 45">
            <a:extLst>
              <a:ext uri="{FF2B5EF4-FFF2-40B4-BE49-F238E27FC236}">
                <a16:creationId xmlns:a16="http://schemas.microsoft.com/office/drawing/2014/main" id="{F8A98F29-05F1-FEA5-6F76-8CECAD1B6805}"/>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pPr>
              <a:defRPr/>
            </a:pPr>
            <a:endParaRPr lang="en-US" altLang="en-US"/>
          </a:p>
        </p:txBody>
      </p:sp>
      <p:sp>
        <p:nvSpPr>
          <p:cNvPr id="54318" name="Rectangle 46">
            <a:extLst>
              <a:ext uri="{FF2B5EF4-FFF2-40B4-BE49-F238E27FC236}">
                <a16:creationId xmlns:a16="http://schemas.microsoft.com/office/drawing/2014/main" id="{D82375A7-E454-895F-8B94-1FD1B354B6E7}"/>
              </a:ext>
            </a:extLst>
          </p:cNvPr>
          <p:cNvSpPr>
            <a:spLocks noGrp="1" noChangeArrowheads="1"/>
          </p:cNvSpPr>
          <p:nvPr>
            <p:ph type="sldNum" sz="quarter" idx="4"/>
          </p:nvPr>
        </p:nvSpPr>
        <p:spPr bwMode="auto">
          <a:xfrm>
            <a:off x="8737600" y="6243638"/>
            <a:ext cx="2844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B9AD896F-DB70-47AC-B1B3-51695D46D672}" type="slidenum">
              <a:rPr lang="en-US" altLang="en-US"/>
              <a:pPr/>
              <a:t>‹#›</a:t>
            </a:fld>
            <a:endParaRPr lang="en-US" altLang="en-US"/>
          </a:p>
        </p:txBody>
      </p:sp>
    </p:spTree>
    <p:extLst>
      <p:ext uri="{BB962C8B-B14F-4D97-AF65-F5344CB8AC3E}">
        <p14:creationId xmlns:p14="http://schemas.microsoft.com/office/powerpoint/2010/main" val="61333386"/>
      </p:ext>
    </p:extLst>
  </p:cSld>
  <p:clrMap bg1="dk2" tx1="lt1" bg2="dk1"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051" r:id="rId12"/>
    <p:sldLayoutId id="2147484052" r:id="rId13"/>
    <p:sldLayoutId id="2147484053" r:id="rId14"/>
    <p:sldLayoutId id="2147484054" r:id="rId15"/>
    <p:sldLayoutId id="2147484055" r:id="rId16"/>
    <p:sldLayoutId id="2147484056" r:id="rId17"/>
  </p:sldLayoutIdLst>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panose="05000000000000000000" pitchFamily="2" charset="2"/>
        <a:buBlip>
          <a:blip r:embed="rId19"/>
        </a:buBlip>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accent2"/>
        </a:buClr>
        <a:buSzPct val="90000"/>
        <a:buFont typeface="Wingdings" panose="05000000000000000000" pitchFamily="2" charset="2"/>
        <a:buBlip>
          <a:blip r:embed="rId20"/>
        </a:buBlip>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folHlink"/>
        </a:buClr>
        <a:buSzPct val="90000"/>
        <a:buFont typeface="Wingdings" panose="05000000000000000000" pitchFamily="2" charset="2"/>
        <a:buBlip>
          <a:blip r:embed="rId21"/>
        </a:buBlip>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CE3D99C-E149-60B4-1852-F8E2EECCB283}"/>
              </a:ext>
            </a:extLst>
          </p:cNvPr>
          <p:cNvSpPr>
            <a:spLocks noGrp="1" noChangeArrowheads="1"/>
          </p:cNvSpPr>
          <p:nvPr>
            <p:ph type="title"/>
          </p:nvPr>
        </p:nvSpPr>
        <p:spPr bwMode="auto">
          <a:xfrm>
            <a:off x="609600" y="381000"/>
            <a:ext cx="10972800" cy="13716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3BB0BDF8-0106-7DFB-5DF4-89F826C3EB4F}"/>
              </a:ext>
            </a:extLst>
          </p:cNvPr>
          <p:cNvSpPr>
            <a:spLocks noGrp="1" noChangeArrowheads="1"/>
          </p:cNvSpPr>
          <p:nvPr>
            <p:ph type="body" idx="1"/>
          </p:nvPr>
        </p:nvSpPr>
        <p:spPr bwMode="auto">
          <a:xfrm>
            <a:off x="609600" y="19812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1F734454-5A5D-B138-BB62-FE6FFA92F2AF}"/>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C1C0E79F-A1F5-4CA4-98C4-BF7B2BAA6B4F}"/>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2F784E40-F636-302E-3AEE-ED6B290DF536}"/>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136CD7BC-DDDA-44FB-80B8-B59120EC54CF}" type="slidenum">
              <a:rPr lang="en-US" altLang="en-US"/>
              <a:pPr>
                <a:defRPr/>
              </a:pPr>
              <a:t>‹#›</a:t>
            </a:fld>
            <a:endParaRPr lang="en-US" altLang="en-US"/>
          </a:p>
        </p:txBody>
      </p:sp>
    </p:spTree>
    <p:extLst>
      <p:ext uri="{BB962C8B-B14F-4D97-AF65-F5344CB8AC3E}">
        <p14:creationId xmlns:p14="http://schemas.microsoft.com/office/powerpoint/2010/main" val="638286925"/>
      </p:ext>
    </p:extLst>
  </p:cSld>
  <p:clrMap bg1="dk2" tx1="lt1" bg2="dk1" tx2="lt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 id="2147484069" r:id="rId12"/>
    <p:sldLayoutId id="2147484070" r:id="rId13"/>
    <p:sldLayoutId id="2147484071" r:id="rId14"/>
    <p:sldLayoutId id="2147484072" r:id="rId15"/>
    <p:sldLayoutId id="2147484073" r:id="rId16"/>
    <p:sldLayoutId id="2147484074" r:id="rId17"/>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duotone>
              <a:schemeClr val="bg1"/>
              <a:srgbClr val="FFFFFF"/>
            </a:duotone>
          </a:blip>
          <a:srcRect/>
          <a:stretch>
            <a:fillRect/>
          </a:stretch>
        </a:blip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F853477-778A-4BAE-D004-9041A7D61BE3}"/>
              </a:ext>
            </a:extLst>
          </p:cNvPr>
          <p:cNvSpPr>
            <a:spLocks noGrp="1" noChangeArrowheads="1"/>
          </p:cNvSpPr>
          <p:nvPr>
            <p:ph type="title"/>
          </p:nvPr>
        </p:nvSpPr>
        <p:spPr bwMode="auto">
          <a:xfrm>
            <a:off x="609600" y="381000"/>
            <a:ext cx="10972800" cy="13716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6387" name="Rectangle 3">
            <a:extLst>
              <a:ext uri="{FF2B5EF4-FFF2-40B4-BE49-F238E27FC236}">
                <a16:creationId xmlns:a16="http://schemas.microsoft.com/office/drawing/2014/main" id="{B0D95890-3066-2226-0193-581C7C8CADA0}"/>
              </a:ext>
            </a:extLst>
          </p:cNvPr>
          <p:cNvSpPr>
            <a:spLocks noGrp="1" noChangeArrowheads="1"/>
          </p:cNvSpPr>
          <p:nvPr>
            <p:ph type="body" idx="1"/>
          </p:nvPr>
        </p:nvSpPr>
        <p:spPr bwMode="auto">
          <a:xfrm>
            <a:off x="609600" y="1981200"/>
            <a:ext cx="109728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6388" name="Rectangle 4">
            <a:extLst>
              <a:ext uri="{FF2B5EF4-FFF2-40B4-BE49-F238E27FC236}">
                <a16:creationId xmlns:a16="http://schemas.microsoft.com/office/drawing/2014/main" id="{AFDCA371-CB4C-A2BD-CDEA-9F5F898E9312}"/>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89" name="Rectangle 5">
            <a:extLst>
              <a:ext uri="{FF2B5EF4-FFF2-40B4-BE49-F238E27FC236}">
                <a16:creationId xmlns:a16="http://schemas.microsoft.com/office/drawing/2014/main" id="{E19B5CE4-01B2-DDBF-F6DD-673AC75BEBCB}"/>
              </a:ext>
            </a:extLst>
          </p:cNvPr>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anose="020B0604020202020204" pitchFamily="34" charset="0"/>
              </a:defRPr>
            </a:lvl1pPr>
          </a:lstStyle>
          <a:p>
            <a:pPr>
              <a:defRPr/>
            </a:pPr>
            <a:endParaRPr lang="en-US" altLang="en-US"/>
          </a:p>
        </p:txBody>
      </p:sp>
      <p:sp>
        <p:nvSpPr>
          <p:cNvPr id="16390" name="Rectangle 6">
            <a:extLst>
              <a:ext uri="{FF2B5EF4-FFF2-40B4-BE49-F238E27FC236}">
                <a16:creationId xmlns:a16="http://schemas.microsoft.com/office/drawing/2014/main" id="{FC63062C-516A-18FC-FAFA-48AC862A897F}"/>
              </a:ext>
            </a:extLst>
          </p:cNvPr>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panose="020B0604020202020204" pitchFamily="34" charset="0"/>
              </a:defRPr>
            </a:lvl1pPr>
          </a:lstStyle>
          <a:p>
            <a:pPr>
              <a:defRPr/>
            </a:pPr>
            <a:fld id="{C4C64333-D958-484C-A696-00CC8FC372A2}" type="slidenum">
              <a:rPr lang="en-US" altLang="en-US"/>
              <a:pPr>
                <a:defRPr/>
              </a:pPr>
              <a:t>‹#›</a:t>
            </a:fld>
            <a:endParaRPr lang="en-US" altLang="en-US"/>
          </a:p>
        </p:txBody>
      </p:sp>
    </p:spTree>
    <p:extLst>
      <p:ext uri="{BB962C8B-B14F-4D97-AF65-F5344CB8AC3E}">
        <p14:creationId xmlns:p14="http://schemas.microsoft.com/office/powerpoint/2010/main" val="1470256095"/>
      </p:ext>
    </p:extLst>
  </p:cSld>
  <p:clrMap bg1="dk2" tx1="lt1" bg2="dk1" tx2="lt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 id="2147484083" r:id="rId8"/>
    <p:sldLayoutId id="2147484084" r:id="rId9"/>
    <p:sldLayoutId id="2147484085" r:id="rId10"/>
    <p:sldLayoutId id="2147484086" r:id="rId11"/>
    <p:sldLayoutId id="2147484087" r:id="rId12"/>
    <p:sldLayoutId id="2147484088" r:id="rId13"/>
    <p:sldLayoutId id="2147484089" r:id="rId14"/>
    <p:sldLayoutId id="2147484090" r:id="rId15"/>
    <p:sldLayoutId id="2147484091" r:id="rId16"/>
    <p:sldLayoutId id="2147484092" r:id="rId17"/>
  </p:sldLayoutIdLst>
  <p:transition>
    <p:pull dir="d"/>
  </p:transition>
  <p:hf hdr="0" ftr="0" dt="0"/>
  <p:txStyles>
    <p:titleStyle>
      <a:lvl1pPr algn="ctr" rtl="0" eaLnBrk="0" fontAlgn="base" hangingPunct="0">
        <a:spcBef>
          <a:spcPct val="0"/>
        </a:spcBef>
        <a:spcAft>
          <a:spcPct val="0"/>
        </a:spcAft>
        <a:defRPr sz="4400" kern="12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anose="020B0604030504040204" pitchFamily="34" charset="0"/>
        </a:defRPr>
      </a:lvl9pPr>
    </p:titleStyle>
    <p:bodyStyle>
      <a:lvl1pPr marL="342900" indent="-342900" algn="l" rtl="0" eaLnBrk="0" fontAlgn="base" hangingPunct="0">
        <a:spcBef>
          <a:spcPct val="20000"/>
        </a:spcBef>
        <a:spcAft>
          <a:spcPct val="0"/>
        </a:spcAft>
        <a:buClr>
          <a:schemeClr val="hlink"/>
        </a:buClr>
        <a:buSzPct val="65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5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eaLnBrk="0" fontAlgn="base" hangingPunct="0">
        <a:spcBef>
          <a:spcPct val="20000"/>
        </a:spcBef>
        <a:spcAft>
          <a:spcPct val="0"/>
        </a:spcAft>
        <a:buClr>
          <a:schemeClr val="hlink"/>
        </a:buClr>
        <a:buSzPct val="65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eaLnBrk="0" fontAlgn="base" hangingPunct="0">
        <a:spcBef>
          <a:spcPct val="20000"/>
        </a:spcBef>
        <a:spcAft>
          <a:spcPct val="0"/>
        </a:spcAft>
        <a:buClr>
          <a:schemeClr val="fo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eaLnBrk="0" fontAlgn="base" hangingPunct="0">
        <a:spcBef>
          <a:spcPct val="20000"/>
        </a:spcBef>
        <a:spcAft>
          <a:spcPct val="0"/>
        </a:spcAft>
        <a:buClr>
          <a:schemeClr val="hlink"/>
        </a:buClr>
        <a:buSzPct val="65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196.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9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6.xml"/></Relationships>
</file>

<file path=ppt/slides/_rels/slide1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4.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5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6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7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57.xml"/></Relationships>
</file>

<file path=ppt/slides/_rels/slide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4.png"/><Relationship Id="rId1" Type="http://schemas.openxmlformats.org/officeDocument/2006/relationships/slideLayout" Target="../slideLayouts/slideLayout168.xml"/></Relationships>
</file>

<file path=ppt/slides/_rels/slide6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5.png"/><Relationship Id="rId1" Type="http://schemas.openxmlformats.org/officeDocument/2006/relationships/slideLayout" Target="../slideLayouts/slideLayout16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36.png"/><Relationship Id="rId1" Type="http://schemas.openxmlformats.org/officeDocument/2006/relationships/slideLayout" Target="../slideLayouts/slideLayout168.xml"/></Relationships>
</file>

<file path=ppt/slides/_rels/slide7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7.png"/><Relationship Id="rId1" Type="http://schemas.openxmlformats.org/officeDocument/2006/relationships/slideLayout" Target="../slideLayouts/slideLayout168.xml"/></Relationships>
</file>

<file path=ppt/slides/_rels/slide73.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38.png"/><Relationship Id="rId1" Type="http://schemas.openxmlformats.org/officeDocument/2006/relationships/slideLayout" Target="../slideLayouts/slideLayout168.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39.png"/><Relationship Id="rId1" Type="http://schemas.openxmlformats.org/officeDocument/2006/relationships/slideLayout" Target="../slideLayouts/slideLayout168.xml"/></Relationships>
</file>

<file path=ppt/slides/_rels/slide76.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0.png"/><Relationship Id="rId1" Type="http://schemas.openxmlformats.org/officeDocument/2006/relationships/slideLayout" Target="../slideLayouts/slideLayout16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57.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7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23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1.xml"/></Relationships>
</file>

<file path=ppt/slides/_rels/slide90.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257.xml"/><Relationship Id="rId5" Type="http://schemas.openxmlformats.org/officeDocument/2006/relationships/image" Target="../media/image46.wmf"/><Relationship Id="rId4" Type="http://schemas.openxmlformats.org/officeDocument/2006/relationships/image" Target="../media/image45.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10.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DA869-0C49-B1B9-E8E7-D529D175D72D}"/>
              </a:ext>
            </a:extLst>
          </p:cNvPr>
          <p:cNvSpPr/>
          <p:nvPr/>
        </p:nvSpPr>
        <p:spPr>
          <a:xfrm>
            <a:off x="411335" y="1105723"/>
            <a:ext cx="6451019" cy="4868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 name="TextBox 2">
            <a:extLst>
              <a:ext uri="{FF2B5EF4-FFF2-40B4-BE49-F238E27FC236}">
                <a16:creationId xmlns:a16="http://schemas.microsoft.com/office/drawing/2014/main" id="{9EB6A804-0958-D0D7-39FC-DE62387FC439}"/>
              </a:ext>
            </a:extLst>
          </p:cNvPr>
          <p:cNvSpPr txBox="1"/>
          <p:nvPr/>
        </p:nvSpPr>
        <p:spPr>
          <a:xfrm>
            <a:off x="557349" y="2178799"/>
            <a:ext cx="6191794" cy="212365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THE INTERTESTAMENTAL PERIOD</a:t>
            </a: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cxnSp>
        <p:nvCxnSpPr>
          <p:cNvPr id="5" name="Straight Connector 4">
            <a:extLst>
              <a:ext uri="{FF2B5EF4-FFF2-40B4-BE49-F238E27FC236}">
                <a16:creationId xmlns:a16="http://schemas.microsoft.com/office/drawing/2014/main" id="{00D5AEE1-1634-8E52-ACE0-803A43C758AB}"/>
              </a:ext>
            </a:extLst>
          </p:cNvPr>
          <p:cNvCxnSpPr>
            <a:cxnSpLocks/>
          </p:cNvCxnSpPr>
          <p:nvPr/>
        </p:nvCxnSpPr>
        <p:spPr>
          <a:xfrm>
            <a:off x="557349" y="4493851"/>
            <a:ext cx="11442146"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EEBAA63-E8F8-ACC2-1BF7-110659A5AFB0}"/>
              </a:ext>
            </a:extLst>
          </p:cNvPr>
          <p:cNvSpPr txBox="1"/>
          <p:nvPr/>
        </p:nvSpPr>
        <p:spPr>
          <a:xfrm>
            <a:off x="837403" y="4682750"/>
            <a:ext cx="9980740" cy="58477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Franklin Gothic Book" panose="020F0502020204030204"/>
              </a:rPr>
              <a:t>6</a:t>
            </a:r>
            <a:r>
              <a:rPr kumimoji="0" lang="en-US" sz="3200" b="0" i="0" u="none" strike="noStrike" kern="1200" cap="none" spc="0" normalizeH="0" baseline="0" noProof="0" dirty="0">
                <a:ln>
                  <a:noFill/>
                </a:ln>
                <a:solidFill>
                  <a:prstClr val="white"/>
                </a:solidFill>
                <a:effectLst/>
                <a:uLnTx/>
                <a:uFillTx/>
                <a:latin typeface="Franklin Gothic Book" panose="020F0502020204030204"/>
                <a:ea typeface="+mn-ea"/>
                <a:cs typeface="+mn-cs"/>
              </a:rPr>
              <a:t> The </a:t>
            </a:r>
            <a:r>
              <a:rPr lang="en-US" sz="3200" dirty="0">
                <a:solidFill>
                  <a:prstClr val="white"/>
                </a:solidFill>
                <a:latin typeface="Franklin Gothic Book" panose="020F0502020204030204"/>
              </a:rPr>
              <a:t>Institutions, the </a:t>
            </a:r>
            <a:r>
              <a:rPr lang="en-US" sz="3200" dirty="0">
                <a:solidFill>
                  <a:schemeClr val="bg1"/>
                </a:solidFill>
                <a:latin typeface="Franklin Gothic Book" panose="020F0502020204030204"/>
              </a:rPr>
              <a:t>Sects, </a:t>
            </a:r>
            <a:r>
              <a:rPr lang="en-US" sz="3200" dirty="0">
                <a:latin typeface="Franklin Gothic Book" panose="020F0502020204030204"/>
              </a:rPr>
              <a:t>and the Hope of Israel</a:t>
            </a:r>
            <a:endParaRPr kumimoji="0" lang="en-US" sz="3200" b="0" i="0" u="none" strike="noStrike" kern="1200" cap="none" spc="0" normalizeH="0" baseline="0" noProof="0" dirty="0">
              <a:ln>
                <a:noFill/>
              </a:ln>
              <a:effectLst/>
              <a:uLnTx/>
              <a:uFillTx/>
              <a:latin typeface="Franklin Gothic Book" panose="020F0502020204030204"/>
              <a:ea typeface="+mn-ea"/>
              <a:cs typeface="+mn-cs"/>
            </a:endParaRPr>
          </a:p>
        </p:txBody>
      </p:sp>
      <p:pic>
        <p:nvPicPr>
          <p:cNvPr id="1026" name="Picture 2" descr="The hoard">
            <a:extLst>
              <a:ext uri="{FF2B5EF4-FFF2-40B4-BE49-F238E27FC236}">
                <a16:creationId xmlns:a16="http://schemas.microsoft.com/office/drawing/2014/main" id="{780CE9A2-CD5A-F034-EE5F-37EB7DDA88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0453" y="1584292"/>
            <a:ext cx="3627548" cy="272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3009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What sorts of things eventually were carried over into the Christian church from the synagogues?</a:t>
            </a:r>
            <a:endParaRPr lang="en-US" i="1" kern="100" dirty="0">
              <a:effectLst/>
              <a:latin typeface="Franklin Gothic Medium" panose="020B0603020102020204" pitchFamily="34" charset="0"/>
              <a:ea typeface="Calibri" panose="020F0502020204030204" pitchFamily="34" charset="0"/>
              <a:cs typeface="Arial" panose="020B0604020202020204" pitchFamily="34" charset="0"/>
            </a:endParaRPr>
          </a:p>
          <a:p>
            <a:r>
              <a:rPr lang="en-US" i="1" kern="100" dirty="0">
                <a:latin typeface="Franklin Gothic Medium" panose="020B0603020102020204" pitchFamily="34" charset="0"/>
                <a:ea typeface="Calibri" panose="020F0502020204030204" pitchFamily="34" charset="0"/>
                <a:cs typeface="Arial" panose="020B0604020202020204" pitchFamily="34" charset="0"/>
              </a:rPr>
              <a:t>According to one ancient reference, Jews believed that if as many as ten people assembled, the divine presence was with them. Did Jesus say anything similar?</a:t>
            </a: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9658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Maccabean Ideal</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While there were competing ideas about the messiah among the Jews at the end of the Intertestamental Period, one thing everyone seemed to agree on:</a:t>
            </a:r>
            <a:endParaRPr lang="en-US" sz="2400" i="1" dirty="0"/>
          </a:p>
          <a:p>
            <a:pPr marL="914400" indent="-457200">
              <a:spcBef>
                <a:spcPts val="600"/>
              </a:spcBef>
              <a:buFont typeface="Wingdings" panose="05000000000000000000" pitchFamily="2" charset="2"/>
              <a:buChar char="§"/>
            </a:pPr>
            <a:r>
              <a:rPr lang="en-US" sz="2400" i="1" dirty="0"/>
              <a:t>The Coming One would a national hero, much as had been Judas Maccabeus.</a:t>
            </a:r>
          </a:p>
          <a:p>
            <a:pPr marL="914400" indent="-457200">
              <a:spcBef>
                <a:spcPts val="600"/>
              </a:spcBef>
              <a:buFont typeface="Wingdings" panose="05000000000000000000" pitchFamily="2" charset="2"/>
              <a:buChar char="§"/>
            </a:pPr>
            <a:r>
              <a:rPr lang="en-US" sz="2400" i="1" dirty="0"/>
              <a:t>The expectation of a Maccabean-like warrior was never far from the messianic ideal.</a:t>
            </a:r>
          </a:p>
        </p:txBody>
      </p:sp>
    </p:spTree>
    <p:extLst>
      <p:ext uri="{BB962C8B-B14F-4D97-AF65-F5344CB8AC3E}">
        <p14:creationId xmlns:p14="http://schemas.microsoft.com/office/powerpoint/2010/main" val="2915264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Waiting for the Comfort of Israel</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In birth narratives of Jesus, there is a prominent theme of restoration hope.</a:t>
            </a:r>
            <a:endParaRPr lang="en-US" sz="2400" i="1" dirty="0"/>
          </a:p>
          <a:p>
            <a:pPr marL="914400" indent="-457200">
              <a:spcBef>
                <a:spcPts val="600"/>
              </a:spcBef>
              <a:buFont typeface="Wingdings" panose="05000000000000000000" pitchFamily="2" charset="2"/>
              <a:buChar char="§"/>
            </a:pPr>
            <a:r>
              <a:rPr lang="en-US" sz="2400" i="1" dirty="0"/>
              <a:t>Zechariah’s song celebrates the coming deliverance “from the hand of all who hate us” (Lk. 1:71-74).</a:t>
            </a:r>
          </a:p>
          <a:p>
            <a:pPr marL="914400" indent="-457200">
              <a:spcBef>
                <a:spcPts val="600"/>
              </a:spcBef>
              <a:buFont typeface="Wingdings" panose="05000000000000000000" pitchFamily="2" charset="2"/>
              <a:buChar char="§"/>
            </a:pPr>
            <a:r>
              <a:rPr lang="en-US" sz="2400" i="1" dirty="0"/>
              <a:t>Mary’s song echoes these same sentiments, the downfall of pagan rulers and God’s help for Israel (Lk. 1:51-55).</a:t>
            </a:r>
          </a:p>
          <a:p>
            <a:pPr marL="914400" indent="-457200">
              <a:spcBef>
                <a:spcPts val="600"/>
              </a:spcBef>
              <a:buFont typeface="Wingdings" panose="05000000000000000000" pitchFamily="2" charset="2"/>
              <a:buChar char="§"/>
            </a:pPr>
            <a:r>
              <a:rPr lang="en-US" sz="2400" i="1" dirty="0"/>
              <a:t>It is not surprising, therefore, to hear Simeon, the old man in the temple, described as one “waiting for the consolation of Israel” (Lk. 2:25).</a:t>
            </a:r>
          </a:p>
        </p:txBody>
      </p:sp>
    </p:spTree>
    <p:extLst>
      <p:ext uri="{BB962C8B-B14F-4D97-AF65-F5344CB8AC3E}">
        <p14:creationId xmlns:p14="http://schemas.microsoft.com/office/powerpoint/2010/main" val="334172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…a man sent from God whose name was John…</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When the Baptist came preaching in the desert of Judea that “the kingdom of God is near,” no one doubted what he was talking about.</a:t>
            </a:r>
            <a:endParaRPr lang="en-US" sz="2400" dirty="0"/>
          </a:p>
          <a:p>
            <a:pPr marL="914400" indent="-457200">
              <a:spcBef>
                <a:spcPts val="600"/>
              </a:spcBef>
              <a:buFont typeface="Wingdings" panose="05000000000000000000" pitchFamily="2" charset="2"/>
              <a:buChar char="§"/>
            </a:pPr>
            <a:r>
              <a:rPr lang="en-US" sz="2400" i="1" dirty="0"/>
              <a:t>Small wonder that everyone went out to the Jordan River to hear him. </a:t>
            </a:r>
          </a:p>
          <a:p>
            <a:pPr marL="914400" indent="-457200">
              <a:spcBef>
                <a:spcPts val="600"/>
              </a:spcBef>
              <a:buFont typeface="Wingdings" panose="05000000000000000000" pitchFamily="2" charset="2"/>
              <a:buChar char="§"/>
            </a:pPr>
            <a:r>
              <a:rPr lang="en-US" sz="2400" i="1" dirty="0"/>
              <a:t>John’s consistent witness was that the Coming One would soon appear—and he soon would baptize with the Spirit and the fire of judgment.</a:t>
            </a:r>
          </a:p>
          <a:p>
            <a:pPr marL="914400" indent="-457200">
              <a:spcBef>
                <a:spcPts val="600"/>
              </a:spcBef>
              <a:buFont typeface="Wingdings" panose="05000000000000000000" pitchFamily="2" charset="2"/>
              <a:buChar char="§"/>
            </a:pPr>
            <a:r>
              <a:rPr lang="en-US" sz="2400" i="1" dirty="0"/>
              <a:t>His message was to repent and be baptized in preparation for the One coming.</a:t>
            </a:r>
          </a:p>
        </p:txBody>
      </p:sp>
    </p:spTree>
    <p:extLst>
      <p:ext uri="{BB962C8B-B14F-4D97-AF65-F5344CB8AC3E}">
        <p14:creationId xmlns:p14="http://schemas.microsoft.com/office/powerpoint/2010/main" val="3118004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8" name="Rectangle 6">
            <a:extLst>
              <a:ext uri="{FF2B5EF4-FFF2-40B4-BE49-F238E27FC236}">
                <a16:creationId xmlns:a16="http://schemas.microsoft.com/office/drawing/2014/main" id="{D55E84CF-1145-8195-DD13-A3DD2478DAF0}"/>
              </a:ext>
            </a:extLst>
          </p:cNvPr>
          <p:cNvSpPr>
            <a:spLocks noGrp="1" noChangeArrowheads="1"/>
          </p:cNvSpPr>
          <p:nvPr>
            <p:ph type="title"/>
          </p:nvPr>
        </p:nvSpPr>
        <p:spPr>
          <a:xfrm>
            <a:off x="254001" y="270931"/>
            <a:ext cx="6671732" cy="1253067"/>
          </a:xfrm>
        </p:spPr>
        <p:txBody>
          <a:bodyPr/>
          <a:lstStyle/>
          <a:p>
            <a:pPr>
              <a:defRPr/>
            </a:pPr>
            <a:r>
              <a:rPr lang="en-US" altLang="en-US" sz="2400" dirty="0"/>
              <a:t>The site of John’s baptisms in the Jordan River was only about eight miles northeast of Qumran. Was John ever at Qumran? Possibly, but there is no evidence one way or another.</a:t>
            </a:r>
          </a:p>
        </p:txBody>
      </p:sp>
      <p:pic>
        <p:nvPicPr>
          <p:cNvPr id="111619" name="Picture 5" descr="DSS04">
            <a:extLst>
              <a:ext uri="{FF2B5EF4-FFF2-40B4-BE49-F238E27FC236}">
                <a16:creationId xmlns:a16="http://schemas.microsoft.com/office/drawing/2014/main" id="{0C6417BD-3D70-D1CC-18D6-0805871190A6}"/>
              </a:ext>
            </a:extLst>
          </p:cNvPr>
          <p:cNvPicPr>
            <a:picLocks noGrp="1" noChangeAspect="1" noChangeArrowheads="1"/>
          </p:cNvPicPr>
          <p:nvPr>
            <p:ph sz="half" idx="1"/>
          </p:nvPr>
        </p:nvPicPr>
        <p:blipFill rotWithShape="1">
          <a:blip r:embed="rId2" cstate="email">
            <a:extLst>
              <a:ext uri="{28A0092B-C50C-407E-A947-70E740481C1C}">
                <a14:useLocalDpi xmlns:a14="http://schemas.microsoft.com/office/drawing/2010/main"/>
              </a:ext>
            </a:extLst>
          </a:blip>
          <a:srcRect/>
          <a:stretch/>
        </p:blipFill>
        <p:spPr>
          <a:xfrm>
            <a:off x="495301" y="1829056"/>
            <a:ext cx="6134100" cy="4436271"/>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1620" name="Picture 8" descr="DSS42">
            <a:extLst>
              <a:ext uri="{FF2B5EF4-FFF2-40B4-BE49-F238E27FC236}">
                <a16:creationId xmlns:a16="http://schemas.microsoft.com/office/drawing/2014/main" id="{6265E6B1-8DCD-EAB2-4AFA-B002AA6DDC74}"/>
              </a:ext>
            </a:extLst>
          </p:cNvPr>
          <p:cNvPicPr>
            <a:picLocks noGrp="1" noChangeAspect="1" noChangeArrowheads="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200900" y="0"/>
            <a:ext cx="44958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2121" name="Text Box 9">
            <a:extLst>
              <a:ext uri="{FF2B5EF4-FFF2-40B4-BE49-F238E27FC236}">
                <a16:creationId xmlns:a16="http://schemas.microsoft.com/office/drawing/2014/main" id="{D25B0AFD-EA20-EDA0-996F-0ED008108F30}"/>
              </a:ext>
            </a:extLst>
          </p:cNvPr>
          <p:cNvSpPr txBox="1">
            <a:spLocks noChangeArrowheads="1"/>
          </p:cNvSpPr>
          <p:nvPr/>
        </p:nvSpPr>
        <p:spPr bwMode="auto">
          <a:xfrm>
            <a:off x="7760789" y="6265327"/>
            <a:ext cx="3621314" cy="396875"/>
          </a:xfrm>
          <a:prstGeom prst="rect">
            <a:avLst/>
          </a:prstGeom>
          <a:noFill/>
          <a:ln>
            <a:noFill/>
          </a:ln>
          <a:effectLst/>
        </p:spPr>
        <p:txBody>
          <a:bodyPr wrap="square">
            <a:spAutoFit/>
          </a:bodyPr>
          <a:lstStyle/>
          <a:p>
            <a:pPr eaLnBrk="0" fontAlgn="base" hangingPunct="0">
              <a:spcBef>
                <a:spcPct val="50000"/>
              </a:spcBef>
              <a:spcAft>
                <a:spcPct val="0"/>
              </a:spcAft>
              <a:defRPr/>
            </a:pPr>
            <a:r>
              <a:rPr lang="en-US" altLang="en-US" sz="2000" dirty="0">
                <a:solidFill>
                  <a:srgbClr val="FFFFFF"/>
                </a:solidFill>
                <a:effectLst>
                  <a:outerShdw blurRad="38100" dist="38100" dir="2700000" algn="tl">
                    <a:srgbClr val="000000">
                      <a:alpha val="43137"/>
                    </a:srgbClr>
                  </a:outerShdw>
                </a:effectLst>
                <a:latin typeface="Arial Narrow" panose="020B0606020202030204" pitchFamily="34" charset="0"/>
              </a:rPr>
              <a:t>Baptismal pool (</a:t>
            </a:r>
            <a:r>
              <a:rPr lang="en-US" altLang="en-US" sz="2000" dirty="0" err="1">
                <a:solidFill>
                  <a:srgbClr val="FFFFFF"/>
                </a:solidFill>
                <a:effectLst>
                  <a:outerShdw blurRad="38100" dist="38100" dir="2700000" algn="tl">
                    <a:srgbClr val="000000">
                      <a:alpha val="43137"/>
                    </a:srgbClr>
                  </a:outerShdw>
                </a:effectLst>
                <a:latin typeface="Arial Narrow" panose="020B0606020202030204" pitchFamily="34" charset="0"/>
              </a:rPr>
              <a:t>miqveh</a:t>
            </a:r>
            <a:r>
              <a:rPr lang="en-US" altLang="en-US" sz="2000" dirty="0">
                <a:solidFill>
                  <a:srgbClr val="FFFFFF"/>
                </a:solidFill>
                <a:effectLst>
                  <a:outerShdw blurRad="38100" dist="38100" dir="2700000" algn="tl">
                    <a:srgbClr val="000000">
                      <a:alpha val="43137"/>
                    </a:srgbClr>
                  </a:outerShdw>
                </a:effectLst>
                <a:latin typeface="Arial Narrow" panose="020B0606020202030204" pitchFamily="34" charset="0"/>
              </a:rPr>
              <a:t>) at Qumran</a:t>
            </a:r>
          </a:p>
        </p:txBody>
      </p:sp>
    </p:spTree>
  </p:cSld>
  <p:clrMapOvr>
    <a:masterClrMapping/>
  </p:clrMapOvr>
  <p:transition>
    <p:pull dir="d"/>
  </p:transition>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2BDABD-AE3E-F3C9-B85D-F8FB3B428046}"/>
              </a:ext>
            </a:extLst>
          </p:cNvPr>
          <p:cNvSpPr>
            <a:spLocks noGrp="1"/>
          </p:cNvSpPr>
          <p:nvPr>
            <p:ph idx="1"/>
          </p:nvPr>
        </p:nvSpPr>
        <p:spPr>
          <a:xfrm>
            <a:off x="609600" y="863600"/>
            <a:ext cx="10972800" cy="4114800"/>
          </a:xfrm>
        </p:spPr>
        <p:txBody>
          <a:bodyPr/>
          <a:lstStyle/>
          <a:p>
            <a:pPr marL="0" indent="0" algn="ctr">
              <a:buNone/>
            </a:pPr>
            <a:r>
              <a:rPr lang="en-US" sz="6000" dirty="0">
                <a:solidFill>
                  <a:srgbClr val="FFFF99"/>
                </a:solidFill>
                <a:latin typeface="Eras Bold ITC" panose="020B0907030504020204" pitchFamily="34" charset="0"/>
              </a:rPr>
              <a:t>Into this world and set of expectations, Jesus of Nazareth was born.</a:t>
            </a:r>
          </a:p>
        </p:txBody>
      </p:sp>
      <p:sp>
        <p:nvSpPr>
          <p:cNvPr id="4" name="Slide Number Placeholder 3">
            <a:extLst>
              <a:ext uri="{FF2B5EF4-FFF2-40B4-BE49-F238E27FC236}">
                <a16:creationId xmlns:a16="http://schemas.microsoft.com/office/drawing/2014/main" id="{64ADEF8B-6F6A-81E5-F210-E34B3B0B008B}"/>
              </a:ext>
            </a:extLst>
          </p:cNvPr>
          <p:cNvSpPr>
            <a:spLocks noGrp="1"/>
          </p:cNvSpPr>
          <p:nvPr>
            <p:ph type="sldNum" sz="quarter" idx="12"/>
          </p:nvPr>
        </p:nvSpPr>
        <p:spPr/>
        <p:txBody>
          <a:bodyPr/>
          <a:lstStyle/>
          <a:p>
            <a:pPr>
              <a:defRPr/>
            </a:pPr>
            <a:fld id="{143FE01C-9708-41A5-8419-F948E03801A2}" type="slidenum">
              <a:rPr lang="en-US" altLang="en-US" smtClean="0"/>
              <a:pPr>
                <a:defRPr/>
              </a:pPr>
              <a:t>104</a:t>
            </a:fld>
            <a:endParaRPr lang="en-US" altLang="en-US"/>
          </a:p>
        </p:txBody>
      </p:sp>
    </p:spTree>
    <p:extLst>
      <p:ext uri="{BB962C8B-B14F-4D97-AF65-F5344CB8AC3E}">
        <p14:creationId xmlns:p14="http://schemas.microsoft.com/office/powerpoint/2010/main" val="1614447041"/>
      </p:ext>
    </p:extLst>
  </p:cSld>
  <p:clrMapOvr>
    <a:masterClrMapping/>
  </p:clrMapOvr>
  <p:transition>
    <p:pull dir="d"/>
  </p:transition>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1137490" cy="4667250"/>
          </a:xfrm>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Why were some Jews disillusioned with Jesus?</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Why were others convinced that he was the Messiah?</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Given this background, can you see the relevance of Jesus’ question, “Who do people say that I am” (Mt. 16:13)?</a:t>
            </a:r>
          </a:p>
          <a:p>
            <a:endParaRPr lang="en-US" i="1" kern="100" dirty="0">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545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Sanhedrin</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lnSpcReduction="10000"/>
          </a:bodyPr>
          <a:lstStyle/>
          <a:p>
            <a:r>
              <a:rPr lang="en-US" sz="2800" b="1" dirty="0">
                <a:solidFill>
                  <a:srgbClr val="C00000"/>
                </a:solidFill>
                <a:latin typeface="Bahnschrift SemiBold Condensed" panose="020B0502040204020203" pitchFamily="34" charset="0"/>
              </a:rPr>
              <a:t>Our knowledge of the Sanhedrin comes from scattered references to the institution in Josephus, other Jewish writings, the New Testament, and the Mishnah.</a:t>
            </a:r>
          </a:p>
          <a:p>
            <a:pPr marL="914400" indent="-457200">
              <a:spcBef>
                <a:spcPts val="600"/>
              </a:spcBef>
              <a:buFont typeface="Wingdings" panose="05000000000000000000" pitchFamily="2" charset="2"/>
              <a:buChar char="§"/>
            </a:pPr>
            <a:r>
              <a:rPr lang="en-US" sz="2400" i="1" dirty="0"/>
              <a:t>There were two classes, the Great Sanhedrin composed of 70 members plus the High Priest (Jerusalem) and lesser </a:t>
            </a:r>
            <a:r>
              <a:rPr lang="en-US" sz="2400" i="1" dirty="0" err="1"/>
              <a:t>sanhedrins</a:t>
            </a:r>
            <a:r>
              <a:rPr lang="en-US" sz="2400" i="1" dirty="0"/>
              <a:t> composed of 23 members (in various local towns).</a:t>
            </a:r>
          </a:p>
          <a:p>
            <a:pPr marL="914400" indent="-457200">
              <a:spcBef>
                <a:spcPts val="600"/>
              </a:spcBef>
              <a:buFont typeface="Wingdings" panose="05000000000000000000" pitchFamily="2" charset="2"/>
              <a:buChar char="§"/>
            </a:pPr>
            <a:r>
              <a:rPr lang="en-US" sz="2400" i="1" dirty="0"/>
              <a:t>In 57 BC, Roman administrators appointed five </a:t>
            </a:r>
            <a:r>
              <a:rPr lang="en-US" sz="2400" i="1" dirty="0" err="1"/>
              <a:t>sanhedrins</a:t>
            </a:r>
            <a:r>
              <a:rPr lang="en-US" sz="2400" i="1" dirty="0"/>
              <a:t> over five provinces in Israel, each assigned to serve as a judiciary (cf. Mk. 13:9; Mt. 10:17, where the word translated “councils” is the Greek </a:t>
            </a:r>
            <a:r>
              <a:rPr lang="en-US" sz="2400" dirty="0" err="1">
                <a:latin typeface="Greekth" panose="02020803070505020304" pitchFamily="18" charset="0"/>
              </a:rPr>
              <a:t>sune</a:t>
            </a:r>
            <a:r>
              <a:rPr lang="en-US" sz="2400" dirty="0">
                <a:latin typeface="Greekth" panose="02020803070505020304" pitchFamily="18" charset="0"/>
              </a:rPr>
              <a:t>&lt;</a:t>
            </a:r>
            <a:r>
              <a:rPr lang="en-US" sz="2400" dirty="0" err="1">
                <a:latin typeface="Greekth" panose="02020803070505020304" pitchFamily="18" charset="0"/>
              </a:rPr>
              <a:t>dria</a:t>
            </a:r>
            <a:r>
              <a:rPr lang="en-US" sz="2400" i="1" dirty="0"/>
              <a:t>). The Great Sanhedrin in Jerusalem functioned as a supreme court. </a:t>
            </a:r>
          </a:p>
          <a:p>
            <a:pPr marL="914400" indent="-457200">
              <a:spcBef>
                <a:spcPts val="600"/>
              </a:spcBef>
              <a:buFont typeface="Wingdings" panose="05000000000000000000" pitchFamily="2" charset="2"/>
              <a:buChar char="§"/>
            </a:pPr>
            <a:r>
              <a:rPr lang="en-US" sz="2400" i="1" dirty="0"/>
              <a:t>Largely, the </a:t>
            </a:r>
            <a:r>
              <a:rPr lang="en-US" sz="2400" i="1" dirty="0" err="1"/>
              <a:t>Sanhedrins</a:t>
            </a:r>
            <a:r>
              <a:rPr lang="en-US" sz="2400" i="1" dirty="0"/>
              <a:t> were an extension of Roman administration.</a:t>
            </a:r>
          </a:p>
        </p:txBody>
      </p:sp>
    </p:spTree>
    <p:extLst>
      <p:ext uri="{BB962C8B-B14F-4D97-AF65-F5344CB8AC3E}">
        <p14:creationId xmlns:p14="http://schemas.microsoft.com/office/powerpoint/2010/main" val="274303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26274-A2DD-C020-D08A-6AD2D0D3B168}"/>
              </a:ext>
            </a:extLst>
          </p:cNvPr>
          <p:cNvSpPr>
            <a:spLocks noGrp="1"/>
          </p:cNvSpPr>
          <p:nvPr>
            <p:ph type="title"/>
          </p:nvPr>
        </p:nvSpPr>
        <p:spPr>
          <a:xfrm>
            <a:off x="311359" y="381000"/>
            <a:ext cx="4581483" cy="6340474"/>
          </a:xfrm>
        </p:spPr>
        <p:txBody>
          <a:bodyPr/>
          <a:lstStyle/>
          <a:p>
            <a:pPr algn="r"/>
            <a:r>
              <a:rPr lang="en-US" sz="2800" b="1" dirty="0">
                <a:solidFill>
                  <a:schemeClr val="tx1"/>
                </a:solidFill>
                <a:effectLst/>
              </a:rPr>
              <a:t>Drawing of the Sanhedrin from an 1883 encyclopedia</a:t>
            </a:r>
            <a:br>
              <a:rPr lang="en-US" sz="2800" dirty="0">
                <a:solidFill>
                  <a:schemeClr val="tx1"/>
                </a:solidFill>
                <a:effectLst/>
              </a:rPr>
            </a:br>
            <a:r>
              <a:rPr lang="en-US" sz="2400" dirty="0">
                <a:solidFill>
                  <a:schemeClr val="tx1"/>
                </a:solidFill>
                <a:effectLst/>
              </a:rPr>
              <a:t>(note the arched top, with the numbers 1-72, even numbers on the left and odd numbers on the right, which include the 70 Sanhedrin members, the High Priest, and his scribe)</a:t>
            </a:r>
          </a:p>
        </p:txBody>
      </p:sp>
      <p:sp>
        <p:nvSpPr>
          <p:cNvPr id="4" name="Slide Number Placeholder 3">
            <a:extLst>
              <a:ext uri="{FF2B5EF4-FFF2-40B4-BE49-F238E27FC236}">
                <a16:creationId xmlns:a16="http://schemas.microsoft.com/office/drawing/2014/main" id="{EB79C4C2-FF3D-404D-C724-8A4D862B4F29}"/>
              </a:ext>
            </a:extLst>
          </p:cNvPr>
          <p:cNvSpPr>
            <a:spLocks noGrp="1"/>
          </p:cNvSpPr>
          <p:nvPr>
            <p:ph type="sldNum" sz="quarter" idx="12"/>
          </p:nvPr>
        </p:nvSpPr>
        <p:spPr/>
        <p:txBody>
          <a:bodyPr/>
          <a:lstStyle/>
          <a:p>
            <a:fld id="{1AE1E3F6-B88D-4629-87F6-2F273379B775}" type="slidenum">
              <a:rPr lang="en-US" altLang="en-US" smtClean="0"/>
              <a:pPr/>
              <a:t>12</a:t>
            </a:fld>
            <a:endParaRPr lang="en-US" altLang="en-US"/>
          </a:p>
        </p:txBody>
      </p:sp>
      <p:pic>
        <p:nvPicPr>
          <p:cNvPr id="5" name="Content Placeholder 4" descr="undefined">
            <a:extLst>
              <a:ext uri="{FF2B5EF4-FFF2-40B4-BE49-F238E27FC236}">
                <a16:creationId xmlns:a16="http://schemas.microsoft.com/office/drawing/2014/main" id="{7344BC0F-CB2F-113B-1793-7EAADD61EB54}"/>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374984" y="380999"/>
            <a:ext cx="6505657" cy="6340475"/>
          </a:xfrm>
          <a:prstGeom prst="rect">
            <a:avLst/>
          </a:prstGeom>
          <a:noFill/>
          <a:ln>
            <a:noFill/>
          </a:ln>
        </p:spPr>
      </p:pic>
    </p:spTree>
    <p:extLst>
      <p:ext uri="{BB962C8B-B14F-4D97-AF65-F5344CB8AC3E}">
        <p14:creationId xmlns:p14="http://schemas.microsoft.com/office/powerpoint/2010/main" val="1706585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lumMod val="50000"/>
          </a:schemeClr>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A246D9AD-3BD6-7330-B93E-FF705DD29D81}"/>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fontAlgn="base">
              <a:spcBef>
                <a:spcPct val="0"/>
              </a:spcBef>
              <a:spcAft>
                <a:spcPct val="0"/>
              </a:spcAft>
            </a:pPr>
            <a:fld id="{861FF654-0CDE-426A-8EA9-4AD31FC62240}" type="slidenum">
              <a:rPr lang="en-US" altLang="en-US">
                <a:solidFill>
                  <a:srgbClr val="FFFFFF"/>
                </a:solidFill>
              </a:rPr>
              <a:pPr fontAlgn="base">
                <a:spcBef>
                  <a:spcPct val="0"/>
                </a:spcBef>
                <a:spcAft>
                  <a:spcPct val="0"/>
                </a:spcAft>
              </a:pPr>
              <a:t>13</a:t>
            </a:fld>
            <a:endParaRPr lang="en-US" altLang="en-US">
              <a:solidFill>
                <a:srgbClr val="FFFFFF"/>
              </a:solidFill>
            </a:endParaRPr>
          </a:p>
        </p:txBody>
      </p:sp>
      <p:sp>
        <p:nvSpPr>
          <p:cNvPr id="300034" name="Rectangle 2">
            <a:extLst>
              <a:ext uri="{FF2B5EF4-FFF2-40B4-BE49-F238E27FC236}">
                <a16:creationId xmlns:a16="http://schemas.microsoft.com/office/drawing/2014/main" id="{410BBF27-712F-A63D-AA3C-B9E83B828B6F}"/>
              </a:ext>
            </a:extLst>
          </p:cNvPr>
          <p:cNvSpPr>
            <a:spLocks noGrp="1" noChangeArrowheads="1"/>
          </p:cNvSpPr>
          <p:nvPr>
            <p:ph type="title"/>
          </p:nvPr>
        </p:nvSpPr>
        <p:spPr>
          <a:xfrm>
            <a:off x="1981200" y="152400"/>
            <a:ext cx="8229600" cy="1017588"/>
          </a:xfrm>
        </p:spPr>
        <p:txBody>
          <a:bodyPr/>
          <a:lstStyle/>
          <a:p>
            <a:pPr eaLnBrk="1" hangingPunct="1">
              <a:defRPr/>
            </a:pPr>
            <a:r>
              <a:rPr lang="en-US" altLang="en-US" sz="6000" dirty="0">
                <a:solidFill>
                  <a:schemeClr val="accent2">
                    <a:lumMod val="60000"/>
                    <a:lumOff val="40000"/>
                  </a:schemeClr>
                </a:solidFill>
                <a:latin typeface="Freestyle Script" panose="030804020302050B0404" pitchFamily="66" charset="0"/>
              </a:rPr>
              <a:t>Legal Irregularities</a:t>
            </a:r>
          </a:p>
        </p:txBody>
      </p:sp>
      <p:sp>
        <p:nvSpPr>
          <p:cNvPr id="300035" name="Rectangle 3">
            <a:extLst>
              <a:ext uri="{FF2B5EF4-FFF2-40B4-BE49-F238E27FC236}">
                <a16:creationId xmlns:a16="http://schemas.microsoft.com/office/drawing/2014/main" id="{B120449E-76AF-24ED-17E5-CFC3918DFC5D}"/>
              </a:ext>
            </a:extLst>
          </p:cNvPr>
          <p:cNvSpPr>
            <a:spLocks noGrp="1" noChangeArrowheads="1"/>
          </p:cNvSpPr>
          <p:nvPr>
            <p:ph type="body" idx="1"/>
          </p:nvPr>
        </p:nvSpPr>
        <p:spPr>
          <a:xfrm>
            <a:off x="609600" y="1219200"/>
            <a:ext cx="11068594" cy="3675017"/>
          </a:xfrm>
        </p:spPr>
        <p:txBody>
          <a:bodyPr/>
          <a:lstStyle/>
          <a:p>
            <a:pPr eaLnBrk="1" hangingPunct="1">
              <a:buFont typeface="Wingdings" panose="05000000000000000000" pitchFamily="2" charset="2"/>
              <a:buNone/>
              <a:defRPr/>
            </a:pPr>
            <a:r>
              <a:rPr lang="en-US" altLang="en-US" sz="2800" dirty="0">
                <a:solidFill>
                  <a:srgbClr val="92D050"/>
                </a:solidFill>
                <a:latin typeface="Arial Rounded MT Bold" pitchFamily="34" charset="0"/>
              </a:rPr>
              <a:t>If Jesus’ hearing before the Sanhedrin was a formal trial, there were several breaches in procedure as outlined in the </a:t>
            </a:r>
            <a:r>
              <a:rPr lang="en-US" altLang="en-US" sz="2800" i="1" dirty="0">
                <a:solidFill>
                  <a:srgbClr val="92D050"/>
                </a:solidFill>
                <a:latin typeface="Arial Rounded MT Bold" pitchFamily="34" charset="0"/>
              </a:rPr>
              <a:t>Mishnah</a:t>
            </a:r>
            <a:r>
              <a:rPr lang="en-US" altLang="en-US" sz="2800" dirty="0">
                <a:solidFill>
                  <a:srgbClr val="92D050"/>
                </a:solidFill>
                <a:latin typeface="Arial Rounded MT Bold" pitchFamily="34" charset="0"/>
              </a:rPr>
              <a:t> and </a:t>
            </a:r>
            <a:r>
              <a:rPr lang="en-US" altLang="en-US" sz="2800" i="1" dirty="0">
                <a:solidFill>
                  <a:srgbClr val="92D050"/>
                </a:solidFill>
                <a:latin typeface="Arial Rounded MT Bold" pitchFamily="34" charset="0"/>
              </a:rPr>
              <a:t>Talmud</a:t>
            </a:r>
            <a:r>
              <a:rPr lang="en-US" altLang="en-US" sz="2800" dirty="0">
                <a:solidFill>
                  <a:srgbClr val="92D050"/>
                </a:solidFill>
                <a:latin typeface="Arial Rounded MT Bold" pitchFamily="34" charset="0"/>
              </a:rPr>
              <a:t> (if these are to be taken as accurately representing the 1</a:t>
            </a:r>
            <a:r>
              <a:rPr lang="en-US" altLang="en-US" sz="2800" baseline="30000" dirty="0">
                <a:solidFill>
                  <a:srgbClr val="92D050"/>
                </a:solidFill>
                <a:latin typeface="Arial Rounded MT Bold" pitchFamily="34" charset="0"/>
              </a:rPr>
              <a:t>st</a:t>
            </a:r>
            <a:r>
              <a:rPr lang="en-US" altLang="en-US" sz="2800" dirty="0">
                <a:solidFill>
                  <a:srgbClr val="92D050"/>
                </a:solidFill>
                <a:latin typeface="Arial Rounded MT Bold" pitchFamily="34" charset="0"/>
              </a:rPr>
              <a:t> century).</a:t>
            </a:r>
            <a:r>
              <a:rPr lang="en-US" altLang="en-US" dirty="0">
                <a:solidFill>
                  <a:srgbClr val="92D050"/>
                </a:solidFill>
              </a:rPr>
              <a:t> </a:t>
            </a:r>
          </a:p>
          <a:p>
            <a:pPr eaLnBrk="1" hangingPunct="1">
              <a:defRPr/>
            </a:pPr>
            <a:r>
              <a:rPr lang="en-US" altLang="en-US" sz="2400" i="1" dirty="0">
                <a:latin typeface="Comic Sans MS" panose="030F0702030302020204" pitchFamily="66" charset="0"/>
              </a:rPr>
              <a:t>A trial at the high priest’s home was illegal.</a:t>
            </a:r>
          </a:p>
          <a:p>
            <a:pPr eaLnBrk="1" hangingPunct="1">
              <a:defRPr/>
            </a:pPr>
            <a:r>
              <a:rPr lang="en-US" altLang="en-US" sz="2400" i="1" dirty="0">
                <a:latin typeface="Comic Sans MS" panose="030F0702030302020204" pitchFamily="66" charset="0"/>
              </a:rPr>
              <a:t>A trial at night was illegal.</a:t>
            </a:r>
          </a:p>
          <a:p>
            <a:pPr eaLnBrk="1" hangingPunct="1">
              <a:defRPr/>
            </a:pPr>
            <a:r>
              <a:rPr lang="en-US" altLang="en-US" sz="2400" i="1" dirty="0">
                <a:latin typeface="Comic Sans MS" panose="030F0702030302020204" pitchFamily="66" charset="0"/>
              </a:rPr>
              <a:t>A trial during a festival, such as Passover, was illegal.</a:t>
            </a:r>
          </a:p>
          <a:p>
            <a:pPr eaLnBrk="1" hangingPunct="1">
              <a:defRPr/>
            </a:pPr>
            <a:r>
              <a:rPr lang="en-US" altLang="en-US" sz="2400" i="1" dirty="0">
                <a:latin typeface="Comic Sans MS" panose="030F0702030302020204" pitchFamily="66" charset="0"/>
              </a:rPr>
              <a:t>A capital crime resulting in a guilty verdict could not be settled in a single session.</a:t>
            </a:r>
          </a:p>
          <a:p>
            <a:pPr eaLnBrk="1" hangingPunct="1">
              <a:defRPr/>
            </a:pPr>
            <a:endParaRPr lang="en-US" altLang="en-US" sz="2400" i="1" dirty="0">
              <a:latin typeface="Comic Sans MS" panose="030F0702030302020204" pitchFamily="66" charset="0"/>
            </a:endParaRPr>
          </a:p>
        </p:txBody>
      </p:sp>
      <p:sp>
        <p:nvSpPr>
          <p:cNvPr id="300036" name="Text Box 4">
            <a:extLst>
              <a:ext uri="{FF2B5EF4-FFF2-40B4-BE49-F238E27FC236}">
                <a16:creationId xmlns:a16="http://schemas.microsoft.com/office/drawing/2014/main" id="{C91E9F4E-6A85-592D-884C-460EE860E3B0}"/>
              </a:ext>
            </a:extLst>
          </p:cNvPr>
          <p:cNvSpPr txBox="1">
            <a:spLocks noChangeArrowheads="1"/>
          </p:cNvSpPr>
          <p:nvPr/>
        </p:nvSpPr>
        <p:spPr bwMode="auto">
          <a:xfrm>
            <a:off x="762000" y="5429501"/>
            <a:ext cx="10668000" cy="830997"/>
          </a:xfrm>
          <a:prstGeom prst="rect">
            <a:avLst/>
          </a:prstGeom>
          <a:solidFill>
            <a:srgbClr val="000000"/>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fontAlgn="base">
              <a:spcBef>
                <a:spcPct val="50000"/>
              </a:spcBef>
              <a:spcAft>
                <a:spcPct val="0"/>
              </a:spcAft>
            </a:pPr>
            <a:r>
              <a:rPr lang="en-US" altLang="en-US" sz="2400" dirty="0">
                <a:solidFill>
                  <a:srgbClr val="FF9900"/>
                </a:solidFill>
                <a:latin typeface="Eras Demi ITC" panose="020B0805030504020804" pitchFamily="34" charset="0"/>
              </a:rPr>
              <a:t>Hence, either Jesus’ trial was not a “formal” trial, or else, the Sanhedrin acted out of desperation, throwing out their own judicial procedure.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300035">
                                            <p:txEl>
                                              <p:pRg st="0" end="0"/>
                                            </p:txEl>
                                          </p:spTgt>
                                        </p:tgtEl>
                                        <p:attrNameLst>
                                          <p:attrName>style.visibility</p:attrName>
                                        </p:attrNameLst>
                                      </p:cBhvr>
                                      <p:to>
                                        <p:strVal val="visible"/>
                                      </p:to>
                                    </p:set>
                                    <p:anim calcmode="lin" valueType="num">
                                      <p:cBhvr>
                                        <p:cTn id="7" dur="500" fill="hold"/>
                                        <p:tgtEl>
                                          <p:spTgt spid="30003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0003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00035">
                                            <p:txEl>
                                              <p:pRg st="1" end="1"/>
                                            </p:txEl>
                                          </p:spTgt>
                                        </p:tgtEl>
                                        <p:attrNameLst>
                                          <p:attrName>style.visibility</p:attrName>
                                        </p:attrNameLst>
                                      </p:cBhvr>
                                      <p:to>
                                        <p:strVal val="visible"/>
                                      </p:to>
                                    </p:set>
                                    <p:anim calcmode="lin" valueType="num">
                                      <p:cBhvr additive="base">
                                        <p:cTn id="13" dur="500" fill="hold"/>
                                        <p:tgtEl>
                                          <p:spTgt spid="3000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00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00035">
                                            <p:txEl>
                                              <p:pRg st="2" end="2"/>
                                            </p:txEl>
                                          </p:spTgt>
                                        </p:tgtEl>
                                        <p:attrNameLst>
                                          <p:attrName>style.visibility</p:attrName>
                                        </p:attrNameLst>
                                      </p:cBhvr>
                                      <p:to>
                                        <p:strVal val="visible"/>
                                      </p:to>
                                    </p:set>
                                    <p:anim calcmode="lin" valueType="num">
                                      <p:cBhvr additive="base">
                                        <p:cTn id="19" dur="500" fill="hold"/>
                                        <p:tgtEl>
                                          <p:spTgt spid="3000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00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300035">
                                            <p:txEl>
                                              <p:pRg st="3" end="3"/>
                                            </p:txEl>
                                          </p:spTgt>
                                        </p:tgtEl>
                                        <p:attrNameLst>
                                          <p:attrName>style.visibility</p:attrName>
                                        </p:attrNameLst>
                                      </p:cBhvr>
                                      <p:to>
                                        <p:strVal val="visible"/>
                                      </p:to>
                                    </p:set>
                                    <p:anim calcmode="lin" valueType="num">
                                      <p:cBhvr additive="base">
                                        <p:cTn id="25" dur="500" fill="hold"/>
                                        <p:tgtEl>
                                          <p:spTgt spid="3000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000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00035">
                                            <p:txEl>
                                              <p:pRg st="4" end="4"/>
                                            </p:txEl>
                                          </p:spTgt>
                                        </p:tgtEl>
                                        <p:attrNameLst>
                                          <p:attrName>style.visibility</p:attrName>
                                        </p:attrNameLst>
                                      </p:cBhvr>
                                      <p:to>
                                        <p:strVal val="visible"/>
                                      </p:to>
                                    </p:set>
                                    <p:anim calcmode="lin" valueType="num">
                                      <p:cBhvr additive="base">
                                        <p:cTn id="31" dur="500" fill="hold"/>
                                        <p:tgtEl>
                                          <p:spTgt spid="3000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000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300036"/>
                                        </p:tgtEl>
                                        <p:attrNameLst>
                                          <p:attrName>style.visibility</p:attrName>
                                        </p:attrNameLst>
                                      </p:cBhvr>
                                      <p:to>
                                        <p:strVal val="visible"/>
                                      </p:to>
                                    </p:set>
                                    <p:anim calcmode="lin" valueType="num">
                                      <p:cBhvr>
                                        <p:cTn id="37" dur="500" fill="hold"/>
                                        <p:tgtEl>
                                          <p:spTgt spid="300036"/>
                                        </p:tgtEl>
                                        <p:attrNameLst>
                                          <p:attrName>ppt_w</p:attrName>
                                        </p:attrNameLst>
                                      </p:cBhvr>
                                      <p:tavLst>
                                        <p:tav tm="0">
                                          <p:val>
                                            <p:fltVal val="0"/>
                                          </p:val>
                                        </p:tav>
                                        <p:tav tm="100000">
                                          <p:val>
                                            <p:strVal val="#ppt_w"/>
                                          </p:val>
                                        </p:tav>
                                      </p:tavLst>
                                    </p:anim>
                                    <p:anim calcmode="lin" valueType="num">
                                      <p:cBhvr>
                                        <p:cTn id="38" dur="500" fill="hold"/>
                                        <p:tgtEl>
                                          <p:spTgt spid="30003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Sects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Josephus mentions three primary sects among the Jews, the Pharisees, the Sadducees, and the Essenes (</a:t>
            </a:r>
            <a:r>
              <a:rPr lang="en-US" sz="2800" b="1" i="1" dirty="0">
                <a:solidFill>
                  <a:srgbClr val="C00000"/>
                </a:solidFill>
                <a:latin typeface="Bahnschrift SemiBold Condensed" panose="020B0502040204020203" pitchFamily="34" charset="0"/>
              </a:rPr>
              <a:t>Wars </a:t>
            </a:r>
            <a:r>
              <a:rPr lang="en-US" sz="2800" b="1" dirty="0">
                <a:solidFill>
                  <a:srgbClr val="C00000"/>
                </a:solidFill>
                <a:latin typeface="Bahnschrift SemiBold Condensed" panose="020B0502040204020203" pitchFamily="34" charset="0"/>
              </a:rPr>
              <a:t>2.8.2-14; 13.5.9; </a:t>
            </a:r>
            <a:r>
              <a:rPr lang="en-US" sz="2800" b="1" i="1" dirty="0">
                <a:solidFill>
                  <a:srgbClr val="C00000"/>
                </a:solidFill>
                <a:latin typeface="Bahnschrift SemiBold Condensed" panose="020B0502040204020203" pitchFamily="34" charset="0"/>
              </a:rPr>
              <a:t>Antiquities</a:t>
            </a:r>
            <a:r>
              <a:rPr lang="en-US" sz="2800" b="1" dirty="0">
                <a:solidFill>
                  <a:srgbClr val="C00000"/>
                </a:solidFill>
                <a:latin typeface="Bahnschrift SemiBold Condensed" panose="020B0502040204020203" pitchFamily="34" charset="0"/>
              </a:rPr>
              <a:t> 18.1.2-6).</a:t>
            </a:r>
          </a:p>
          <a:p>
            <a:pPr marL="914400" indent="-457200">
              <a:spcBef>
                <a:spcPts val="600"/>
              </a:spcBef>
              <a:buFont typeface="Wingdings" panose="05000000000000000000" pitchFamily="2" charset="2"/>
              <a:buChar char="§"/>
            </a:pPr>
            <a:r>
              <a:rPr lang="en-US" sz="2400" i="1" dirty="0"/>
              <a:t>Other sects are known as well, such as, the Zealots (Mt. 10:4; Mk. 3:18; Lk. 6:15; Ac. 1:13) and the Herodians (Mt. 22:16; Mk. 3:6; 12:13).</a:t>
            </a:r>
          </a:p>
          <a:p>
            <a:pPr marL="914400" indent="-457200">
              <a:spcBef>
                <a:spcPts val="600"/>
              </a:spcBef>
              <a:buFont typeface="Wingdings" panose="05000000000000000000" pitchFamily="2" charset="2"/>
              <a:buChar char="§"/>
            </a:pPr>
            <a:r>
              <a:rPr lang="en-US" sz="2400" i="1" dirty="0"/>
              <a:t>These groups had much in common, but they also had diverse theological perspectives.</a:t>
            </a:r>
          </a:p>
          <a:p>
            <a:pPr marL="914400" indent="-457200">
              <a:spcBef>
                <a:spcPts val="600"/>
              </a:spcBef>
              <a:buFont typeface="Wingdings" panose="05000000000000000000" pitchFamily="2" charset="2"/>
              <a:buChar char="§"/>
            </a:pPr>
            <a:r>
              <a:rPr lang="en-US" sz="2400" i="1" dirty="0"/>
              <a:t>They functioned more like religious clubs, each promoting its own vision of religious life.</a:t>
            </a:r>
          </a:p>
          <a:p>
            <a:pPr marL="914400" indent="-457200">
              <a:spcBef>
                <a:spcPts val="600"/>
              </a:spcBef>
              <a:buFont typeface="Wingdings" panose="05000000000000000000" pitchFamily="2" charset="2"/>
              <a:buChar char="§"/>
            </a:pPr>
            <a:r>
              <a:rPr lang="en-US" sz="2400" i="1" dirty="0"/>
              <a:t>Most Jews, while deeply religious, did not belong to any one sect.</a:t>
            </a:r>
          </a:p>
        </p:txBody>
      </p:sp>
    </p:spTree>
    <p:extLst>
      <p:ext uri="{BB962C8B-B14F-4D97-AF65-F5344CB8AC3E}">
        <p14:creationId xmlns:p14="http://schemas.microsoft.com/office/powerpoint/2010/main" val="3608153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Hope of Israel</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854088" cy="4324952"/>
          </a:xfrm>
        </p:spPr>
        <p:txBody>
          <a:bodyPr>
            <a:normAutofit fontScale="92500"/>
          </a:bodyPr>
          <a:lstStyle/>
          <a:p>
            <a:r>
              <a:rPr lang="en-US" sz="2800" b="1" dirty="0">
                <a:solidFill>
                  <a:srgbClr val="C00000"/>
                </a:solidFill>
                <a:latin typeface="Bahnschrift SemiBold Condensed" panose="020B0502040204020203" pitchFamily="34" charset="0"/>
              </a:rPr>
              <a:t>Virtually all Jews maintained a fervent hope in the ancient promises of the restoration of Israel.</a:t>
            </a:r>
          </a:p>
          <a:p>
            <a:pPr marL="914400" indent="-457200">
              <a:spcBef>
                <a:spcPts val="600"/>
              </a:spcBef>
              <a:buFont typeface="Wingdings" panose="05000000000000000000" pitchFamily="2" charset="2"/>
              <a:buChar char="§"/>
            </a:pPr>
            <a:r>
              <a:rPr lang="en-US" sz="2400" i="1" dirty="0"/>
              <a:t>D</a:t>
            </a:r>
            <a:r>
              <a:rPr lang="en-US" altLang="en-US" sz="2400" i="1" dirty="0"/>
              <a:t>uring the monarchy, the term Messiah (= the anointed one) came to be a common reference to the Israelite king (cf. 1 Sa. 12:3, 5; 16:6; 24:6, 10; 26:9, 11, 16, 23; 2 Sa. 1:14, 16).</a:t>
            </a:r>
            <a:endParaRPr lang="en-US" sz="2400" i="1" dirty="0"/>
          </a:p>
          <a:p>
            <a:pPr marL="914400" indent="-457200">
              <a:spcBef>
                <a:spcPts val="600"/>
              </a:spcBef>
              <a:buFont typeface="Wingdings" panose="05000000000000000000" pitchFamily="2" charset="2"/>
              <a:buChar char="§"/>
            </a:pPr>
            <a:r>
              <a:rPr lang="en-US" sz="2400" i="1" dirty="0"/>
              <a:t>The prophets held forth the hope that despite the exile and the difficult history following it, there would be a restoration by a divinely sent champion, a true Messiah.</a:t>
            </a:r>
          </a:p>
          <a:p>
            <a:pPr marL="914400" indent="-457200">
              <a:spcBef>
                <a:spcPts val="600"/>
              </a:spcBef>
              <a:buFont typeface="Wingdings" panose="05000000000000000000" pitchFamily="2" charset="2"/>
              <a:buChar char="§"/>
            </a:pPr>
            <a:r>
              <a:rPr lang="en-US" sz="2400" i="1" dirty="0"/>
              <a:t> The sects differed, however, in what this Messiah would be and do, and different models were embraced—Moses, Elijah, David, and Judas Maccabeus.</a:t>
            </a:r>
          </a:p>
        </p:txBody>
      </p:sp>
    </p:spTree>
    <p:extLst>
      <p:ext uri="{BB962C8B-B14F-4D97-AF65-F5344CB8AC3E}">
        <p14:creationId xmlns:p14="http://schemas.microsoft.com/office/powerpoint/2010/main" val="3137686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Post-Exilic Vision</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1094720" cy="4324952"/>
          </a:xfrm>
        </p:spPr>
        <p:txBody>
          <a:bodyPr>
            <a:normAutofit fontScale="92500" lnSpcReduction="10000"/>
          </a:bodyPr>
          <a:lstStyle/>
          <a:p>
            <a:r>
              <a:rPr lang="en-US" altLang="en-US" sz="3000" b="1" dirty="0">
                <a:solidFill>
                  <a:srgbClr val="C00000"/>
                </a:solidFill>
                <a:latin typeface="Bahnschrift SemiBold Condensed" panose="020B0502040204020203" pitchFamily="34" charset="0"/>
              </a:rPr>
              <a:t>The rebuilding of the 2</a:t>
            </a:r>
            <a:r>
              <a:rPr lang="en-US" altLang="en-US" sz="3000" b="1" baseline="30000" dirty="0">
                <a:solidFill>
                  <a:srgbClr val="C00000"/>
                </a:solidFill>
                <a:latin typeface="Bahnschrift SemiBold Condensed" panose="020B0502040204020203" pitchFamily="34" charset="0"/>
              </a:rPr>
              <a:t>nd</a:t>
            </a:r>
            <a:r>
              <a:rPr lang="en-US" altLang="en-US" sz="3000" b="1" dirty="0">
                <a:solidFill>
                  <a:srgbClr val="C00000"/>
                </a:solidFill>
                <a:latin typeface="Bahnschrift SemiBold Condensed" panose="020B0502040204020203" pitchFamily="34" charset="0"/>
              </a:rPr>
              <a:t> Temple was an important event anticipating the fulfillment of Yahweh’s messianic promises.</a:t>
            </a:r>
            <a:endParaRPr lang="en-US" sz="2800" b="1" dirty="0">
              <a:solidFill>
                <a:srgbClr val="C00000"/>
              </a:solidFill>
              <a:latin typeface="Bahnschrift SemiBold Condensed" panose="020B0502040204020203" pitchFamily="34" charset="0"/>
            </a:endParaRPr>
          </a:p>
          <a:p>
            <a:pPr marL="914400" indent="-457200">
              <a:spcBef>
                <a:spcPts val="600"/>
              </a:spcBef>
              <a:buFont typeface="Wingdings" panose="05000000000000000000" pitchFamily="2" charset="2"/>
              <a:buChar char="§"/>
            </a:pPr>
            <a:r>
              <a:rPr lang="en-US" sz="2400" i="1" dirty="0"/>
              <a:t>T</a:t>
            </a:r>
            <a:r>
              <a:rPr lang="en-US" altLang="en-US" sz="2400" i="1" dirty="0"/>
              <a:t>he glory of God which abandoned the 1</a:t>
            </a:r>
            <a:r>
              <a:rPr lang="en-US" altLang="en-US" sz="2400" i="1" baseline="30000" dirty="0"/>
              <a:t>st</a:t>
            </a:r>
            <a:r>
              <a:rPr lang="en-US" altLang="en-US" sz="2400" i="1" dirty="0"/>
              <a:t> temple would now return to the 2</a:t>
            </a:r>
            <a:r>
              <a:rPr lang="en-US" altLang="en-US" sz="2400" i="1" baseline="30000" dirty="0"/>
              <a:t>nd</a:t>
            </a:r>
            <a:r>
              <a:rPr lang="en-US" altLang="en-US" sz="2400" i="1" dirty="0"/>
              <a:t> temple (Hg. 2:7-9).</a:t>
            </a:r>
          </a:p>
          <a:p>
            <a:pPr marL="914400" indent="-457200">
              <a:spcBef>
                <a:spcPts val="600"/>
              </a:spcBef>
              <a:buFont typeface="Wingdings" panose="05000000000000000000" pitchFamily="2" charset="2"/>
              <a:buChar char="§"/>
            </a:pPr>
            <a:r>
              <a:rPr lang="en-US" altLang="en-US" sz="2400" i="1" dirty="0"/>
              <a:t>Jehoiachin, Yahweh’s rejected signet ring (cf. Je. 22:24-30), would now be replaced by Zerubbabel, his grandson (Hg. 2:23), so that David’s line could continue.</a:t>
            </a:r>
          </a:p>
          <a:p>
            <a:pPr marL="914400" indent="-457200">
              <a:spcBef>
                <a:spcPts val="600"/>
              </a:spcBef>
              <a:buFont typeface="Wingdings" panose="05000000000000000000" pitchFamily="2" charset="2"/>
              <a:buChar char="§"/>
            </a:pPr>
            <a:r>
              <a:rPr lang="en-US" altLang="en-US" sz="2400" i="1" dirty="0"/>
              <a:t>Through Zerubbabel, the prophecy of the coming Branch from Jesse’s stump remained intact (Zec. 3:8; 6:11-13; cf. Is. 4:2; 11:1; Je. 23:5; 33:15).</a:t>
            </a:r>
          </a:p>
          <a:p>
            <a:pPr marL="914400" indent="-457200">
              <a:spcBef>
                <a:spcPts val="600"/>
              </a:spcBef>
              <a:buFont typeface="Wingdings" panose="05000000000000000000" pitchFamily="2" charset="2"/>
              <a:buChar char="§"/>
            </a:pPr>
            <a:r>
              <a:rPr lang="en-US" altLang="en-US" sz="2400" i="1" dirty="0"/>
              <a:t>Yahweh would indeed return to his temple (Mal. 3:1), but before he did, his advent would be preceded by Elijah the prophet (Mal. 4:5-6).</a:t>
            </a:r>
          </a:p>
          <a:p>
            <a:pPr marL="914400" indent="-457200">
              <a:spcBef>
                <a:spcPts val="600"/>
              </a:spcBef>
              <a:buFont typeface="Wingdings" panose="05000000000000000000" pitchFamily="2" charset="2"/>
              <a:buChar char="§"/>
            </a:pPr>
            <a:endParaRPr lang="en-US" sz="2400" i="1" dirty="0"/>
          </a:p>
        </p:txBody>
      </p:sp>
    </p:spTree>
    <p:extLst>
      <p:ext uri="{BB962C8B-B14F-4D97-AF65-F5344CB8AC3E}">
        <p14:creationId xmlns:p14="http://schemas.microsoft.com/office/powerpoint/2010/main" val="33829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002060"/>
        </a:solid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548EE31B-AFE9-9627-BC84-498DFB02FB56}"/>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fld id="{3451C902-B953-4C8E-8C4E-71D08D57DC98}" type="slidenum">
              <a:rPr lang="en-US" altLang="en-US">
                <a:solidFill>
                  <a:srgbClr val="FFFFFF"/>
                </a:solidFill>
                <a:latin typeface="Arial" panose="020B0604020202020204" pitchFamily="34" charset="0"/>
              </a:rPr>
              <a:pPr fontAlgn="base">
                <a:spcBef>
                  <a:spcPct val="0"/>
                </a:spcBef>
                <a:spcAft>
                  <a:spcPct val="0"/>
                </a:spcAft>
                <a:defRPr/>
              </a:pPr>
              <a:t>17</a:t>
            </a:fld>
            <a:endParaRPr lang="en-US" altLang="en-US">
              <a:solidFill>
                <a:srgbClr val="FFFFFF"/>
              </a:solidFill>
              <a:latin typeface="Arial" panose="020B0604020202020204" pitchFamily="34" charset="0"/>
            </a:endParaRPr>
          </a:p>
        </p:txBody>
      </p:sp>
      <p:sp>
        <p:nvSpPr>
          <p:cNvPr id="79874" name="Rectangle 2">
            <a:extLst>
              <a:ext uri="{FF2B5EF4-FFF2-40B4-BE49-F238E27FC236}">
                <a16:creationId xmlns:a16="http://schemas.microsoft.com/office/drawing/2014/main" id="{88ADC3AB-7BC4-6AAF-78C0-EF0562D1504A}"/>
              </a:ext>
            </a:extLst>
          </p:cNvPr>
          <p:cNvSpPr>
            <a:spLocks noGrp="1" noChangeArrowheads="1"/>
          </p:cNvSpPr>
          <p:nvPr>
            <p:ph type="title"/>
          </p:nvPr>
        </p:nvSpPr>
        <p:spPr>
          <a:xfrm>
            <a:off x="1981200" y="152400"/>
            <a:ext cx="8229600" cy="914400"/>
          </a:xfrm>
        </p:spPr>
        <p:txBody>
          <a:bodyPr/>
          <a:lstStyle/>
          <a:p>
            <a:pPr eaLnBrk="1" hangingPunct="1">
              <a:defRPr/>
            </a:pPr>
            <a:r>
              <a:rPr lang="en-US" altLang="en-US" sz="4000" b="1" dirty="0">
                <a:solidFill>
                  <a:srgbClr val="00FFFF"/>
                </a:solidFill>
              </a:rPr>
              <a:t>Thy Kingdom Come</a:t>
            </a:r>
          </a:p>
        </p:txBody>
      </p:sp>
      <p:sp>
        <p:nvSpPr>
          <p:cNvPr id="79875" name="Rectangle 3">
            <a:extLst>
              <a:ext uri="{FF2B5EF4-FFF2-40B4-BE49-F238E27FC236}">
                <a16:creationId xmlns:a16="http://schemas.microsoft.com/office/drawing/2014/main" id="{F48D7789-06A0-0036-FABE-7D8766936F43}"/>
              </a:ext>
            </a:extLst>
          </p:cNvPr>
          <p:cNvSpPr>
            <a:spLocks noGrp="1" noChangeArrowheads="1"/>
          </p:cNvSpPr>
          <p:nvPr>
            <p:ph type="body" idx="1"/>
          </p:nvPr>
        </p:nvSpPr>
        <p:spPr>
          <a:xfrm>
            <a:off x="609600" y="1143000"/>
            <a:ext cx="10972800" cy="5486400"/>
          </a:xfrm>
        </p:spPr>
        <p:txBody>
          <a:bodyPr/>
          <a:lstStyle/>
          <a:p>
            <a:pPr eaLnBrk="1" hangingPunct="1">
              <a:lnSpc>
                <a:spcPct val="90000"/>
              </a:lnSpc>
              <a:buFont typeface="Wingdings" panose="05000000000000000000" pitchFamily="2" charset="2"/>
              <a:buNone/>
              <a:defRPr/>
            </a:pPr>
            <a:r>
              <a:rPr lang="en-US" altLang="en-US" sz="2800" b="1" dirty="0">
                <a:solidFill>
                  <a:schemeClr val="hlink"/>
                </a:solidFill>
              </a:rPr>
              <a:t>1</a:t>
            </a:r>
            <a:r>
              <a:rPr lang="en-US" altLang="en-US" sz="2800" b="1" baseline="30000" dirty="0">
                <a:solidFill>
                  <a:schemeClr val="hlink"/>
                </a:solidFill>
              </a:rPr>
              <a:t>st</a:t>
            </a:r>
            <a:r>
              <a:rPr lang="en-US" altLang="en-US" sz="2800" b="1" dirty="0">
                <a:solidFill>
                  <a:schemeClr val="hlink"/>
                </a:solidFill>
              </a:rPr>
              <a:t> Century AD responses to the messianic vision of the prophets was varied:</a:t>
            </a:r>
            <a:endParaRPr lang="en-US" altLang="en-US" sz="2400" i="1" dirty="0"/>
          </a:p>
          <a:p>
            <a:pPr eaLnBrk="1" hangingPunct="1">
              <a:lnSpc>
                <a:spcPct val="90000"/>
              </a:lnSpc>
              <a:defRPr/>
            </a:pPr>
            <a:r>
              <a:rPr lang="en-US" altLang="en-US" sz="2400" i="1" u="sng" dirty="0">
                <a:solidFill>
                  <a:srgbClr val="FFFF66"/>
                </a:solidFill>
              </a:rPr>
              <a:t>The Herodians and Sadducees</a:t>
            </a:r>
            <a:r>
              <a:rPr lang="en-US" altLang="en-US" sz="2400" i="1" dirty="0"/>
              <a:t> deemed collaboration with the Roman occupation a temporary, but necessary, expedient.</a:t>
            </a:r>
          </a:p>
          <a:p>
            <a:pPr eaLnBrk="1" hangingPunct="1">
              <a:lnSpc>
                <a:spcPct val="90000"/>
              </a:lnSpc>
              <a:defRPr/>
            </a:pPr>
            <a:r>
              <a:rPr lang="en-US" altLang="en-US" sz="2400" i="1" u="sng" dirty="0">
                <a:solidFill>
                  <a:srgbClr val="FFFF66"/>
                </a:solidFill>
              </a:rPr>
              <a:t>The Pharisees</a:t>
            </a:r>
            <a:r>
              <a:rPr lang="en-US" altLang="en-US" sz="2400" i="1" dirty="0"/>
              <a:t> urged intensifying devotion to the Torah as the way to usher in God’s kingdom.</a:t>
            </a:r>
          </a:p>
          <a:p>
            <a:pPr eaLnBrk="1" hangingPunct="1">
              <a:lnSpc>
                <a:spcPct val="90000"/>
              </a:lnSpc>
              <a:defRPr/>
            </a:pPr>
            <a:r>
              <a:rPr lang="en-US" altLang="en-US" sz="2400" i="1" u="sng" dirty="0">
                <a:solidFill>
                  <a:srgbClr val="FFFF66"/>
                </a:solidFill>
              </a:rPr>
              <a:t>The Essenes and the Qumran Community</a:t>
            </a:r>
            <a:r>
              <a:rPr lang="en-US" altLang="en-US" sz="2400" i="1" dirty="0"/>
              <a:t> withdrew into the desert to await an apocalyptic divine intervention.</a:t>
            </a:r>
          </a:p>
          <a:p>
            <a:pPr eaLnBrk="1" hangingPunct="1">
              <a:lnSpc>
                <a:spcPct val="90000"/>
              </a:lnSpc>
              <a:defRPr/>
            </a:pPr>
            <a:r>
              <a:rPr lang="en-US" altLang="en-US" sz="2400" i="1" u="sng" dirty="0">
                <a:solidFill>
                  <a:srgbClr val="FFFF66"/>
                </a:solidFill>
              </a:rPr>
              <a:t>Zealots</a:t>
            </a:r>
            <a:r>
              <a:rPr lang="en-US" altLang="en-US" sz="2400" i="1" dirty="0"/>
              <a:t> urged that only immediate armed resistance to Rome was acceptable.</a:t>
            </a:r>
          </a:p>
          <a:p>
            <a:pPr eaLnBrk="1" hangingPunct="1">
              <a:lnSpc>
                <a:spcPct val="90000"/>
              </a:lnSpc>
              <a:defRPr/>
            </a:pPr>
            <a:r>
              <a:rPr lang="en-US" altLang="en-US" sz="2400" i="1" u="sng" dirty="0">
                <a:solidFill>
                  <a:srgbClr val="FFFF66"/>
                </a:solidFill>
              </a:rPr>
              <a:t>All sects</a:t>
            </a:r>
            <a:r>
              <a:rPr lang="en-US" altLang="en-US" sz="2400" i="1" dirty="0"/>
              <a:t> still embraced the memories of the Maccabean success.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p:cTn id="7" dur="5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9875">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39" presetClass="entr" presetSubtype="0" accel="100000" fill="hold" nodeType="clickEffect">
                                  <p:stCondLst>
                                    <p:cond delay="0"/>
                                  </p:stCondLst>
                                  <p:childTnLst>
                                    <p:set>
                                      <p:cBhvr>
                                        <p:cTn id="12" dur="1" fill="hold">
                                          <p:stCondLst>
                                            <p:cond delay="0"/>
                                          </p:stCondLst>
                                        </p:cTn>
                                        <p:tgtEl>
                                          <p:spTgt spid="79875">
                                            <p:txEl>
                                              <p:pRg st="1" end="1"/>
                                            </p:txEl>
                                          </p:spTgt>
                                        </p:tgtEl>
                                        <p:attrNameLst>
                                          <p:attrName>style.visibility</p:attrName>
                                        </p:attrNameLst>
                                      </p:cBhvr>
                                      <p:to>
                                        <p:strVal val="visible"/>
                                      </p:to>
                                    </p:set>
                                    <p:anim calcmode="lin" valueType="num">
                                      <p:cBhvr>
                                        <p:cTn id="13" dur="500" fill="hold"/>
                                        <p:tgtEl>
                                          <p:spTgt spid="79875">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79875">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79875">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798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39" presetClass="entr" presetSubtype="0" accel="100000" fill="hold" nodeType="clickEffect">
                                  <p:stCondLst>
                                    <p:cond delay="0"/>
                                  </p:stCondLst>
                                  <p:childTnLst>
                                    <p:set>
                                      <p:cBhvr>
                                        <p:cTn id="20" dur="1" fill="hold">
                                          <p:stCondLst>
                                            <p:cond delay="0"/>
                                          </p:stCondLst>
                                        </p:cTn>
                                        <p:tgtEl>
                                          <p:spTgt spid="79875">
                                            <p:txEl>
                                              <p:pRg st="2" end="2"/>
                                            </p:txEl>
                                          </p:spTgt>
                                        </p:tgtEl>
                                        <p:attrNameLst>
                                          <p:attrName>style.visibility</p:attrName>
                                        </p:attrNameLst>
                                      </p:cBhvr>
                                      <p:to>
                                        <p:strVal val="visible"/>
                                      </p:to>
                                    </p:set>
                                    <p:anim calcmode="lin" valueType="num">
                                      <p:cBhvr>
                                        <p:cTn id="21" dur="500" fill="hold"/>
                                        <p:tgtEl>
                                          <p:spTgt spid="79875">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79875">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79875">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798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9" presetClass="entr" presetSubtype="0" accel="100000" fill="hold" nodeType="clickEffect">
                                  <p:stCondLst>
                                    <p:cond delay="0"/>
                                  </p:stCondLst>
                                  <p:childTnLst>
                                    <p:set>
                                      <p:cBhvr>
                                        <p:cTn id="28" dur="1" fill="hold">
                                          <p:stCondLst>
                                            <p:cond delay="0"/>
                                          </p:stCondLst>
                                        </p:cTn>
                                        <p:tgtEl>
                                          <p:spTgt spid="79875">
                                            <p:txEl>
                                              <p:pRg st="3" end="3"/>
                                            </p:txEl>
                                          </p:spTgt>
                                        </p:tgtEl>
                                        <p:attrNameLst>
                                          <p:attrName>style.visibility</p:attrName>
                                        </p:attrNameLst>
                                      </p:cBhvr>
                                      <p:to>
                                        <p:strVal val="visible"/>
                                      </p:to>
                                    </p:set>
                                    <p:anim calcmode="lin" valueType="num">
                                      <p:cBhvr>
                                        <p:cTn id="29" dur="500" fill="hold"/>
                                        <p:tgtEl>
                                          <p:spTgt spid="79875">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79875">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79875">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7987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39" presetClass="entr" presetSubtype="0" accel="100000" fill="hold" nodeType="clickEffect">
                                  <p:stCondLst>
                                    <p:cond delay="0"/>
                                  </p:stCondLst>
                                  <p:childTnLst>
                                    <p:set>
                                      <p:cBhvr>
                                        <p:cTn id="36" dur="1" fill="hold">
                                          <p:stCondLst>
                                            <p:cond delay="0"/>
                                          </p:stCondLst>
                                        </p:cTn>
                                        <p:tgtEl>
                                          <p:spTgt spid="79875">
                                            <p:txEl>
                                              <p:pRg st="4" end="4"/>
                                            </p:txEl>
                                          </p:spTgt>
                                        </p:tgtEl>
                                        <p:attrNameLst>
                                          <p:attrName>style.visibility</p:attrName>
                                        </p:attrNameLst>
                                      </p:cBhvr>
                                      <p:to>
                                        <p:strVal val="visible"/>
                                      </p:to>
                                    </p:set>
                                    <p:anim calcmode="lin" valueType="num">
                                      <p:cBhvr>
                                        <p:cTn id="37" dur="500" fill="hold"/>
                                        <p:tgtEl>
                                          <p:spTgt spid="79875">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8" dur="500" fill="hold"/>
                                        <p:tgtEl>
                                          <p:spTgt spid="79875">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9" dur="500" fill="hold"/>
                                        <p:tgtEl>
                                          <p:spTgt spid="79875">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0" dur="500" fill="hold"/>
                                        <p:tgtEl>
                                          <p:spTgt spid="7987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39" presetClass="entr" presetSubtype="0" accel="100000" fill="hold" nodeType="clickEffect">
                                  <p:stCondLst>
                                    <p:cond delay="0"/>
                                  </p:stCondLst>
                                  <p:childTnLst>
                                    <p:set>
                                      <p:cBhvr>
                                        <p:cTn id="44" dur="1" fill="hold">
                                          <p:stCondLst>
                                            <p:cond delay="0"/>
                                          </p:stCondLst>
                                        </p:cTn>
                                        <p:tgtEl>
                                          <p:spTgt spid="79875">
                                            <p:txEl>
                                              <p:pRg st="5" end="5"/>
                                            </p:txEl>
                                          </p:spTgt>
                                        </p:tgtEl>
                                        <p:attrNameLst>
                                          <p:attrName>style.visibility</p:attrName>
                                        </p:attrNameLst>
                                      </p:cBhvr>
                                      <p:to>
                                        <p:strVal val="visible"/>
                                      </p:to>
                                    </p:set>
                                    <p:anim calcmode="lin" valueType="num">
                                      <p:cBhvr>
                                        <p:cTn id="45" dur="500" fill="hold"/>
                                        <p:tgtEl>
                                          <p:spTgt spid="79875">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79875">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79875">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7987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A56D9-8859-B19C-755B-49C0479C8F30}"/>
              </a:ext>
            </a:extLst>
          </p:cNvPr>
          <p:cNvSpPr>
            <a:spLocks noGrp="1"/>
          </p:cNvSpPr>
          <p:nvPr>
            <p:ph type="title"/>
          </p:nvPr>
        </p:nvSpPr>
        <p:spPr>
          <a:xfrm>
            <a:off x="0" y="0"/>
            <a:ext cx="2310063" cy="6721475"/>
          </a:xfrm>
        </p:spPr>
        <p:txBody>
          <a:bodyPr/>
          <a:lstStyle/>
          <a:p>
            <a:pPr algn="r"/>
            <a:r>
              <a:rPr kumimoji="0" lang="en-US" altLang="en-US" sz="2000" i="0" u="none" strike="noStrike" kern="1200" cap="none" spc="0" normalizeH="0" baseline="0" noProof="0" dirty="0">
                <a:ln>
                  <a:noFill/>
                </a:ln>
                <a:solidFill>
                  <a:schemeClr val="tx1"/>
                </a:solidFill>
                <a:effectLst/>
                <a:uLnTx/>
                <a:uFillTx/>
                <a:latin typeface="Tahoma"/>
                <a:ea typeface="+mj-ea"/>
                <a:cs typeface="+mj-cs"/>
              </a:rPr>
              <a:t>The “War Scroll” (1QM) describes the anticipated 40-year conflict between the Sons of Light and the Sons of Darkness, detailing war preparations, armaments, the carnage to be inflicted, and the final victory of the Sons of Light.</a:t>
            </a:r>
            <a:endParaRPr lang="en-US" sz="2000" dirty="0">
              <a:effectLst/>
            </a:endParaRPr>
          </a:p>
        </p:txBody>
      </p:sp>
      <p:sp>
        <p:nvSpPr>
          <p:cNvPr id="4" name="Slide Number Placeholder 3">
            <a:extLst>
              <a:ext uri="{FF2B5EF4-FFF2-40B4-BE49-F238E27FC236}">
                <a16:creationId xmlns:a16="http://schemas.microsoft.com/office/drawing/2014/main" id="{83D0D340-8449-763E-7918-0BC29A9C148E}"/>
              </a:ext>
            </a:extLst>
          </p:cNvPr>
          <p:cNvSpPr>
            <a:spLocks noGrp="1"/>
          </p:cNvSpPr>
          <p:nvPr>
            <p:ph type="sldNum" sz="quarter" idx="12"/>
          </p:nvPr>
        </p:nvSpPr>
        <p:spPr/>
        <p:txBody>
          <a:bodyPr/>
          <a:lstStyle/>
          <a:p>
            <a:fld id="{1AE1E3F6-B88D-4629-87F6-2F273379B775}" type="slidenum">
              <a:rPr lang="en-US" altLang="en-US" smtClean="0"/>
              <a:pPr/>
              <a:t>18</a:t>
            </a:fld>
            <a:endParaRPr lang="en-US" altLang="en-US"/>
          </a:p>
        </p:txBody>
      </p:sp>
      <p:pic>
        <p:nvPicPr>
          <p:cNvPr id="5" name="Content Placeholder 4" descr="The Scroll of the War of the Sons of Light against the Sons of Darkness  I-II – The Thirty-Five Years War : Center for Online Judaic Studies">
            <a:extLst>
              <a:ext uri="{FF2B5EF4-FFF2-40B4-BE49-F238E27FC236}">
                <a16:creationId xmlns:a16="http://schemas.microsoft.com/office/drawing/2014/main" id="{DB57950B-455E-2A36-3C5F-8EE85F4505A3}"/>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2528483" y="0"/>
            <a:ext cx="9663517" cy="6858000"/>
          </a:xfrm>
          <a:prstGeom prst="rect">
            <a:avLst/>
          </a:prstGeom>
          <a:noFill/>
          <a:ln>
            <a:noFill/>
          </a:ln>
          <a:extLst>
            <a:ext uri="{53640926-AAD7-44D8-BBD7-CCE9431645EC}">
              <a14:shadowObscured xmlns:a14="http://schemas.microsoft.com/office/drawing/2010/main"/>
            </a:ext>
          </a:extLst>
        </p:spPr>
      </p:pic>
      <p:sp>
        <p:nvSpPr>
          <p:cNvPr id="3" name="TextBox 2">
            <a:extLst>
              <a:ext uri="{FF2B5EF4-FFF2-40B4-BE49-F238E27FC236}">
                <a16:creationId xmlns:a16="http://schemas.microsoft.com/office/drawing/2014/main" id="{4032A477-88BA-BCCB-BDCF-2AAEF72319EF}"/>
              </a:ext>
            </a:extLst>
          </p:cNvPr>
          <p:cNvSpPr txBox="1"/>
          <p:nvPr/>
        </p:nvSpPr>
        <p:spPr>
          <a:xfrm>
            <a:off x="9180609" y="6245225"/>
            <a:ext cx="2844800" cy="369332"/>
          </a:xfrm>
          <a:prstGeom prst="rect">
            <a:avLst/>
          </a:prstGeom>
          <a:noFill/>
        </p:spPr>
        <p:txBody>
          <a:bodyPr wrap="square" rtlCol="0">
            <a:spAutoFit/>
          </a:bodyPr>
          <a:lstStyle/>
          <a:p>
            <a:r>
              <a:rPr lang="en-US" dirty="0"/>
              <a:t>Israel Museum, Jerusalem</a:t>
            </a:r>
          </a:p>
        </p:txBody>
      </p:sp>
    </p:spTree>
    <p:extLst>
      <p:ext uri="{BB962C8B-B14F-4D97-AF65-F5344CB8AC3E}">
        <p14:creationId xmlns:p14="http://schemas.microsoft.com/office/powerpoint/2010/main" val="34084626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a:xfrm>
            <a:off x="272716" y="286603"/>
            <a:ext cx="11678652" cy="1450757"/>
          </a:xfrm>
        </p:spPr>
        <p:txBody>
          <a:bodyPr>
            <a:normAutofit fontScale="90000"/>
          </a:bodyPr>
          <a:lstStyle/>
          <a:p>
            <a:r>
              <a:rPr lang="en-US" dirty="0">
                <a:solidFill>
                  <a:srgbClr val="7030A0"/>
                </a:solidFill>
              </a:rPr>
              <a:t>Some of the language in the New Testament has precedent in the Qumran Scrolls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The terms “Son of God”  (4Q246) and “Son of the Most High” refer to the coming Messiah figure, titles that were not typical within Judaism at large (cf. Lk. 1:32-35).</a:t>
            </a:r>
          </a:p>
          <a:p>
            <a:pPr marL="914400" indent="-457200">
              <a:spcBef>
                <a:spcPts val="600"/>
              </a:spcBef>
              <a:buFont typeface="Wingdings" panose="05000000000000000000" pitchFamily="2" charset="2"/>
              <a:buChar char="§"/>
            </a:pPr>
            <a:r>
              <a:rPr lang="en-US" sz="2400" i="1" dirty="0"/>
              <a:t>Even more striking, scroll 4Q521 anticipates that the coming Messiah will open blind eyes, heal the sick, raise the dead, and preach good news to the poor (cf. Lk. 7:22).</a:t>
            </a:r>
          </a:p>
          <a:p>
            <a:pPr marL="914400" indent="-457200">
              <a:spcBef>
                <a:spcPts val="600"/>
              </a:spcBef>
              <a:buFont typeface="Wingdings" panose="05000000000000000000" pitchFamily="2" charset="2"/>
              <a:buChar char="§"/>
            </a:pPr>
            <a:r>
              <a:rPr lang="en-US" sz="2400" i="1" dirty="0"/>
              <a:t>Scroll 4Q521 also describes significant features linked to the coming One:</a:t>
            </a:r>
          </a:p>
          <a:p>
            <a:pPr marL="1207008" lvl="1" indent="-457200">
              <a:spcBef>
                <a:spcPts val="600"/>
              </a:spcBef>
              <a:buFont typeface="Wingdings" panose="05000000000000000000" pitchFamily="2" charset="2"/>
              <a:buChar char="§"/>
            </a:pPr>
            <a:r>
              <a:rPr lang="en-US" sz="2200" b="1" dirty="0"/>
              <a:t>He will rule heaven and earth.</a:t>
            </a:r>
          </a:p>
          <a:p>
            <a:pPr marL="1207008" lvl="1" indent="-457200">
              <a:spcBef>
                <a:spcPts val="600"/>
              </a:spcBef>
              <a:buFont typeface="Wingdings" panose="05000000000000000000" pitchFamily="2" charset="2"/>
              <a:buChar char="§"/>
            </a:pPr>
            <a:r>
              <a:rPr lang="en-US" sz="2200" b="1" dirty="0"/>
              <a:t>The dead will be resurrected.</a:t>
            </a:r>
          </a:p>
        </p:txBody>
      </p:sp>
    </p:spTree>
    <p:extLst>
      <p:ext uri="{BB962C8B-B14F-4D97-AF65-F5344CB8AC3E}">
        <p14:creationId xmlns:p14="http://schemas.microsoft.com/office/powerpoint/2010/main" val="1554886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2</a:t>
            </a:r>
            <a:r>
              <a:rPr lang="en-US" baseline="30000" dirty="0">
                <a:solidFill>
                  <a:srgbClr val="7030A0"/>
                </a:solidFill>
              </a:rPr>
              <a:t>nd</a:t>
            </a:r>
            <a:r>
              <a:rPr lang="en-US" dirty="0">
                <a:solidFill>
                  <a:srgbClr val="7030A0"/>
                </a:solidFill>
              </a:rPr>
              <a:t> Temple Judaism</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altLang="en-US" sz="2800" b="1" dirty="0">
                <a:solidFill>
                  <a:srgbClr val="C00000"/>
                </a:solidFill>
                <a:latin typeface="Bahnschrift SemiBold Condensed" panose="020B0502040204020203" pitchFamily="34" charset="0"/>
              </a:rPr>
              <a:t>The Judaism that developed during the Intertestamental Period was diverse.</a:t>
            </a:r>
            <a:endParaRPr lang="en-US" sz="2800" b="1" dirty="0">
              <a:solidFill>
                <a:srgbClr val="C00000"/>
              </a:solidFill>
              <a:latin typeface="Bahnschrift SemiBold Condensed" panose="020B0502040204020203" pitchFamily="34" charset="0"/>
            </a:endParaRPr>
          </a:p>
          <a:p>
            <a:pPr marL="914400" indent="-457200">
              <a:spcBef>
                <a:spcPts val="600"/>
              </a:spcBef>
              <a:buFont typeface="Wingdings" panose="05000000000000000000" pitchFamily="2" charset="2"/>
              <a:buChar char="§"/>
            </a:pPr>
            <a:r>
              <a:rPr lang="en-US" altLang="en-US" sz="2400" i="1" dirty="0"/>
              <a:t>There was a gradual shift in the balance between temple and Torah so that the Torah carried more and more weight in Jewish life and religion.</a:t>
            </a:r>
            <a:endParaRPr lang="en-US" sz="2400" i="1" dirty="0"/>
          </a:p>
          <a:p>
            <a:pPr marL="914400" indent="-457200">
              <a:spcBef>
                <a:spcPts val="600"/>
              </a:spcBef>
              <a:buFont typeface="Wingdings" panose="05000000000000000000" pitchFamily="2" charset="2"/>
              <a:buChar char="§"/>
            </a:pPr>
            <a:r>
              <a:rPr lang="en-US" altLang="en-US" sz="2400" i="1" dirty="0"/>
              <a:t>No doubt, this was augmented by the heavy-handed leadership of John Hyrcanus and others as well as by the eventual appointment of High Priests by Herod the Great and Roman governors.</a:t>
            </a:r>
            <a:endParaRPr lang="en-US" sz="2400" i="1" dirty="0"/>
          </a:p>
          <a:p>
            <a:pPr marL="914400" indent="-457200">
              <a:spcBef>
                <a:spcPts val="600"/>
              </a:spcBef>
              <a:buFont typeface="Wingdings" panose="05000000000000000000" pitchFamily="2" charset="2"/>
              <a:buChar char="§"/>
            </a:pPr>
            <a:r>
              <a:rPr lang="en-US" altLang="en-US" sz="2400" i="1" dirty="0"/>
              <a:t>It also was augmented by the development of the synagogues, local centers for Torah teaching (though not for sacrifice).</a:t>
            </a:r>
          </a:p>
          <a:p>
            <a:pPr marL="914400" indent="-457200">
              <a:spcBef>
                <a:spcPts val="600"/>
              </a:spcBef>
              <a:buFont typeface="Wingdings" panose="05000000000000000000" pitchFamily="2" charset="2"/>
              <a:buChar char="§"/>
            </a:pPr>
            <a:endParaRPr lang="en-US" sz="2400" i="1" dirty="0"/>
          </a:p>
        </p:txBody>
      </p:sp>
    </p:spTree>
    <p:extLst>
      <p:ext uri="{BB962C8B-B14F-4D97-AF65-F5344CB8AC3E}">
        <p14:creationId xmlns:p14="http://schemas.microsoft.com/office/powerpoint/2010/main" val="2645962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D6054-D5DE-D83B-7B18-7006C7B24230}"/>
              </a:ext>
            </a:extLst>
          </p:cNvPr>
          <p:cNvSpPr>
            <a:spLocks noGrp="1"/>
          </p:cNvSpPr>
          <p:nvPr>
            <p:ph type="sldNum" sz="quarter" idx="12"/>
          </p:nvPr>
        </p:nvSpPr>
        <p:spPr/>
        <p:txBody>
          <a:bodyPr/>
          <a:lstStyle/>
          <a:p>
            <a:fld id="{1AE1E3F6-B88D-4629-87F6-2F273379B775}" type="slidenum">
              <a:rPr lang="en-US" altLang="en-US" smtClean="0"/>
              <a:pPr/>
              <a:t>20</a:t>
            </a:fld>
            <a:endParaRPr lang="en-US" altLang="en-US"/>
          </a:p>
        </p:txBody>
      </p:sp>
      <p:pic>
        <p:nvPicPr>
          <p:cNvPr id="5" name="Picture 5" descr="doc01465820150216111245_001">
            <a:extLst>
              <a:ext uri="{FF2B5EF4-FFF2-40B4-BE49-F238E27FC236}">
                <a16:creationId xmlns:a16="http://schemas.microsoft.com/office/drawing/2014/main" id="{FED05B64-8330-88D4-2880-EEC68BEA6FE2}"/>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87117" y="-1"/>
            <a:ext cx="9849852" cy="597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6">
            <a:extLst>
              <a:ext uri="{FF2B5EF4-FFF2-40B4-BE49-F238E27FC236}">
                <a16:creationId xmlns:a16="http://schemas.microsoft.com/office/drawing/2014/main" id="{A537E78A-617C-9703-EB17-BCF5831BA59E}"/>
              </a:ext>
            </a:extLst>
          </p:cNvPr>
          <p:cNvSpPr txBox="1">
            <a:spLocks noChangeArrowheads="1"/>
          </p:cNvSpPr>
          <p:nvPr/>
        </p:nvSpPr>
        <p:spPr bwMode="auto">
          <a:xfrm>
            <a:off x="970547" y="6021685"/>
            <a:ext cx="10250905" cy="461665"/>
          </a:xfrm>
          <a:prstGeom prst="rect">
            <a:avLst/>
          </a:prstGeom>
          <a:noFill/>
          <a:ln>
            <a:noFill/>
          </a:ln>
          <a:effectLst/>
        </p:spPr>
        <p:txBody>
          <a:bodyPr wrap="square">
            <a:spAutoFit/>
          </a:bodyPr>
          <a:lstStyle/>
          <a:p>
            <a:pPr algn="ctr" eaLnBrk="0" fontAlgn="base" hangingPunct="0">
              <a:spcBef>
                <a:spcPct val="50000"/>
              </a:spcBef>
              <a:spcAft>
                <a:spcPct val="0"/>
              </a:spcAft>
              <a:defRPr/>
            </a:pPr>
            <a:r>
              <a:rPr lang="en-US" altLang="en-US" sz="2400" b="1" dirty="0">
                <a:latin typeface="Arial Narrow" panose="020B0606020202030204" pitchFamily="34" charset="0"/>
              </a:rPr>
              <a:t>“He shall be hailed the Son of God, and they shall call him Son of the Most High.”</a:t>
            </a:r>
          </a:p>
        </p:txBody>
      </p:sp>
    </p:spTree>
    <p:extLst>
      <p:ext uri="{BB962C8B-B14F-4D97-AF65-F5344CB8AC3E}">
        <p14:creationId xmlns:p14="http://schemas.microsoft.com/office/powerpoint/2010/main" val="15377640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F8F6ADD-DB57-DE9F-F618-E27DC27E0233}"/>
              </a:ext>
            </a:extLst>
          </p:cNvPr>
          <p:cNvSpPr>
            <a:spLocks noGrp="1"/>
          </p:cNvSpPr>
          <p:nvPr>
            <p:ph type="sldNum" sz="quarter" idx="12"/>
          </p:nvPr>
        </p:nvSpPr>
        <p:spPr/>
        <p:txBody>
          <a:bodyPr/>
          <a:lstStyle/>
          <a:p>
            <a:fld id="{1AE1E3F6-B88D-4629-87F6-2F273379B775}" type="slidenum">
              <a:rPr lang="en-US" altLang="en-US" smtClean="0"/>
              <a:pPr/>
              <a:t>21</a:t>
            </a:fld>
            <a:endParaRPr lang="en-US" altLang="en-US"/>
          </a:p>
        </p:txBody>
      </p:sp>
      <p:pic>
        <p:nvPicPr>
          <p:cNvPr id="5" name="Picture 5" descr="doc01465920150216113217_001">
            <a:extLst>
              <a:ext uri="{FF2B5EF4-FFF2-40B4-BE49-F238E27FC236}">
                <a16:creationId xmlns:a16="http://schemas.microsoft.com/office/drawing/2014/main" id="{10B86BD3-A392-8421-4131-1EA0FD0BE8F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1459" y="0"/>
            <a:ext cx="10349082" cy="53901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Text Box 8">
            <a:extLst>
              <a:ext uri="{FF2B5EF4-FFF2-40B4-BE49-F238E27FC236}">
                <a16:creationId xmlns:a16="http://schemas.microsoft.com/office/drawing/2014/main" id="{53921BA9-63A2-B332-CA39-30384A9D831F}"/>
              </a:ext>
            </a:extLst>
          </p:cNvPr>
          <p:cNvSpPr txBox="1">
            <a:spLocks noChangeArrowheads="1"/>
          </p:cNvSpPr>
          <p:nvPr/>
        </p:nvSpPr>
        <p:spPr bwMode="auto">
          <a:xfrm>
            <a:off x="200526" y="5576546"/>
            <a:ext cx="11790947" cy="1144929"/>
          </a:xfrm>
          <a:prstGeom prst="rect">
            <a:avLst/>
          </a:prstGeom>
          <a:noFill/>
          <a:ln>
            <a:noFill/>
          </a:ln>
          <a:effectLst/>
        </p:spPr>
        <p:txBody>
          <a:bodyPr wrap="square">
            <a:spAutoFit/>
          </a:bodyPr>
          <a:lstStyle/>
          <a:p>
            <a:pPr algn="ctr" eaLnBrk="0" fontAlgn="base" hangingPunct="0">
              <a:lnSpc>
                <a:spcPct val="95000"/>
              </a:lnSpc>
              <a:spcBef>
                <a:spcPct val="0"/>
              </a:spcBef>
              <a:spcAft>
                <a:spcPct val="0"/>
              </a:spcAft>
              <a:defRPr/>
            </a:pPr>
            <a:r>
              <a:rPr lang="en-US" altLang="en-US" sz="2400" b="1" dirty="0">
                <a:latin typeface="Arial Narrow" panose="020B0606020202030204" pitchFamily="34" charset="0"/>
              </a:rPr>
              <a:t>Two features stand out in this segment:  1) it speaks of a messianic figure who will rule heaven and earth, and  2) it describes the resurrection of the dead expected to occur during the time of this Messiah.</a:t>
            </a:r>
            <a:endParaRPr lang="en-US" altLang="en-US" dirty="0">
              <a:latin typeface="Tahoma" panose="020B0604030504040204" pitchFamily="34" charset="0"/>
            </a:endParaRPr>
          </a:p>
        </p:txBody>
      </p:sp>
      <p:sp>
        <p:nvSpPr>
          <p:cNvPr id="7" name="Rectangle 6">
            <a:extLst>
              <a:ext uri="{FF2B5EF4-FFF2-40B4-BE49-F238E27FC236}">
                <a16:creationId xmlns:a16="http://schemas.microsoft.com/office/drawing/2014/main" id="{CC27F686-72D5-A6D2-3090-D8338C847983}"/>
              </a:ext>
            </a:extLst>
          </p:cNvPr>
          <p:cNvSpPr>
            <a:spLocks noChangeArrowheads="1"/>
          </p:cNvSpPr>
          <p:nvPr/>
        </p:nvSpPr>
        <p:spPr bwMode="auto">
          <a:xfrm>
            <a:off x="921459" y="4780547"/>
            <a:ext cx="2286000" cy="609600"/>
          </a:xfrm>
          <a:prstGeom prst="rect">
            <a:avLst/>
          </a:prstGeom>
          <a:solidFill>
            <a:srgbClr val="FFE4C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marL="0" marR="0" lvl="0" indent="0" defTabSz="914400" eaLnBrk="0" fontAlgn="base" latinLnBrk="0" hangingPunct="0">
              <a:lnSpc>
                <a:spcPct val="100000"/>
              </a:lnSpc>
              <a:spcBef>
                <a:spcPct val="0"/>
              </a:spcBef>
              <a:spcAft>
                <a:spcPct val="0"/>
              </a:spcAft>
              <a:buClrTx/>
              <a:buSzTx/>
              <a:buFont typeface="Wingdings" panose="05000000000000000000" pitchFamily="2" charset="2"/>
              <a:buNone/>
              <a:tabLst/>
              <a:defRPr/>
            </a:pPr>
            <a:endParaRPr kumimoji="0" lang="en-US" altLang="en-US" sz="1800" b="0" i="0" u="none" strike="noStrike" kern="0" cap="none" spc="0" normalizeH="0" baseline="0" noProof="0">
              <a:ln>
                <a:noFill/>
              </a:ln>
              <a:solidFill>
                <a:srgbClr val="FFFFFF"/>
              </a:solidFill>
              <a:effectLst/>
              <a:uLnTx/>
              <a:uFillTx/>
              <a:latin typeface="Tahoma" panose="020B0604030504040204" pitchFamily="34" charset="0"/>
            </a:endParaRPr>
          </a:p>
        </p:txBody>
      </p:sp>
      <p:sp>
        <p:nvSpPr>
          <p:cNvPr id="8" name="Text Box 9">
            <a:extLst>
              <a:ext uri="{FF2B5EF4-FFF2-40B4-BE49-F238E27FC236}">
                <a16:creationId xmlns:a16="http://schemas.microsoft.com/office/drawing/2014/main" id="{02771749-6319-19A7-6491-D4449070D286}"/>
              </a:ext>
            </a:extLst>
          </p:cNvPr>
          <p:cNvSpPr txBox="1">
            <a:spLocks noChangeArrowheads="1"/>
          </p:cNvSpPr>
          <p:nvPr/>
        </p:nvSpPr>
        <p:spPr bwMode="auto">
          <a:xfrm>
            <a:off x="1683459" y="4797547"/>
            <a:ext cx="152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lang="en-US" altLang="en-US" sz="2400" b="1" dirty="0">
                <a:solidFill>
                  <a:srgbClr val="080808"/>
                </a:solidFill>
                <a:latin typeface="Arial Narrow" panose="020B0606020202030204" pitchFamily="34" charset="0"/>
              </a:rPr>
              <a:t>4Q521</a:t>
            </a:r>
          </a:p>
        </p:txBody>
      </p:sp>
    </p:spTree>
    <p:extLst>
      <p:ext uri="{BB962C8B-B14F-4D97-AF65-F5344CB8AC3E}">
        <p14:creationId xmlns:p14="http://schemas.microsoft.com/office/powerpoint/2010/main" val="30888407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1137490" cy="4351338"/>
          </a:xfrm>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What do you make of the disciples’ question to Jesus, “Lord, are you at this time going to restore the kingdom to Israel?” (Acts 1:6)</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Consider Zechariah’s song, which we recite from the BCP: </a:t>
            </a:r>
          </a:p>
          <a:p>
            <a:pPr marL="0" indent="0">
              <a:buNone/>
            </a:pPr>
            <a:r>
              <a:rPr lang="en-US" i="1" kern="100" dirty="0">
                <a:solidFill>
                  <a:srgbClr val="C00000"/>
                </a:solidFill>
                <a:latin typeface="Franklin Gothic Medium" panose="020B0603020102020204" pitchFamily="34" charset="0"/>
                <a:ea typeface="Calibri" panose="020F0502020204030204" pitchFamily="34" charset="0"/>
                <a:cs typeface="Arial" panose="020B0604020202020204" pitchFamily="34" charset="0"/>
              </a:rPr>
              <a:t>	“</a:t>
            </a:r>
            <a:r>
              <a:rPr lang="en-US" sz="2400" b="1" kern="100" dirty="0">
                <a:solidFill>
                  <a:srgbClr val="C00000"/>
                </a:solidFill>
                <a:latin typeface="Franklin Gothic Medium" panose="020B0603020102020204" pitchFamily="34" charset="0"/>
                <a:ea typeface="Calibri" panose="020F0502020204030204" pitchFamily="34" charset="0"/>
                <a:cs typeface="Arial" panose="020B0604020202020204" pitchFamily="34" charset="0"/>
              </a:rPr>
              <a:t>He has raised up a horn of salvation for us in the house of his servant David.</a:t>
            </a:r>
          </a:p>
          <a:p>
            <a:pPr marL="0" indent="0">
              <a:buNone/>
            </a:pPr>
            <a:r>
              <a:rPr lang="en-US" sz="2400" b="1" i="1" kern="100" dirty="0">
                <a:solidFill>
                  <a:srgbClr val="C00000"/>
                </a:solidFill>
                <a:latin typeface="Franklin Gothic Medium" panose="020B0603020102020204" pitchFamily="34" charset="0"/>
                <a:ea typeface="Calibri" panose="020F0502020204030204" pitchFamily="34" charset="0"/>
                <a:cs typeface="Arial" panose="020B0604020202020204" pitchFamily="34" charset="0"/>
              </a:rPr>
              <a:t>	</a:t>
            </a:r>
            <a:r>
              <a:rPr lang="en-US" sz="2400" b="1" kern="100" dirty="0">
                <a:solidFill>
                  <a:srgbClr val="C00000"/>
                </a:solidFill>
                <a:latin typeface="Franklin Gothic Medium" panose="020B0603020102020204" pitchFamily="34" charset="0"/>
                <a:ea typeface="Calibri" panose="020F0502020204030204" pitchFamily="34" charset="0"/>
                <a:cs typeface="Arial" panose="020B0604020202020204" pitchFamily="34" charset="0"/>
              </a:rPr>
              <a:t>(as he said through his holy prophets of long ago),</a:t>
            </a:r>
          </a:p>
          <a:p>
            <a:pPr marL="0" indent="0">
              <a:buNone/>
            </a:pPr>
            <a:r>
              <a:rPr lang="en-US" sz="2400" b="1" i="1" kern="100" dirty="0">
                <a:solidFill>
                  <a:srgbClr val="C00000"/>
                </a:solidFill>
                <a:latin typeface="Franklin Gothic Medium" panose="020B0603020102020204" pitchFamily="34" charset="0"/>
                <a:ea typeface="Calibri" panose="020F0502020204030204" pitchFamily="34" charset="0"/>
                <a:cs typeface="Arial" panose="020B0604020202020204" pitchFamily="34" charset="0"/>
              </a:rPr>
              <a:t>	</a:t>
            </a:r>
            <a:r>
              <a:rPr lang="en-US" sz="2400" b="1" kern="100" dirty="0">
                <a:solidFill>
                  <a:srgbClr val="C00000"/>
                </a:solidFill>
                <a:latin typeface="Franklin Gothic Medium" panose="020B0603020102020204" pitchFamily="34" charset="0"/>
                <a:ea typeface="Calibri" panose="020F0502020204030204" pitchFamily="34" charset="0"/>
                <a:cs typeface="Arial" panose="020B0604020202020204" pitchFamily="34" charset="0"/>
              </a:rPr>
              <a:t>salvation from our enemies and from the hand of all who hate us—</a:t>
            </a:r>
          </a:p>
          <a:p>
            <a:pPr marL="0" indent="0">
              <a:buNone/>
            </a:pPr>
            <a:r>
              <a:rPr lang="en-US" sz="2400" b="1" kern="100" dirty="0">
                <a:solidFill>
                  <a:srgbClr val="C00000"/>
                </a:solidFill>
                <a:latin typeface="Franklin Gothic Medium" panose="020B0603020102020204" pitchFamily="34" charset="0"/>
                <a:ea typeface="Calibri" panose="020F0502020204030204" pitchFamily="34" charset="0"/>
                <a:cs typeface="Arial" panose="020B0604020202020204" pitchFamily="34" charset="0"/>
              </a:rPr>
              <a:t>	to show mercy to our fathers and to remember his holy covenant…” </a:t>
            </a:r>
            <a:r>
              <a:rPr lang="en-US" sz="2400" b="1" kern="100" dirty="0">
                <a:latin typeface="Franklin Gothic Medium" panose="020B0603020102020204" pitchFamily="34" charset="0"/>
                <a:ea typeface="Calibri" panose="020F0502020204030204" pitchFamily="34" charset="0"/>
                <a:cs typeface="Arial" panose="020B0604020202020204" pitchFamily="34" charset="0"/>
              </a:rPr>
              <a:t>(Lk. 	1.69-72)</a:t>
            </a:r>
            <a:endParaRPr lang="en-US" kern="100" dirty="0">
              <a:latin typeface="Franklin Gothic Medium" panose="020B0603020102020204" pitchFamily="34" charset="0"/>
              <a:ea typeface="Calibri" panose="020F0502020204030204" pitchFamily="34" charset="0"/>
              <a:cs typeface="Arial" panose="020B0604020202020204" pitchFamily="34" charset="0"/>
            </a:endParaRPr>
          </a:p>
          <a:p>
            <a:pPr marL="0" indent="0">
              <a:buNone/>
            </a:pPr>
            <a:r>
              <a:rPr lang="en-US" i="1" kern="100" dirty="0">
                <a:latin typeface="Franklin Gothic Medium" panose="020B0603020102020204" pitchFamily="34" charset="0"/>
                <a:ea typeface="Calibri" panose="020F0502020204030204" pitchFamily="34" charset="0"/>
                <a:cs typeface="Arial" panose="020B0604020202020204" pitchFamily="34" charset="0"/>
              </a:rPr>
              <a:t>  How do Zechariah’s words reflect the hope of Israel?</a:t>
            </a: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566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additive="base">
                                        <p:cTn id="2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DA869-0C49-B1B9-E8E7-D529D175D72D}"/>
              </a:ext>
            </a:extLst>
          </p:cNvPr>
          <p:cNvSpPr/>
          <p:nvPr/>
        </p:nvSpPr>
        <p:spPr>
          <a:xfrm>
            <a:off x="411335" y="1105723"/>
            <a:ext cx="6451019" cy="4868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 name="TextBox 2">
            <a:extLst>
              <a:ext uri="{FF2B5EF4-FFF2-40B4-BE49-F238E27FC236}">
                <a16:creationId xmlns:a16="http://schemas.microsoft.com/office/drawing/2014/main" id="{9EB6A804-0958-D0D7-39FC-DE62387FC439}"/>
              </a:ext>
            </a:extLst>
          </p:cNvPr>
          <p:cNvSpPr txBox="1"/>
          <p:nvPr/>
        </p:nvSpPr>
        <p:spPr>
          <a:xfrm>
            <a:off x="557349" y="2178799"/>
            <a:ext cx="6191794" cy="212365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THE INTERTESTAMENTAL PERIOD</a:t>
            </a: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cxnSp>
        <p:nvCxnSpPr>
          <p:cNvPr id="5" name="Straight Connector 4">
            <a:extLst>
              <a:ext uri="{FF2B5EF4-FFF2-40B4-BE49-F238E27FC236}">
                <a16:creationId xmlns:a16="http://schemas.microsoft.com/office/drawing/2014/main" id="{00D5AEE1-1634-8E52-ACE0-803A43C758AB}"/>
              </a:ext>
            </a:extLst>
          </p:cNvPr>
          <p:cNvCxnSpPr>
            <a:cxnSpLocks/>
          </p:cNvCxnSpPr>
          <p:nvPr/>
        </p:nvCxnSpPr>
        <p:spPr>
          <a:xfrm>
            <a:off x="557349" y="4493851"/>
            <a:ext cx="11442146"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EEBAA63-E8F8-ACC2-1BF7-110659A5AFB0}"/>
              </a:ext>
            </a:extLst>
          </p:cNvPr>
          <p:cNvSpPr txBox="1"/>
          <p:nvPr/>
        </p:nvSpPr>
        <p:spPr>
          <a:xfrm>
            <a:off x="3103819" y="4537220"/>
            <a:ext cx="7838431" cy="1077218"/>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Franklin Gothic Book" panose="020F0502020204030204"/>
              </a:rPr>
              <a:t>7</a:t>
            </a:r>
            <a:r>
              <a:rPr kumimoji="0" lang="en-US" sz="3200" b="0" i="0" u="none" strike="noStrike" kern="1200" cap="none" spc="0" normalizeH="0" baseline="0" noProof="0" dirty="0">
                <a:ln>
                  <a:noFill/>
                </a:ln>
                <a:solidFill>
                  <a:prstClr val="white"/>
                </a:solidFill>
                <a:effectLst/>
                <a:uLnTx/>
                <a:uFillTx/>
                <a:latin typeface="Franklin Gothic Book" panose="020F0502020204030204"/>
                <a:ea typeface="+mn-ea"/>
                <a:cs typeface="+mn-cs"/>
              </a:rPr>
              <a:t> Pharisees, Scribes, </a:t>
            </a:r>
            <a:r>
              <a:rPr kumimoji="0" lang="en-US" sz="3200" b="0" i="0" u="none" strike="noStrike" kern="1200" cap="none" spc="0" normalizeH="0" baseline="0" noProof="0" dirty="0">
                <a:ln>
                  <a:noFill/>
                </a:ln>
                <a:effectLst/>
                <a:uLnTx/>
                <a:uFillTx/>
                <a:latin typeface="Franklin Gothic Book" panose="020F0502020204030204"/>
                <a:ea typeface="+mn-ea"/>
                <a:cs typeface="+mn-cs"/>
              </a:rPr>
              <a:t>Sadducees, Essenes,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Franklin Gothic Book" panose="020F0502020204030204"/>
                <a:ea typeface="+mn-ea"/>
                <a:cs typeface="+mn-cs"/>
              </a:rPr>
              <a:t>   Zealots</a:t>
            </a:r>
            <a:r>
              <a:rPr lang="en-US" sz="3200" dirty="0">
                <a:solidFill>
                  <a:prstClr val="white"/>
                </a:solidFill>
                <a:latin typeface="Franklin Gothic Book" panose="020F0502020204030204"/>
              </a:rPr>
              <a:t> </a:t>
            </a:r>
            <a:r>
              <a:rPr lang="en-US" sz="2000" dirty="0">
                <a:solidFill>
                  <a:prstClr val="white"/>
                </a:solidFill>
                <a:latin typeface="Franklin Gothic Book" panose="020F0502020204030204"/>
              </a:rPr>
              <a:t>&amp;</a:t>
            </a:r>
            <a:r>
              <a:rPr kumimoji="0" lang="en-US" sz="3200" b="0" i="0" u="none" strike="noStrike" kern="1200" cap="none" spc="0" normalizeH="0" baseline="0" noProof="0" dirty="0">
                <a:ln>
                  <a:noFill/>
                </a:ln>
                <a:solidFill>
                  <a:prstClr val="white"/>
                </a:solidFill>
                <a:effectLst/>
                <a:uLnTx/>
                <a:uFillTx/>
                <a:latin typeface="Franklin Gothic Book" panose="020F0502020204030204"/>
                <a:ea typeface="+mn-ea"/>
                <a:cs typeface="+mn-cs"/>
              </a:rPr>
              <a:t> Herodians</a:t>
            </a:r>
            <a:endParaRPr kumimoji="0" lang="en-US" sz="3200" b="0" i="1" u="none" strike="noStrike" kern="1200" cap="none" spc="0" normalizeH="0" baseline="0" noProof="0" dirty="0">
              <a:ln>
                <a:noFill/>
              </a:ln>
              <a:effectLst/>
              <a:uLnTx/>
              <a:uFillTx/>
              <a:latin typeface="Franklin Gothic Book" panose="020F0502020204030204"/>
              <a:ea typeface="+mn-ea"/>
              <a:cs typeface="+mn-cs"/>
            </a:endParaRPr>
          </a:p>
        </p:txBody>
      </p:sp>
      <p:pic>
        <p:nvPicPr>
          <p:cNvPr id="1026" name="Picture 2" descr="The hoard">
            <a:extLst>
              <a:ext uri="{FF2B5EF4-FFF2-40B4-BE49-F238E27FC236}">
                <a16:creationId xmlns:a16="http://schemas.microsoft.com/office/drawing/2014/main" id="{780CE9A2-CD5A-F034-EE5F-37EB7DDA88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0453" y="1584292"/>
            <a:ext cx="3627548" cy="272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07965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Class Structure</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1450757"/>
          </a:xfrm>
        </p:spPr>
        <p:txBody>
          <a:bodyPr>
            <a:normAutofit lnSpcReduction="10000"/>
          </a:bodyPr>
          <a:lstStyle/>
          <a:p>
            <a:r>
              <a:rPr lang="en-US" sz="2800" b="1" dirty="0">
                <a:solidFill>
                  <a:srgbClr val="C00000"/>
                </a:solidFill>
                <a:latin typeface="Bahnschrift SemiBold Condensed" panose="020B0502040204020203" pitchFamily="34" charset="0"/>
              </a:rPr>
              <a:t>Class structure in the Hellenistic and Roman Empires consisted of a small ruling class, a huge peasant class, and very little in between. Upward mobility was very difficult, downward mobility always a threat. Smaller subdivisions include:</a:t>
            </a:r>
          </a:p>
        </p:txBody>
      </p:sp>
      <p:sp>
        <p:nvSpPr>
          <p:cNvPr id="4" name="TextBox 3">
            <a:extLst>
              <a:ext uri="{FF2B5EF4-FFF2-40B4-BE49-F238E27FC236}">
                <a16:creationId xmlns:a16="http://schemas.microsoft.com/office/drawing/2014/main" id="{647F6BCA-A617-5CB7-2BF1-DE131BF93065}"/>
              </a:ext>
            </a:extLst>
          </p:cNvPr>
          <p:cNvSpPr txBox="1"/>
          <p:nvPr/>
        </p:nvSpPr>
        <p:spPr>
          <a:xfrm>
            <a:off x="946485" y="3403715"/>
            <a:ext cx="4700337" cy="2985433"/>
          </a:xfrm>
          <a:prstGeom prst="rect">
            <a:avLst/>
          </a:prstGeom>
          <a:noFill/>
        </p:spPr>
        <p:txBody>
          <a:bodyPr wrap="square" rtlCol="0">
            <a:spAutoFit/>
          </a:bodyPr>
          <a:lstStyle/>
          <a:p>
            <a:pPr marL="914400" indent="-457200">
              <a:spcBef>
                <a:spcPts val="600"/>
              </a:spcBef>
              <a:buFont typeface="Wingdings" panose="05000000000000000000" pitchFamily="2" charset="2"/>
              <a:buChar char="§"/>
            </a:pPr>
            <a:r>
              <a:rPr lang="en-US" sz="2400" b="1" i="1" dirty="0"/>
              <a:t>Ruler</a:t>
            </a:r>
            <a:r>
              <a:rPr lang="en-US" sz="2400" i="1" dirty="0"/>
              <a:t> (the emperor)</a:t>
            </a:r>
          </a:p>
          <a:p>
            <a:pPr marL="914400" indent="-457200">
              <a:spcBef>
                <a:spcPts val="600"/>
              </a:spcBef>
              <a:buFont typeface="Wingdings" panose="05000000000000000000" pitchFamily="2" charset="2"/>
              <a:buChar char="§"/>
            </a:pPr>
            <a:r>
              <a:rPr lang="en-US" sz="2400" b="1" i="1" dirty="0"/>
              <a:t>Governors </a:t>
            </a:r>
            <a:r>
              <a:rPr lang="en-US" sz="2400" i="1" dirty="0"/>
              <a:t>(1-2%)</a:t>
            </a:r>
          </a:p>
          <a:p>
            <a:pPr marL="914400" indent="-457200">
              <a:spcBef>
                <a:spcPts val="600"/>
              </a:spcBef>
              <a:buFont typeface="Wingdings" panose="05000000000000000000" pitchFamily="2" charset="2"/>
              <a:buChar char="§"/>
            </a:pPr>
            <a:r>
              <a:rPr lang="en-US" sz="2400" b="1" i="1" dirty="0"/>
              <a:t>Retainers</a:t>
            </a:r>
            <a:r>
              <a:rPr lang="en-US" sz="2400" i="1" dirty="0"/>
              <a:t> (5%, Pharisees and scribes fit here.)</a:t>
            </a:r>
          </a:p>
          <a:p>
            <a:pPr marL="914400" indent="-457200">
              <a:spcBef>
                <a:spcPts val="600"/>
              </a:spcBef>
              <a:buFont typeface="Wingdings" panose="05000000000000000000" pitchFamily="2" charset="2"/>
              <a:buChar char="§"/>
            </a:pPr>
            <a:r>
              <a:rPr lang="en-US" sz="2400" b="1" i="1" dirty="0"/>
              <a:t>Merchants</a:t>
            </a:r>
            <a:r>
              <a:rPr lang="en-US" sz="2400" i="1" dirty="0"/>
              <a:t> (market relationship to the elites)</a:t>
            </a:r>
          </a:p>
          <a:p>
            <a:pPr marL="914400" indent="-457200">
              <a:spcBef>
                <a:spcPts val="600"/>
              </a:spcBef>
              <a:buFont typeface="Wingdings" panose="05000000000000000000" pitchFamily="2" charset="2"/>
              <a:buChar char="§"/>
            </a:pPr>
            <a:r>
              <a:rPr lang="en-US" sz="2400" b="1" i="1" dirty="0"/>
              <a:t>Priests</a:t>
            </a:r>
            <a:r>
              <a:rPr lang="en-US" sz="2400" i="1" dirty="0"/>
              <a:t> (Sadducees fit here)</a:t>
            </a:r>
          </a:p>
        </p:txBody>
      </p:sp>
      <p:sp>
        <p:nvSpPr>
          <p:cNvPr id="6" name="TextBox 5">
            <a:extLst>
              <a:ext uri="{FF2B5EF4-FFF2-40B4-BE49-F238E27FC236}">
                <a16:creationId xmlns:a16="http://schemas.microsoft.com/office/drawing/2014/main" id="{41CDBA97-0E17-3A7C-1CBC-DEC6C2550986}"/>
              </a:ext>
            </a:extLst>
          </p:cNvPr>
          <p:cNvSpPr txBox="1"/>
          <p:nvPr/>
        </p:nvSpPr>
        <p:spPr>
          <a:xfrm>
            <a:off x="5935583" y="3403715"/>
            <a:ext cx="5707777" cy="2908489"/>
          </a:xfrm>
          <a:prstGeom prst="rect">
            <a:avLst/>
          </a:prstGeom>
          <a:noFill/>
        </p:spPr>
        <p:txBody>
          <a:bodyPr wrap="square" rtlCol="0">
            <a:spAutoFit/>
          </a:bodyPr>
          <a:lstStyle/>
          <a:p>
            <a:pPr marL="9144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400" b="1" i="1" u="none" strike="noStrike" kern="1200" cap="none" spc="0" normalizeH="0" baseline="0" noProof="0" dirty="0">
                <a:ln>
                  <a:noFill/>
                </a:ln>
                <a:solidFill>
                  <a:prstClr val="black"/>
                </a:solidFill>
                <a:effectLst/>
                <a:uLnTx/>
                <a:uFillTx/>
                <a:latin typeface="Franklin Gothic Book" panose="020F0502020204030204"/>
                <a:ea typeface="+mn-ea"/>
                <a:cs typeface="+mn-cs"/>
              </a:rPr>
              <a:t>Peasants</a:t>
            </a:r>
            <a:r>
              <a:rPr kumimoji="0" lang="en-US" sz="2400" b="0" i="1" u="none" strike="noStrike" kern="1200" cap="none" spc="0" normalizeH="0" baseline="0" noProof="0" dirty="0">
                <a:ln>
                  <a:noFill/>
                </a:ln>
                <a:solidFill>
                  <a:prstClr val="black"/>
                </a:solidFill>
                <a:effectLst/>
                <a:uLnTx/>
                <a:uFillTx/>
                <a:latin typeface="Franklin Gothic Book" panose="020F0502020204030204"/>
                <a:ea typeface="+mn-ea"/>
                <a:cs typeface="+mn-cs"/>
              </a:rPr>
              <a:t> (the </a:t>
            </a:r>
            <a:r>
              <a:rPr kumimoji="0" lang="en-US" sz="2400" b="0" i="1" u="sng" strike="noStrike" kern="1200" cap="none" spc="0" normalizeH="0" baseline="0" noProof="0" dirty="0">
                <a:ln>
                  <a:noFill/>
                </a:ln>
                <a:solidFill>
                  <a:prstClr val="black"/>
                </a:solidFill>
                <a:effectLst/>
                <a:uLnTx/>
                <a:uFillTx/>
                <a:latin typeface="Franklin Gothic Book" panose="020F0502020204030204"/>
                <a:ea typeface="+mn-ea"/>
                <a:cs typeface="+mn-cs"/>
              </a:rPr>
              <a:t>am </a:t>
            </a:r>
            <a:r>
              <a:rPr kumimoji="0" lang="en-US" sz="2400" b="0" i="1" u="sng" strike="noStrike" kern="1200" cap="none" spc="0" normalizeH="0" baseline="0" noProof="0" dirty="0" err="1">
                <a:ln>
                  <a:noFill/>
                </a:ln>
                <a:solidFill>
                  <a:prstClr val="black"/>
                </a:solidFill>
                <a:effectLst/>
                <a:uLnTx/>
                <a:uFillTx/>
                <a:latin typeface="Franklin Gothic Book" panose="020F0502020204030204"/>
                <a:ea typeface="+mn-ea"/>
                <a:cs typeface="+mn-cs"/>
              </a:rPr>
              <a:t>ha’aretz</a:t>
            </a:r>
            <a:r>
              <a:rPr kumimoji="0" lang="en-US" sz="2400" b="0" i="1" u="none" strike="noStrike" kern="1200" cap="none" spc="0" normalizeH="0" baseline="0" noProof="0" dirty="0">
                <a:ln>
                  <a:noFill/>
                </a:ln>
                <a:solidFill>
                  <a:prstClr val="black"/>
                </a:solidFill>
                <a:effectLst/>
                <a:uLnTx/>
                <a:uFillTx/>
                <a:latin typeface="Franklin Gothic Book" panose="020F0502020204030204"/>
                <a:ea typeface="+mn-ea"/>
                <a:cs typeface="+mn-cs"/>
              </a:rPr>
              <a:t>, the “people of the land,” most of which were farmers)</a:t>
            </a:r>
          </a:p>
          <a:p>
            <a:pPr marL="9144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400" b="1" i="1" dirty="0">
                <a:solidFill>
                  <a:prstClr val="black"/>
                </a:solidFill>
                <a:latin typeface="Franklin Gothic Book" panose="020F0502020204030204"/>
              </a:rPr>
              <a:t>Artisan</a:t>
            </a:r>
            <a:r>
              <a:rPr kumimoji="0" lang="en-US" sz="2400" b="1" i="1" u="none" strike="noStrike" kern="1200" cap="none" spc="0" normalizeH="0" baseline="0" noProof="0" dirty="0">
                <a:ln>
                  <a:noFill/>
                </a:ln>
                <a:solidFill>
                  <a:prstClr val="black"/>
                </a:solidFill>
                <a:effectLst/>
                <a:uLnTx/>
                <a:uFillTx/>
                <a:latin typeface="Franklin Gothic Book" panose="020F0502020204030204"/>
                <a:ea typeface="+mn-ea"/>
                <a:cs typeface="+mn-cs"/>
              </a:rPr>
              <a:t>s </a:t>
            </a:r>
            <a:r>
              <a:rPr kumimoji="0" lang="en-US" sz="2400" b="0" i="1" u="none" strike="noStrike" kern="1200" cap="none" spc="0" normalizeH="0" baseline="0" noProof="0" dirty="0">
                <a:ln>
                  <a:noFill/>
                </a:ln>
                <a:solidFill>
                  <a:prstClr val="black"/>
                </a:solidFill>
                <a:effectLst/>
                <a:uLnTx/>
                <a:uFillTx/>
                <a:latin typeface="Franklin Gothic Book" panose="020F0502020204030204"/>
                <a:ea typeface="+mn-ea"/>
                <a:cs typeface="+mn-cs"/>
              </a:rPr>
              <a:t>(3-5%)</a:t>
            </a:r>
          </a:p>
          <a:p>
            <a:pPr marL="9144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kumimoji="0" lang="en-US" sz="2400" b="1" i="1" u="none" strike="noStrike" kern="1200" cap="none" spc="0" normalizeH="0" baseline="0" noProof="0" dirty="0">
                <a:ln>
                  <a:noFill/>
                </a:ln>
                <a:solidFill>
                  <a:prstClr val="black"/>
                </a:solidFill>
                <a:effectLst/>
                <a:uLnTx/>
                <a:uFillTx/>
                <a:latin typeface="Franklin Gothic Book" panose="020F0502020204030204"/>
                <a:ea typeface="+mn-ea"/>
                <a:cs typeface="+mn-cs"/>
              </a:rPr>
              <a:t>Unclean</a:t>
            </a:r>
            <a:r>
              <a:rPr kumimoji="0" lang="en-US" sz="2400" i="1" u="none" strike="noStrike" kern="1200" cap="none" spc="0" normalizeH="0" baseline="0" noProof="0" dirty="0">
                <a:ln>
                  <a:noFill/>
                </a:ln>
                <a:solidFill>
                  <a:prstClr val="black"/>
                </a:solidFill>
                <a:effectLst/>
                <a:uLnTx/>
                <a:uFillTx/>
                <a:latin typeface="Franklin Gothic Book" panose="020F0502020204030204"/>
                <a:ea typeface="+mn-ea"/>
                <a:cs typeface="+mn-cs"/>
              </a:rPr>
              <a:t> (diseased, people with despised trades)</a:t>
            </a:r>
          </a:p>
          <a:p>
            <a:pPr marL="914400" marR="0" lvl="0" indent="-457200" algn="l" defTabSz="914400" rtl="0" eaLnBrk="1" fontAlgn="auto" latinLnBrk="0" hangingPunct="1">
              <a:lnSpc>
                <a:spcPct val="100000"/>
              </a:lnSpc>
              <a:spcBef>
                <a:spcPts val="600"/>
              </a:spcBef>
              <a:spcAft>
                <a:spcPts val="0"/>
              </a:spcAft>
              <a:buClrTx/>
              <a:buSzTx/>
              <a:buFont typeface="Wingdings" panose="05000000000000000000" pitchFamily="2" charset="2"/>
              <a:buChar char="§"/>
              <a:tabLst/>
              <a:defRPr/>
            </a:pPr>
            <a:r>
              <a:rPr lang="en-US" sz="2400" b="1" i="1" dirty="0">
                <a:solidFill>
                  <a:prstClr val="black"/>
                </a:solidFill>
                <a:latin typeface="Franklin Gothic Book" panose="020F0502020204030204"/>
              </a:rPr>
              <a:t>Expendables</a:t>
            </a:r>
            <a:r>
              <a:rPr lang="en-US" sz="2400" dirty="0">
                <a:solidFill>
                  <a:prstClr val="black"/>
                </a:solidFill>
                <a:latin typeface="Franklin Gothic Book" panose="020F0502020204030204"/>
              </a:rPr>
              <a:t> </a:t>
            </a:r>
            <a:r>
              <a:rPr lang="en-US" sz="2400" i="1" dirty="0">
                <a:solidFill>
                  <a:prstClr val="black"/>
                </a:solidFill>
                <a:latin typeface="Franklin Gothic Book" panose="020F0502020204030204"/>
              </a:rPr>
              <a:t>(people on the fringe)</a:t>
            </a:r>
            <a:endParaRPr kumimoji="0" lang="en-US" sz="2400" b="1" i="1" u="none" strike="noStrike" kern="1200" cap="none" spc="0" normalizeH="0" baseline="0" noProof="0" dirty="0">
              <a:ln>
                <a:noFill/>
              </a:ln>
              <a:solidFill>
                <a:prstClr val="black"/>
              </a:solidFill>
              <a:effectLst/>
              <a:uLnTx/>
              <a:uFillTx/>
              <a:latin typeface="Franklin Gothic Book" panose="020F0502020204030204"/>
              <a:ea typeface="+mn-ea"/>
              <a:cs typeface="+mn-cs"/>
            </a:endParaRPr>
          </a:p>
        </p:txBody>
      </p:sp>
    </p:spTree>
    <p:extLst>
      <p:ext uri="{BB962C8B-B14F-4D97-AF65-F5344CB8AC3E}">
        <p14:creationId xmlns:p14="http://schemas.microsoft.com/office/powerpoint/2010/main" val="334412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 calcmode="lin" valueType="num">
                                      <p:cBhvr additive="base">
                                        <p:cTn id="14"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 calcmode="lin" valueType="num">
                                      <p:cBhvr additive="base">
                                        <p:cTn id="20"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
                                            <p:txEl>
                                              <p:pRg st="2" end="2"/>
                                            </p:txEl>
                                          </p:spTgt>
                                        </p:tgtEl>
                                        <p:attrNameLst>
                                          <p:attrName>style.visibility</p:attrName>
                                        </p:attrNameLst>
                                      </p:cBhvr>
                                      <p:to>
                                        <p:strVal val="visible"/>
                                      </p:to>
                                    </p:set>
                                    <p:anim calcmode="lin" valueType="num">
                                      <p:cBhvr additive="base">
                                        <p:cTn id="26"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 calcmode="lin" valueType="num">
                                      <p:cBhvr additive="base">
                                        <p:cTn id="3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 calcmode="lin" valueType="num">
                                      <p:cBhvr additive="base">
                                        <p:cTn id="38"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6">
                                            <p:txEl>
                                              <p:pRg st="0" end="0"/>
                                            </p:txEl>
                                          </p:spTgt>
                                        </p:tgtEl>
                                        <p:attrNameLst>
                                          <p:attrName>style.visibility</p:attrName>
                                        </p:attrNameLst>
                                      </p:cBhvr>
                                      <p:to>
                                        <p:strVal val="visible"/>
                                      </p:to>
                                    </p:set>
                                    <p:anim calcmode="lin" valueType="num">
                                      <p:cBhvr additive="base">
                                        <p:cTn id="4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nodeType="clickEffect">
                                  <p:stCondLst>
                                    <p:cond delay="0"/>
                                  </p:stCondLst>
                                  <p:childTnLst>
                                    <p:set>
                                      <p:cBhvr>
                                        <p:cTn id="49" dur="1" fill="hold">
                                          <p:stCondLst>
                                            <p:cond delay="0"/>
                                          </p:stCondLst>
                                        </p:cTn>
                                        <p:tgtEl>
                                          <p:spTgt spid="6">
                                            <p:txEl>
                                              <p:pRg st="1" end="1"/>
                                            </p:txEl>
                                          </p:spTgt>
                                        </p:tgtEl>
                                        <p:attrNameLst>
                                          <p:attrName>style.visibility</p:attrName>
                                        </p:attrNameLst>
                                      </p:cBhvr>
                                      <p:to>
                                        <p:strVal val="visible"/>
                                      </p:to>
                                    </p:set>
                                    <p:anim calcmode="lin" valueType="num">
                                      <p:cBhvr additive="base">
                                        <p:cTn id="50"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51"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6">
                                            <p:txEl>
                                              <p:pRg st="2" end="2"/>
                                            </p:txEl>
                                          </p:spTgt>
                                        </p:tgtEl>
                                        <p:attrNameLst>
                                          <p:attrName>style.visibility</p:attrName>
                                        </p:attrNameLst>
                                      </p:cBhvr>
                                      <p:to>
                                        <p:strVal val="visible"/>
                                      </p:to>
                                    </p:set>
                                    <p:anim calcmode="lin" valueType="num">
                                      <p:cBhvr additive="base">
                                        <p:cTn id="56"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57"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6">
                                            <p:txEl>
                                              <p:pRg st="3" end="3"/>
                                            </p:txEl>
                                          </p:spTgt>
                                        </p:tgtEl>
                                        <p:attrNameLst>
                                          <p:attrName>style.visibility</p:attrName>
                                        </p:attrNameLst>
                                      </p:cBhvr>
                                      <p:to>
                                        <p:strVal val="visible"/>
                                      </p:to>
                                    </p:set>
                                    <p:anim calcmode="lin" valueType="num">
                                      <p:cBhvr additive="base">
                                        <p:cTn id="62"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63"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1137490" cy="4351338"/>
          </a:xfrm>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Where would Jesus have fit into the class structures of Jewish society?</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How about his various disciples, such as, Matthew the tax collector, Peter and Andrew as fishermen, and Simon the Zealot?</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How did class structure become part of the background in Jesus’ parables?</a:t>
            </a: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0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a:extLst>
              <a:ext uri="{FF2B5EF4-FFF2-40B4-BE49-F238E27FC236}">
                <a16:creationId xmlns:a16="http://schemas.microsoft.com/office/drawing/2014/main" id="{94DC9A9D-09AC-175D-D862-60BAE6883563}"/>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445CD2-E1BB-4970-8704-A1732CCDCA5D}"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106498" name="Rectangle 2">
            <a:extLst>
              <a:ext uri="{FF2B5EF4-FFF2-40B4-BE49-F238E27FC236}">
                <a16:creationId xmlns:a16="http://schemas.microsoft.com/office/drawing/2014/main" id="{054E66A8-B5FD-24C3-5813-86E2034DF3D2}"/>
              </a:ext>
            </a:extLst>
          </p:cNvPr>
          <p:cNvSpPr>
            <a:spLocks noGrp="1" noChangeArrowheads="1"/>
          </p:cNvSpPr>
          <p:nvPr>
            <p:ph type="title"/>
          </p:nvPr>
        </p:nvSpPr>
        <p:spPr>
          <a:xfrm>
            <a:off x="1981200" y="152400"/>
            <a:ext cx="8229600" cy="1371600"/>
          </a:xfrm>
        </p:spPr>
        <p:txBody>
          <a:bodyPr/>
          <a:lstStyle/>
          <a:p>
            <a:pPr eaLnBrk="1" hangingPunct="1">
              <a:defRPr/>
            </a:pPr>
            <a:r>
              <a:rPr lang="en-US" altLang="en-US" sz="3600">
                <a:solidFill>
                  <a:srgbClr val="EEB000"/>
                </a:solidFill>
                <a:latin typeface="Matura MT Script Capitals" pitchFamily="66" charset="0"/>
              </a:rPr>
              <a:t>The Major Jewish Sects described by Flavius Josephus</a:t>
            </a:r>
          </a:p>
        </p:txBody>
      </p:sp>
      <p:sp>
        <p:nvSpPr>
          <p:cNvPr id="106499" name="Rectangle 3">
            <a:extLst>
              <a:ext uri="{FF2B5EF4-FFF2-40B4-BE49-F238E27FC236}">
                <a16:creationId xmlns:a16="http://schemas.microsoft.com/office/drawing/2014/main" id="{F0479292-1DE5-645C-242B-C8D7FE9FD0CE}"/>
              </a:ext>
            </a:extLst>
          </p:cNvPr>
          <p:cNvSpPr>
            <a:spLocks noGrp="1" noChangeArrowheads="1"/>
          </p:cNvSpPr>
          <p:nvPr>
            <p:ph type="body" sz="half" idx="1"/>
          </p:nvPr>
        </p:nvSpPr>
        <p:spPr>
          <a:xfrm>
            <a:off x="1981200" y="1600200"/>
            <a:ext cx="4038600" cy="2286000"/>
          </a:xfrm>
          <a:solidFill>
            <a:srgbClr val="0F0F2F"/>
          </a:solidFill>
          <a:ln w="12700">
            <a:solidFill>
              <a:schemeClr val="tx1"/>
            </a:solidFill>
            <a:miter lim="800000"/>
            <a:headEnd/>
            <a:tailEnd/>
          </a:ln>
        </p:spPr>
        <p:txBody>
          <a:bodyPr/>
          <a:lstStyle/>
          <a:p>
            <a:pPr eaLnBrk="1" hangingPunct="1">
              <a:lnSpc>
                <a:spcPct val="80000"/>
              </a:lnSpc>
              <a:buFont typeface="Wingdings" panose="05000000000000000000" pitchFamily="2" charset="2"/>
              <a:buNone/>
              <a:defRPr/>
            </a:pPr>
            <a:r>
              <a:rPr lang="en-US" altLang="en-US" sz="2400" dirty="0">
                <a:solidFill>
                  <a:srgbClr val="FF0000"/>
                </a:solidFill>
                <a:latin typeface="Eras Bold ITC" pitchFamily="34" charset="0"/>
              </a:rPr>
              <a:t>Pharisees</a:t>
            </a:r>
          </a:p>
          <a:p>
            <a:pPr eaLnBrk="1" hangingPunct="1">
              <a:lnSpc>
                <a:spcPct val="80000"/>
              </a:lnSpc>
              <a:defRPr/>
            </a:pPr>
            <a:r>
              <a:rPr lang="en-US" altLang="en-US" sz="2000" b="1" i="1" dirty="0">
                <a:latin typeface="Arial Narrow" panose="020B0606020202030204" pitchFamily="34" charset="0"/>
              </a:rPr>
              <a:t>Retainer-class separatists</a:t>
            </a:r>
          </a:p>
          <a:p>
            <a:pPr eaLnBrk="1" hangingPunct="1">
              <a:lnSpc>
                <a:spcPct val="80000"/>
              </a:lnSpc>
              <a:defRPr/>
            </a:pPr>
            <a:r>
              <a:rPr lang="en-US" altLang="en-US" sz="2000" b="1" i="1" dirty="0">
                <a:latin typeface="Arial Narrow" panose="020B0606020202030204" pitchFamily="34" charset="0"/>
              </a:rPr>
              <a:t>Lay theologians</a:t>
            </a:r>
          </a:p>
          <a:p>
            <a:pPr eaLnBrk="1" hangingPunct="1">
              <a:lnSpc>
                <a:spcPct val="80000"/>
              </a:lnSpc>
              <a:defRPr/>
            </a:pPr>
            <a:r>
              <a:rPr lang="en-US" altLang="en-US" sz="2000" b="1" i="1" dirty="0">
                <a:latin typeface="Arial Narrow" panose="020B0606020202030204" pitchFamily="34" charset="0"/>
              </a:rPr>
              <a:t>Upheld both oral and written Torah</a:t>
            </a:r>
          </a:p>
          <a:p>
            <a:pPr eaLnBrk="1" hangingPunct="1">
              <a:lnSpc>
                <a:spcPct val="80000"/>
              </a:lnSpc>
              <a:defRPr/>
            </a:pPr>
            <a:r>
              <a:rPr lang="en-US" altLang="en-US" sz="2000" b="1" i="1" dirty="0">
                <a:latin typeface="Arial Narrow" panose="020B0606020202030204" pitchFamily="34" charset="0"/>
              </a:rPr>
              <a:t>Closely allied with scribes (copyists)</a:t>
            </a:r>
          </a:p>
          <a:p>
            <a:pPr eaLnBrk="1" hangingPunct="1">
              <a:lnSpc>
                <a:spcPct val="80000"/>
              </a:lnSpc>
              <a:defRPr/>
            </a:pPr>
            <a:r>
              <a:rPr lang="en-US" altLang="en-US" sz="2000" b="1" i="1" dirty="0">
                <a:latin typeface="Arial Narrow" panose="020B0606020202030204" pitchFamily="34" charset="0"/>
              </a:rPr>
              <a:t>Linked with the synagogues</a:t>
            </a:r>
          </a:p>
        </p:txBody>
      </p:sp>
      <p:sp>
        <p:nvSpPr>
          <p:cNvPr id="106500" name="Rectangle 4">
            <a:extLst>
              <a:ext uri="{FF2B5EF4-FFF2-40B4-BE49-F238E27FC236}">
                <a16:creationId xmlns:a16="http://schemas.microsoft.com/office/drawing/2014/main" id="{725DDA37-B5F7-B0B1-9D16-9854CF2B1C25}"/>
              </a:ext>
            </a:extLst>
          </p:cNvPr>
          <p:cNvSpPr>
            <a:spLocks noGrp="1" noChangeArrowheads="1"/>
          </p:cNvSpPr>
          <p:nvPr>
            <p:ph type="body" sz="half" idx="2"/>
          </p:nvPr>
        </p:nvSpPr>
        <p:spPr>
          <a:xfrm>
            <a:off x="6248400" y="1600200"/>
            <a:ext cx="4038600" cy="2286000"/>
          </a:xfrm>
          <a:solidFill>
            <a:srgbClr val="2B2B89"/>
          </a:solidFill>
          <a:ln w="12700">
            <a:solidFill>
              <a:schemeClr val="tx1"/>
            </a:solidFill>
            <a:miter lim="800000"/>
            <a:headEnd/>
            <a:tailEnd/>
          </a:ln>
        </p:spPr>
        <p:txBody>
          <a:bodyPr/>
          <a:lstStyle/>
          <a:p>
            <a:pPr eaLnBrk="1" hangingPunct="1">
              <a:lnSpc>
                <a:spcPct val="80000"/>
              </a:lnSpc>
              <a:buFont typeface="Wingdings" panose="05000000000000000000" pitchFamily="2" charset="2"/>
              <a:buNone/>
              <a:defRPr/>
            </a:pPr>
            <a:r>
              <a:rPr lang="en-US" altLang="en-US" sz="2400">
                <a:solidFill>
                  <a:srgbClr val="FF0000"/>
                </a:solidFill>
                <a:latin typeface="Eras Bold ITC" pitchFamily="34" charset="0"/>
              </a:rPr>
              <a:t>Essenes</a:t>
            </a:r>
          </a:p>
          <a:p>
            <a:pPr eaLnBrk="1" hangingPunct="1">
              <a:lnSpc>
                <a:spcPct val="90000"/>
              </a:lnSpc>
              <a:defRPr/>
            </a:pPr>
            <a:r>
              <a:rPr lang="en-US" altLang="en-US" sz="2000" b="1" i="1">
                <a:latin typeface="Arial Narrow" panose="020B0606020202030204" pitchFamily="34" charset="0"/>
              </a:rPr>
              <a:t>Ascetics with a high value on apocalyptic literature</a:t>
            </a:r>
          </a:p>
          <a:p>
            <a:pPr eaLnBrk="1" hangingPunct="1">
              <a:lnSpc>
                <a:spcPct val="90000"/>
              </a:lnSpc>
              <a:defRPr/>
            </a:pPr>
            <a:r>
              <a:rPr lang="en-US" altLang="en-US" sz="2000" b="1" i="1">
                <a:latin typeface="Arial Narrow" panose="020B0606020202030204" pitchFamily="34" charset="0"/>
              </a:rPr>
              <a:t>Held that the priesthood was fully corrupt and saw themselves as the true Israel in exile</a:t>
            </a:r>
          </a:p>
          <a:p>
            <a:pPr eaLnBrk="1" hangingPunct="1">
              <a:lnSpc>
                <a:spcPct val="90000"/>
              </a:lnSpc>
              <a:defRPr/>
            </a:pPr>
            <a:r>
              <a:rPr lang="en-US" altLang="en-US" sz="2000" b="1" i="1">
                <a:latin typeface="Arial Narrow" panose="020B0606020202030204" pitchFamily="34" charset="0"/>
              </a:rPr>
              <a:t>Qumran was possibly Essene</a:t>
            </a:r>
          </a:p>
        </p:txBody>
      </p:sp>
      <p:sp>
        <p:nvSpPr>
          <p:cNvPr id="106501" name="Rectangle 5">
            <a:extLst>
              <a:ext uri="{FF2B5EF4-FFF2-40B4-BE49-F238E27FC236}">
                <a16:creationId xmlns:a16="http://schemas.microsoft.com/office/drawing/2014/main" id="{15709ADE-7FBE-4403-B074-BE80E8006564}"/>
              </a:ext>
            </a:extLst>
          </p:cNvPr>
          <p:cNvSpPr>
            <a:spLocks noChangeArrowheads="1"/>
          </p:cNvSpPr>
          <p:nvPr/>
        </p:nvSpPr>
        <p:spPr bwMode="auto">
          <a:xfrm>
            <a:off x="1981200" y="4114800"/>
            <a:ext cx="4038600" cy="2286000"/>
          </a:xfrm>
          <a:prstGeom prst="rect">
            <a:avLst/>
          </a:prstGeom>
          <a:solidFill>
            <a:srgbClr val="19194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00CCFF"/>
              </a:buClr>
              <a:buSzPct val="65000"/>
              <a:buFont typeface="Wingdings" panose="05000000000000000000" pitchFamily="2" charset="2"/>
              <a:buNone/>
              <a:tabLst/>
              <a:defRPr/>
            </a:pPr>
            <a:r>
              <a:rPr kumimoji="0" lang="en-US" altLang="en-US" sz="2400" b="0" i="0" u="none" strike="noStrike" kern="1200" cap="none" spc="0" normalizeH="0" baseline="0" noProof="0">
                <a:ln>
                  <a:noFill/>
                </a:ln>
                <a:solidFill>
                  <a:srgbClr val="FF0000"/>
                </a:solidFill>
                <a:effectLst>
                  <a:outerShdw blurRad="38100" dist="38100" dir="2700000" algn="tl">
                    <a:srgbClr val="000000"/>
                  </a:outerShdw>
                </a:effectLst>
                <a:uLnTx/>
                <a:uFillTx/>
                <a:latin typeface="Eras Bold ITC" pitchFamily="34" charset="0"/>
                <a:ea typeface="+mn-ea"/>
                <a:cs typeface="+mn-cs"/>
              </a:rPr>
              <a:t>Sadducees</a:t>
            </a:r>
          </a:p>
          <a:p>
            <a:pPr marL="342900" marR="0" lvl="0" indent="-342900" algn="l" defTabSz="914400" rtl="0" eaLnBrk="1" fontAlgn="base" latinLnBrk="0" hangingPunct="1">
              <a:lnSpc>
                <a:spcPct val="80000"/>
              </a:lnSpc>
              <a:spcBef>
                <a:spcPct val="20000"/>
              </a:spcBef>
              <a:spcAft>
                <a:spcPct val="0"/>
              </a:spcAft>
              <a:buClr>
                <a:srgbClr val="00CCFF"/>
              </a:buClr>
              <a:buSzPct val="65000"/>
              <a:buFont typeface="Wingdings" panose="05000000000000000000" pitchFamily="2" charset="2"/>
              <a:buChar char="n"/>
              <a:tabLst/>
              <a:defRPr/>
            </a:pPr>
            <a:r>
              <a:rPr kumimoji="0" lang="en-US" alt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Upper-class, mostly priests</a:t>
            </a:r>
          </a:p>
          <a:p>
            <a:pPr marL="342900" marR="0" lvl="0" indent="-342900" algn="l" defTabSz="914400" rtl="0" eaLnBrk="1" fontAlgn="base" latinLnBrk="0" hangingPunct="1">
              <a:lnSpc>
                <a:spcPct val="80000"/>
              </a:lnSpc>
              <a:spcBef>
                <a:spcPct val="20000"/>
              </a:spcBef>
              <a:spcAft>
                <a:spcPct val="0"/>
              </a:spcAft>
              <a:buClr>
                <a:srgbClr val="00CCFF"/>
              </a:buClr>
              <a:buSzPct val="65000"/>
              <a:buFont typeface="Wingdings" panose="05000000000000000000" pitchFamily="2" charset="2"/>
              <a:buChar char="n"/>
              <a:tabLst/>
              <a:defRPr/>
            </a:pPr>
            <a:r>
              <a:rPr kumimoji="0" lang="en-US" alt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Upheld the supremacy of the written Torah</a:t>
            </a:r>
          </a:p>
          <a:p>
            <a:pPr marL="342900" marR="0" lvl="0" indent="-342900" algn="l" defTabSz="914400" rtl="0" eaLnBrk="1" fontAlgn="base" latinLnBrk="0" hangingPunct="1">
              <a:lnSpc>
                <a:spcPct val="80000"/>
              </a:lnSpc>
              <a:spcBef>
                <a:spcPct val="20000"/>
              </a:spcBef>
              <a:spcAft>
                <a:spcPct val="0"/>
              </a:spcAft>
              <a:buClr>
                <a:srgbClr val="00CCFF"/>
              </a:buClr>
              <a:buSzPct val="65000"/>
              <a:buFont typeface="Wingdings" panose="05000000000000000000" pitchFamily="2" charset="2"/>
              <a:buChar char="n"/>
              <a:tabLst/>
              <a:defRPr/>
            </a:pPr>
            <a:r>
              <a:rPr kumimoji="0" lang="en-US" alt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Primary influence in the Sanhedrin and Second Temple</a:t>
            </a:r>
          </a:p>
          <a:p>
            <a:pPr marL="342900" marR="0" lvl="0" indent="-342900" algn="l" defTabSz="914400" rtl="0" eaLnBrk="1" fontAlgn="base" latinLnBrk="0" hangingPunct="1">
              <a:lnSpc>
                <a:spcPct val="80000"/>
              </a:lnSpc>
              <a:spcBef>
                <a:spcPct val="20000"/>
              </a:spcBef>
              <a:spcAft>
                <a:spcPct val="0"/>
              </a:spcAft>
              <a:buClr>
                <a:srgbClr val="00CCFF"/>
              </a:buClr>
              <a:buSzPct val="65000"/>
              <a:buFont typeface="Wingdings" panose="05000000000000000000" pitchFamily="2" charset="2"/>
              <a:buChar char="n"/>
              <a:tabLst/>
              <a:defRPr/>
            </a:pPr>
            <a:r>
              <a:rPr kumimoji="0" lang="en-US" alt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Rejected resurrection &amp; angels</a:t>
            </a:r>
          </a:p>
        </p:txBody>
      </p:sp>
      <p:sp>
        <p:nvSpPr>
          <p:cNvPr id="106502" name="Rectangle 6">
            <a:extLst>
              <a:ext uri="{FF2B5EF4-FFF2-40B4-BE49-F238E27FC236}">
                <a16:creationId xmlns:a16="http://schemas.microsoft.com/office/drawing/2014/main" id="{AF2FB44B-090F-71C2-FE2A-46199BB32952}"/>
              </a:ext>
            </a:extLst>
          </p:cNvPr>
          <p:cNvSpPr>
            <a:spLocks noChangeArrowheads="1"/>
          </p:cNvSpPr>
          <p:nvPr/>
        </p:nvSpPr>
        <p:spPr bwMode="auto">
          <a:xfrm>
            <a:off x="6248400" y="4114800"/>
            <a:ext cx="4038600" cy="2286000"/>
          </a:xfrm>
          <a:prstGeom prst="rect">
            <a:avLst/>
          </a:prstGeom>
          <a:solidFill>
            <a:srgbClr val="33339F"/>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chemeClr val="hlink"/>
              </a:buClr>
              <a:buSzPct val="65000"/>
              <a:buFont typeface="Wingdings" panose="05000000000000000000" pitchFamily="2" charset="2"/>
              <a:buChar char="n"/>
              <a:defRPr sz="2800">
                <a:solidFill>
                  <a:schemeClr val="tx1"/>
                </a:solidFill>
                <a:effectLst>
                  <a:outerShdw blurRad="38100" dist="38100" dir="2700000" algn="tl">
                    <a:srgbClr val="000000"/>
                  </a:outerShdw>
                </a:effectLst>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400">
                <a:solidFill>
                  <a:schemeClr val="tx1"/>
                </a:solidFill>
                <a:effectLst>
                  <a:outerShdw blurRad="38100" dist="38100" dir="2700000" algn="tl">
                    <a:srgbClr val="000000"/>
                  </a:outerShdw>
                </a:effectLst>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000">
                <a:solidFill>
                  <a:schemeClr val="tx1"/>
                </a:solidFill>
                <a:effectLst>
                  <a:outerShdw blurRad="38100" dist="38100" dir="2700000" algn="tl">
                    <a:srgbClr val="000000"/>
                  </a:outerShdw>
                </a:effectLst>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5pPr>
            <a:lvl6pPr marL="25146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6pPr>
            <a:lvl7pPr marL="29718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7pPr>
            <a:lvl8pPr marL="34290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8pPr>
            <a:lvl9pPr marL="3886200" indent="-228600" fontAlgn="base">
              <a:spcBef>
                <a:spcPct val="20000"/>
              </a:spcBef>
              <a:spcAft>
                <a:spcPct val="0"/>
              </a:spcAft>
              <a:buClr>
                <a:schemeClr val="hlink"/>
              </a:buClr>
              <a:buSzPct val="65000"/>
              <a:buFont typeface="Wingdings" panose="05000000000000000000" pitchFamily="2" charset="2"/>
              <a:buChar char="n"/>
              <a:defRPr>
                <a:solidFill>
                  <a:schemeClr val="tx1"/>
                </a:solidFill>
                <a:effectLst>
                  <a:outerShdw blurRad="38100" dist="38100" dir="2700000" algn="tl">
                    <a:srgbClr val="000000"/>
                  </a:outerShdw>
                </a:effectLst>
                <a:latin typeface="Tahoma" panose="020B0604030504040204" pitchFamily="34" charset="0"/>
              </a:defRPr>
            </a:lvl9pPr>
          </a:lstStyle>
          <a:p>
            <a:pPr marL="342900" marR="0" lvl="0" indent="-342900" algn="l" defTabSz="914400" rtl="0" eaLnBrk="1" fontAlgn="base" latinLnBrk="0" hangingPunct="1">
              <a:lnSpc>
                <a:spcPct val="100000"/>
              </a:lnSpc>
              <a:spcBef>
                <a:spcPct val="20000"/>
              </a:spcBef>
              <a:spcAft>
                <a:spcPct val="0"/>
              </a:spcAft>
              <a:buClr>
                <a:srgbClr val="00CCFF"/>
              </a:buClr>
              <a:buSzPct val="65000"/>
              <a:buFont typeface="Wingdings" panose="05000000000000000000" pitchFamily="2" charset="2"/>
              <a:buNone/>
              <a:tabLst/>
              <a:defRPr/>
            </a:pPr>
            <a:r>
              <a:rPr kumimoji="0" lang="en-US" altLang="en-US" sz="2400" b="0" i="0" u="none" strike="noStrike" kern="1200" cap="none" spc="0" normalizeH="0" baseline="0" noProof="0">
                <a:ln>
                  <a:noFill/>
                </a:ln>
                <a:solidFill>
                  <a:srgbClr val="FF0000"/>
                </a:solidFill>
                <a:effectLst>
                  <a:outerShdw blurRad="38100" dist="38100" dir="2700000" algn="tl">
                    <a:srgbClr val="000000"/>
                  </a:outerShdw>
                </a:effectLst>
                <a:uLnTx/>
                <a:uFillTx/>
                <a:latin typeface="Eras Bold ITC" pitchFamily="34" charset="0"/>
                <a:ea typeface="+mn-ea"/>
                <a:cs typeface="+mn-cs"/>
              </a:rPr>
              <a:t>Zealots</a:t>
            </a:r>
          </a:p>
          <a:p>
            <a:pPr marL="342900" marR="0" lvl="0" indent="-342900" algn="l" defTabSz="914400" rtl="0" eaLnBrk="1" fontAlgn="base" latinLnBrk="0" hangingPunct="1">
              <a:lnSpc>
                <a:spcPct val="80000"/>
              </a:lnSpc>
              <a:spcBef>
                <a:spcPct val="20000"/>
              </a:spcBef>
              <a:spcAft>
                <a:spcPct val="0"/>
              </a:spcAft>
              <a:buClr>
                <a:srgbClr val="00CCFF"/>
              </a:buClr>
              <a:buSzPct val="65000"/>
              <a:buFont typeface="Wingdings" panose="05000000000000000000" pitchFamily="2" charset="2"/>
              <a:buChar char="n"/>
              <a:tabLst/>
              <a:defRPr/>
            </a:pPr>
            <a:r>
              <a:rPr kumimoji="0" lang="en-US" alt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Patriotic freedom-fighters</a:t>
            </a:r>
          </a:p>
          <a:p>
            <a:pPr marL="342900" marR="0" lvl="0" indent="-342900" algn="l" defTabSz="914400" rtl="0" eaLnBrk="1" fontAlgn="base" latinLnBrk="0" hangingPunct="1">
              <a:lnSpc>
                <a:spcPct val="80000"/>
              </a:lnSpc>
              <a:spcBef>
                <a:spcPct val="20000"/>
              </a:spcBef>
              <a:spcAft>
                <a:spcPct val="0"/>
              </a:spcAft>
              <a:buClr>
                <a:srgbClr val="00CCFF"/>
              </a:buClr>
              <a:buSzPct val="65000"/>
              <a:buFont typeface="Wingdings" panose="05000000000000000000" pitchFamily="2" charset="2"/>
              <a:buChar char="n"/>
              <a:tabLst/>
              <a:defRPr/>
            </a:pPr>
            <a:r>
              <a:rPr kumimoji="0" lang="en-US" alt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Upheld Maccabean idealism</a:t>
            </a:r>
          </a:p>
          <a:p>
            <a:pPr marL="342900" marR="0" lvl="0" indent="-342900" algn="l" defTabSz="914400" rtl="0" eaLnBrk="1" fontAlgn="base" latinLnBrk="0" hangingPunct="1">
              <a:lnSpc>
                <a:spcPct val="80000"/>
              </a:lnSpc>
              <a:spcBef>
                <a:spcPct val="20000"/>
              </a:spcBef>
              <a:spcAft>
                <a:spcPct val="0"/>
              </a:spcAft>
              <a:buClr>
                <a:srgbClr val="00CCFF"/>
              </a:buClr>
              <a:buSzPct val="65000"/>
              <a:buFont typeface="Wingdings" panose="05000000000000000000" pitchFamily="2" charset="2"/>
              <a:buChar char="n"/>
              <a:tabLst/>
              <a:defRPr/>
            </a:pPr>
            <a:r>
              <a:rPr kumimoji="0" lang="en-US" alt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Opposition to Rome was an expression of zeal for the Torah</a:t>
            </a:r>
          </a:p>
          <a:p>
            <a:pPr marL="342900" marR="0" lvl="0" indent="-342900" algn="l" defTabSz="914400" rtl="0" eaLnBrk="1" fontAlgn="base" latinLnBrk="0" hangingPunct="1">
              <a:lnSpc>
                <a:spcPct val="80000"/>
              </a:lnSpc>
              <a:spcBef>
                <a:spcPct val="20000"/>
              </a:spcBef>
              <a:spcAft>
                <a:spcPct val="0"/>
              </a:spcAft>
              <a:buClr>
                <a:srgbClr val="00CCFF"/>
              </a:buClr>
              <a:buSzPct val="65000"/>
              <a:buFont typeface="Wingdings" panose="05000000000000000000" pitchFamily="2" charset="2"/>
              <a:buChar char="n"/>
              <a:tabLst/>
              <a:defRPr/>
            </a:pPr>
            <a:r>
              <a:rPr kumimoji="0" lang="en-US" alt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Central to the 1</a:t>
            </a:r>
            <a:r>
              <a:rPr kumimoji="0" lang="en-US" altLang="en-US" sz="2000" b="1" i="1" u="none" strike="noStrike" kern="1200" cap="none" spc="0" normalizeH="0" baseline="3000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st</a:t>
            </a:r>
            <a:r>
              <a:rPr kumimoji="0" lang="en-US" alt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 and 2</a:t>
            </a:r>
            <a:r>
              <a:rPr kumimoji="0" lang="en-US" altLang="en-US" sz="2000" b="1" i="1" u="none" strike="noStrike" kern="1200" cap="none" spc="0" normalizeH="0" baseline="3000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nd</a:t>
            </a:r>
            <a:r>
              <a:rPr kumimoji="0" lang="en-US" altLang="en-US" sz="20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Narrow" panose="020B0606020202030204" pitchFamily="34" charset="0"/>
                <a:ea typeface="+mn-ea"/>
                <a:cs typeface="+mn-cs"/>
              </a:rPr>
              <a:t> Jewish Revolts</a:t>
            </a:r>
          </a:p>
        </p:txBody>
      </p:sp>
    </p:spTree>
    <p:extLst>
      <p:ext uri="{BB962C8B-B14F-4D97-AF65-F5344CB8AC3E}">
        <p14:creationId xmlns:p14="http://schemas.microsoft.com/office/powerpoint/2010/main" val="4233946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06499">
                                            <p:bg/>
                                          </p:spTgt>
                                        </p:tgtEl>
                                        <p:attrNameLst>
                                          <p:attrName>style.visibility</p:attrName>
                                        </p:attrNameLst>
                                      </p:cBhvr>
                                      <p:to>
                                        <p:strVal val="visible"/>
                                      </p:to>
                                    </p:set>
                                    <p:anim calcmode="lin" valueType="num">
                                      <p:cBhvr>
                                        <p:cTn id="7" dur="500" fill="hold"/>
                                        <p:tgtEl>
                                          <p:spTgt spid="106499">
                                            <p:bg/>
                                          </p:spTgt>
                                        </p:tgtEl>
                                        <p:attrNameLst>
                                          <p:attrName>ppt_w</p:attrName>
                                        </p:attrNameLst>
                                      </p:cBhvr>
                                      <p:tavLst>
                                        <p:tav tm="0">
                                          <p:val>
                                            <p:fltVal val="0"/>
                                          </p:val>
                                        </p:tav>
                                        <p:tav tm="100000">
                                          <p:val>
                                            <p:strVal val="#ppt_w"/>
                                          </p:val>
                                        </p:tav>
                                      </p:tavLst>
                                    </p:anim>
                                    <p:anim calcmode="lin" valueType="num">
                                      <p:cBhvr>
                                        <p:cTn id="8" dur="500" fill="hold"/>
                                        <p:tgtEl>
                                          <p:spTgt spid="106499">
                                            <p:bg/>
                                          </p:spTgt>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6499">
                                            <p:txEl>
                                              <p:pRg st="0" end="0"/>
                                            </p:txEl>
                                          </p:spTgt>
                                        </p:tgtEl>
                                        <p:attrNameLst>
                                          <p:attrName>style.visibility</p:attrName>
                                        </p:attrNameLst>
                                      </p:cBhvr>
                                      <p:to>
                                        <p:strVal val="visible"/>
                                      </p:to>
                                    </p:set>
                                    <p:anim calcmode="lin" valueType="num">
                                      <p:cBhvr>
                                        <p:cTn id="11" dur="500" fill="hold"/>
                                        <p:tgtEl>
                                          <p:spTgt spid="106499">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106499">
                                            <p:txEl>
                                              <p:pRg st="0" end="0"/>
                                            </p:txEl>
                                          </p:spTgt>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06499">
                                            <p:txEl>
                                              <p:pRg st="1" end="1"/>
                                            </p:txEl>
                                          </p:spTgt>
                                        </p:tgtEl>
                                        <p:attrNameLst>
                                          <p:attrName>style.visibility</p:attrName>
                                        </p:attrNameLst>
                                      </p:cBhvr>
                                      <p:to>
                                        <p:strVal val="visible"/>
                                      </p:to>
                                    </p:set>
                                    <p:anim calcmode="lin" valueType="num">
                                      <p:cBhvr>
                                        <p:cTn id="15" dur="500" fill="hold"/>
                                        <p:tgtEl>
                                          <p:spTgt spid="106499">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06499">
                                            <p:txEl>
                                              <p:pRg st="1" end="1"/>
                                            </p:txEl>
                                          </p:spTgt>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06499">
                                            <p:txEl>
                                              <p:pRg st="2" end="2"/>
                                            </p:txEl>
                                          </p:spTgt>
                                        </p:tgtEl>
                                        <p:attrNameLst>
                                          <p:attrName>style.visibility</p:attrName>
                                        </p:attrNameLst>
                                      </p:cBhvr>
                                      <p:to>
                                        <p:strVal val="visible"/>
                                      </p:to>
                                    </p:set>
                                    <p:anim calcmode="lin" valueType="num">
                                      <p:cBhvr>
                                        <p:cTn id="19" dur="500" fill="hold"/>
                                        <p:tgtEl>
                                          <p:spTgt spid="10649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06499">
                                            <p:txEl>
                                              <p:pRg st="2" end="2"/>
                                            </p:txEl>
                                          </p:spTgt>
                                        </p:tgtEl>
                                        <p:attrNameLst>
                                          <p:attrName>ppt_h</p:attrName>
                                        </p:attrNameLst>
                                      </p:cBhvr>
                                      <p:tavLst>
                                        <p:tav tm="0">
                                          <p:val>
                                            <p:fltVal val="0"/>
                                          </p:val>
                                        </p:tav>
                                        <p:tav tm="100000">
                                          <p:val>
                                            <p:strVal val="#ppt_h"/>
                                          </p:val>
                                        </p:tav>
                                      </p:tavLst>
                                    </p:anim>
                                  </p:childTnLst>
                                </p:cTn>
                              </p:par>
                              <p:par>
                                <p:cTn id="21" presetID="23" presetClass="entr" presetSubtype="16" fill="hold" nodeType="withEffect">
                                  <p:stCondLst>
                                    <p:cond delay="0"/>
                                  </p:stCondLst>
                                  <p:childTnLst>
                                    <p:set>
                                      <p:cBhvr>
                                        <p:cTn id="22" dur="1" fill="hold">
                                          <p:stCondLst>
                                            <p:cond delay="0"/>
                                          </p:stCondLst>
                                        </p:cTn>
                                        <p:tgtEl>
                                          <p:spTgt spid="106499">
                                            <p:txEl>
                                              <p:pRg st="3" end="3"/>
                                            </p:txEl>
                                          </p:spTgt>
                                        </p:tgtEl>
                                        <p:attrNameLst>
                                          <p:attrName>style.visibility</p:attrName>
                                        </p:attrNameLst>
                                      </p:cBhvr>
                                      <p:to>
                                        <p:strVal val="visible"/>
                                      </p:to>
                                    </p:set>
                                    <p:anim calcmode="lin" valueType="num">
                                      <p:cBhvr>
                                        <p:cTn id="23" dur="500" fill="hold"/>
                                        <p:tgtEl>
                                          <p:spTgt spid="106499">
                                            <p:txEl>
                                              <p:pRg st="3" end="3"/>
                                            </p:txEl>
                                          </p:spTgt>
                                        </p:tgtEl>
                                        <p:attrNameLst>
                                          <p:attrName>ppt_w</p:attrName>
                                        </p:attrNameLst>
                                      </p:cBhvr>
                                      <p:tavLst>
                                        <p:tav tm="0">
                                          <p:val>
                                            <p:fltVal val="0"/>
                                          </p:val>
                                        </p:tav>
                                        <p:tav tm="100000">
                                          <p:val>
                                            <p:strVal val="#ppt_w"/>
                                          </p:val>
                                        </p:tav>
                                      </p:tavLst>
                                    </p:anim>
                                    <p:anim calcmode="lin" valueType="num">
                                      <p:cBhvr>
                                        <p:cTn id="24" dur="500" fill="hold"/>
                                        <p:tgtEl>
                                          <p:spTgt spid="106499">
                                            <p:txEl>
                                              <p:pRg st="3" end="3"/>
                                            </p:txEl>
                                          </p:spTgt>
                                        </p:tgtEl>
                                        <p:attrNameLst>
                                          <p:attrName>ppt_h</p:attrName>
                                        </p:attrNameLst>
                                      </p:cBhvr>
                                      <p:tavLst>
                                        <p:tav tm="0">
                                          <p:val>
                                            <p:flt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106499">
                                            <p:txEl>
                                              <p:pRg st="4" end="4"/>
                                            </p:txEl>
                                          </p:spTgt>
                                        </p:tgtEl>
                                        <p:attrNameLst>
                                          <p:attrName>style.visibility</p:attrName>
                                        </p:attrNameLst>
                                      </p:cBhvr>
                                      <p:to>
                                        <p:strVal val="visible"/>
                                      </p:to>
                                    </p:set>
                                    <p:anim calcmode="lin" valueType="num">
                                      <p:cBhvr>
                                        <p:cTn id="27" dur="500" fill="hold"/>
                                        <p:tgtEl>
                                          <p:spTgt spid="106499">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106499">
                                            <p:txEl>
                                              <p:pRg st="4" end="4"/>
                                            </p:txEl>
                                          </p:spTgt>
                                        </p:tgtEl>
                                        <p:attrNameLst>
                                          <p:attrName>ppt_h</p:attrName>
                                        </p:attrNameLst>
                                      </p:cBhvr>
                                      <p:tavLst>
                                        <p:tav tm="0">
                                          <p:val>
                                            <p:flt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106499">
                                            <p:txEl>
                                              <p:pRg st="5" end="5"/>
                                            </p:txEl>
                                          </p:spTgt>
                                        </p:tgtEl>
                                        <p:attrNameLst>
                                          <p:attrName>style.visibility</p:attrName>
                                        </p:attrNameLst>
                                      </p:cBhvr>
                                      <p:to>
                                        <p:strVal val="visible"/>
                                      </p:to>
                                    </p:set>
                                    <p:anim calcmode="lin" valueType="num">
                                      <p:cBhvr>
                                        <p:cTn id="31" dur="500" fill="hold"/>
                                        <p:tgtEl>
                                          <p:spTgt spid="106499">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06499">
                                            <p:txEl>
                                              <p:pRg st="5" end="5"/>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106501"/>
                                        </p:tgtEl>
                                        <p:attrNameLst>
                                          <p:attrName>style.visibility</p:attrName>
                                        </p:attrNameLst>
                                      </p:cBhvr>
                                      <p:to>
                                        <p:strVal val="visible"/>
                                      </p:to>
                                    </p:set>
                                    <p:anim calcmode="lin" valueType="num">
                                      <p:cBhvr>
                                        <p:cTn id="37" dur="500" fill="hold"/>
                                        <p:tgtEl>
                                          <p:spTgt spid="106501"/>
                                        </p:tgtEl>
                                        <p:attrNameLst>
                                          <p:attrName>ppt_w</p:attrName>
                                        </p:attrNameLst>
                                      </p:cBhvr>
                                      <p:tavLst>
                                        <p:tav tm="0">
                                          <p:val>
                                            <p:fltVal val="0"/>
                                          </p:val>
                                        </p:tav>
                                        <p:tav tm="100000">
                                          <p:val>
                                            <p:strVal val="#ppt_w"/>
                                          </p:val>
                                        </p:tav>
                                      </p:tavLst>
                                    </p:anim>
                                    <p:anim calcmode="lin" valueType="num">
                                      <p:cBhvr>
                                        <p:cTn id="38" dur="500" fill="hold"/>
                                        <p:tgtEl>
                                          <p:spTgt spid="106501"/>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nodeType="clickEffect">
                                  <p:stCondLst>
                                    <p:cond delay="0"/>
                                  </p:stCondLst>
                                  <p:childTnLst>
                                    <p:set>
                                      <p:cBhvr>
                                        <p:cTn id="42" dur="1" fill="hold">
                                          <p:stCondLst>
                                            <p:cond delay="0"/>
                                          </p:stCondLst>
                                        </p:cTn>
                                        <p:tgtEl>
                                          <p:spTgt spid="106500">
                                            <p:bg/>
                                          </p:spTgt>
                                        </p:tgtEl>
                                        <p:attrNameLst>
                                          <p:attrName>style.visibility</p:attrName>
                                        </p:attrNameLst>
                                      </p:cBhvr>
                                      <p:to>
                                        <p:strVal val="visible"/>
                                      </p:to>
                                    </p:set>
                                    <p:anim calcmode="lin" valueType="num">
                                      <p:cBhvr>
                                        <p:cTn id="43" dur="500" fill="hold"/>
                                        <p:tgtEl>
                                          <p:spTgt spid="106500">
                                            <p:bg/>
                                          </p:spTgt>
                                        </p:tgtEl>
                                        <p:attrNameLst>
                                          <p:attrName>ppt_w</p:attrName>
                                        </p:attrNameLst>
                                      </p:cBhvr>
                                      <p:tavLst>
                                        <p:tav tm="0">
                                          <p:val>
                                            <p:fltVal val="0"/>
                                          </p:val>
                                        </p:tav>
                                        <p:tav tm="100000">
                                          <p:val>
                                            <p:strVal val="#ppt_w"/>
                                          </p:val>
                                        </p:tav>
                                      </p:tavLst>
                                    </p:anim>
                                    <p:anim calcmode="lin" valueType="num">
                                      <p:cBhvr>
                                        <p:cTn id="44" dur="500" fill="hold"/>
                                        <p:tgtEl>
                                          <p:spTgt spid="106500">
                                            <p:bg/>
                                          </p:spTgt>
                                        </p:tgtEl>
                                        <p:attrNameLst>
                                          <p:attrName>ppt_h</p:attrName>
                                        </p:attrNameLst>
                                      </p:cBhvr>
                                      <p:tavLst>
                                        <p:tav tm="0">
                                          <p:val>
                                            <p:fltVal val="0"/>
                                          </p:val>
                                        </p:tav>
                                        <p:tav tm="100000">
                                          <p:val>
                                            <p:strVal val="#ppt_h"/>
                                          </p:val>
                                        </p:tav>
                                      </p:tavLst>
                                    </p:anim>
                                  </p:childTnLst>
                                </p:cTn>
                              </p:par>
                              <p:par>
                                <p:cTn id="45" presetID="23" presetClass="entr" presetSubtype="16" fill="hold" nodeType="withEffect">
                                  <p:stCondLst>
                                    <p:cond delay="0"/>
                                  </p:stCondLst>
                                  <p:childTnLst>
                                    <p:set>
                                      <p:cBhvr>
                                        <p:cTn id="46" dur="1" fill="hold">
                                          <p:stCondLst>
                                            <p:cond delay="0"/>
                                          </p:stCondLst>
                                        </p:cTn>
                                        <p:tgtEl>
                                          <p:spTgt spid="106500">
                                            <p:txEl>
                                              <p:pRg st="0" end="0"/>
                                            </p:txEl>
                                          </p:spTgt>
                                        </p:tgtEl>
                                        <p:attrNameLst>
                                          <p:attrName>style.visibility</p:attrName>
                                        </p:attrNameLst>
                                      </p:cBhvr>
                                      <p:to>
                                        <p:strVal val="visible"/>
                                      </p:to>
                                    </p:set>
                                    <p:anim calcmode="lin" valueType="num">
                                      <p:cBhvr>
                                        <p:cTn id="47" dur="500" fill="hold"/>
                                        <p:tgtEl>
                                          <p:spTgt spid="106500">
                                            <p:txEl>
                                              <p:pRg st="0" end="0"/>
                                            </p:txEl>
                                          </p:spTgt>
                                        </p:tgtEl>
                                        <p:attrNameLst>
                                          <p:attrName>ppt_w</p:attrName>
                                        </p:attrNameLst>
                                      </p:cBhvr>
                                      <p:tavLst>
                                        <p:tav tm="0">
                                          <p:val>
                                            <p:fltVal val="0"/>
                                          </p:val>
                                        </p:tav>
                                        <p:tav tm="100000">
                                          <p:val>
                                            <p:strVal val="#ppt_w"/>
                                          </p:val>
                                        </p:tav>
                                      </p:tavLst>
                                    </p:anim>
                                    <p:anim calcmode="lin" valueType="num">
                                      <p:cBhvr>
                                        <p:cTn id="48" dur="500" fill="hold"/>
                                        <p:tgtEl>
                                          <p:spTgt spid="106500">
                                            <p:txEl>
                                              <p:pRg st="0" end="0"/>
                                            </p:txEl>
                                          </p:spTgt>
                                        </p:tgtEl>
                                        <p:attrNameLst>
                                          <p:attrName>ppt_h</p:attrName>
                                        </p:attrNameLst>
                                      </p:cBhvr>
                                      <p:tavLst>
                                        <p:tav tm="0">
                                          <p:val>
                                            <p:fltVal val="0"/>
                                          </p:val>
                                        </p:tav>
                                        <p:tav tm="100000">
                                          <p:val>
                                            <p:strVal val="#ppt_h"/>
                                          </p:val>
                                        </p:tav>
                                      </p:tavLst>
                                    </p:anim>
                                  </p:childTnLst>
                                </p:cTn>
                              </p:par>
                              <p:par>
                                <p:cTn id="49" presetID="23" presetClass="entr" presetSubtype="16" fill="hold" nodeType="withEffect">
                                  <p:stCondLst>
                                    <p:cond delay="0"/>
                                  </p:stCondLst>
                                  <p:childTnLst>
                                    <p:set>
                                      <p:cBhvr>
                                        <p:cTn id="50" dur="1" fill="hold">
                                          <p:stCondLst>
                                            <p:cond delay="0"/>
                                          </p:stCondLst>
                                        </p:cTn>
                                        <p:tgtEl>
                                          <p:spTgt spid="106500">
                                            <p:txEl>
                                              <p:pRg st="1" end="1"/>
                                            </p:txEl>
                                          </p:spTgt>
                                        </p:tgtEl>
                                        <p:attrNameLst>
                                          <p:attrName>style.visibility</p:attrName>
                                        </p:attrNameLst>
                                      </p:cBhvr>
                                      <p:to>
                                        <p:strVal val="visible"/>
                                      </p:to>
                                    </p:set>
                                    <p:anim calcmode="lin" valueType="num">
                                      <p:cBhvr>
                                        <p:cTn id="51" dur="500" fill="hold"/>
                                        <p:tgtEl>
                                          <p:spTgt spid="106500">
                                            <p:txEl>
                                              <p:pRg st="1" end="1"/>
                                            </p:txEl>
                                          </p:spTgt>
                                        </p:tgtEl>
                                        <p:attrNameLst>
                                          <p:attrName>ppt_w</p:attrName>
                                        </p:attrNameLst>
                                      </p:cBhvr>
                                      <p:tavLst>
                                        <p:tav tm="0">
                                          <p:val>
                                            <p:fltVal val="0"/>
                                          </p:val>
                                        </p:tav>
                                        <p:tav tm="100000">
                                          <p:val>
                                            <p:strVal val="#ppt_w"/>
                                          </p:val>
                                        </p:tav>
                                      </p:tavLst>
                                    </p:anim>
                                    <p:anim calcmode="lin" valueType="num">
                                      <p:cBhvr>
                                        <p:cTn id="52" dur="500" fill="hold"/>
                                        <p:tgtEl>
                                          <p:spTgt spid="106500">
                                            <p:txEl>
                                              <p:pRg st="1" end="1"/>
                                            </p:txEl>
                                          </p:spTgt>
                                        </p:tgtEl>
                                        <p:attrNameLst>
                                          <p:attrName>ppt_h</p:attrName>
                                        </p:attrNameLst>
                                      </p:cBhvr>
                                      <p:tavLst>
                                        <p:tav tm="0">
                                          <p:val>
                                            <p:fltVal val="0"/>
                                          </p:val>
                                        </p:tav>
                                        <p:tav tm="100000">
                                          <p:val>
                                            <p:strVal val="#ppt_h"/>
                                          </p:val>
                                        </p:tav>
                                      </p:tavLst>
                                    </p:anim>
                                  </p:childTnLst>
                                </p:cTn>
                              </p:par>
                              <p:par>
                                <p:cTn id="53" presetID="23" presetClass="entr" presetSubtype="16" fill="hold" nodeType="withEffect">
                                  <p:stCondLst>
                                    <p:cond delay="0"/>
                                  </p:stCondLst>
                                  <p:childTnLst>
                                    <p:set>
                                      <p:cBhvr>
                                        <p:cTn id="54" dur="1" fill="hold">
                                          <p:stCondLst>
                                            <p:cond delay="0"/>
                                          </p:stCondLst>
                                        </p:cTn>
                                        <p:tgtEl>
                                          <p:spTgt spid="106500">
                                            <p:txEl>
                                              <p:pRg st="2" end="2"/>
                                            </p:txEl>
                                          </p:spTgt>
                                        </p:tgtEl>
                                        <p:attrNameLst>
                                          <p:attrName>style.visibility</p:attrName>
                                        </p:attrNameLst>
                                      </p:cBhvr>
                                      <p:to>
                                        <p:strVal val="visible"/>
                                      </p:to>
                                    </p:set>
                                    <p:anim calcmode="lin" valueType="num">
                                      <p:cBhvr>
                                        <p:cTn id="55" dur="500" fill="hold"/>
                                        <p:tgtEl>
                                          <p:spTgt spid="106500">
                                            <p:txEl>
                                              <p:pRg st="2" end="2"/>
                                            </p:txEl>
                                          </p:spTgt>
                                        </p:tgtEl>
                                        <p:attrNameLst>
                                          <p:attrName>ppt_w</p:attrName>
                                        </p:attrNameLst>
                                      </p:cBhvr>
                                      <p:tavLst>
                                        <p:tav tm="0">
                                          <p:val>
                                            <p:fltVal val="0"/>
                                          </p:val>
                                        </p:tav>
                                        <p:tav tm="100000">
                                          <p:val>
                                            <p:strVal val="#ppt_w"/>
                                          </p:val>
                                        </p:tav>
                                      </p:tavLst>
                                    </p:anim>
                                    <p:anim calcmode="lin" valueType="num">
                                      <p:cBhvr>
                                        <p:cTn id="56" dur="500" fill="hold"/>
                                        <p:tgtEl>
                                          <p:spTgt spid="106500">
                                            <p:txEl>
                                              <p:pRg st="2" end="2"/>
                                            </p:txEl>
                                          </p:spTgt>
                                        </p:tgtEl>
                                        <p:attrNameLst>
                                          <p:attrName>ppt_h</p:attrName>
                                        </p:attrNameLst>
                                      </p:cBhvr>
                                      <p:tavLst>
                                        <p:tav tm="0">
                                          <p:val>
                                            <p:fltVal val="0"/>
                                          </p:val>
                                        </p:tav>
                                        <p:tav tm="100000">
                                          <p:val>
                                            <p:strVal val="#ppt_h"/>
                                          </p:val>
                                        </p:tav>
                                      </p:tavLst>
                                    </p:anim>
                                  </p:childTnLst>
                                </p:cTn>
                              </p:par>
                              <p:par>
                                <p:cTn id="57" presetID="23" presetClass="entr" presetSubtype="16" fill="hold" nodeType="withEffect">
                                  <p:stCondLst>
                                    <p:cond delay="0"/>
                                  </p:stCondLst>
                                  <p:childTnLst>
                                    <p:set>
                                      <p:cBhvr>
                                        <p:cTn id="58" dur="1" fill="hold">
                                          <p:stCondLst>
                                            <p:cond delay="0"/>
                                          </p:stCondLst>
                                        </p:cTn>
                                        <p:tgtEl>
                                          <p:spTgt spid="106500">
                                            <p:txEl>
                                              <p:pRg st="3" end="3"/>
                                            </p:txEl>
                                          </p:spTgt>
                                        </p:tgtEl>
                                        <p:attrNameLst>
                                          <p:attrName>style.visibility</p:attrName>
                                        </p:attrNameLst>
                                      </p:cBhvr>
                                      <p:to>
                                        <p:strVal val="visible"/>
                                      </p:to>
                                    </p:set>
                                    <p:anim calcmode="lin" valueType="num">
                                      <p:cBhvr>
                                        <p:cTn id="59" dur="500" fill="hold"/>
                                        <p:tgtEl>
                                          <p:spTgt spid="106500">
                                            <p:txEl>
                                              <p:pRg st="3" end="3"/>
                                            </p:txEl>
                                          </p:spTgt>
                                        </p:tgtEl>
                                        <p:attrNameLst>
                                          <p:attrName>ppt_w</p:attrName>
                                        </p:attrNameLst>
                                      </p:cBhvr>
                                      <p:tavLst>
                                        <p:tav tm="0">
                                          <p:val>
                                            <p:fltVal val="0"/>
                                          </p:val>
                                        </p:tav>
                                        <p:tav tm="100000">
                                          <p:val>
                                            <p:strVal val="#ppt_w"/>
                                          </p:val>
                                        </p:tav>
                                      </p:tavLst>
                                    </p:anim>
                                    <p:anim calcmode="lin" valueType="num">
                                      <p:cBhvr>
                                        <p:cTn id="60" dur="500" fill="hold"/>
                                        <p:tgtEl>
                                          <p:spTgt spid="106500">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3" presetClass="entr" presetSubtype="16" fill="hold" nodeType="clickEffect">
                                  <p:stCondLst>
                                    <p:cond delay="0"/>
                                  </p:stCondLst>
                                  <p:childTnLst>
                                    <p:set>
                                      <p:cBhvr>
                                        <p:cTn id="64" dur="1" fill="hold">
                                          <p:stCondLst>
                                            <p:cond delay="0"/>
                                          </p:stCondLst>
                                        </p:cTn>
                                        <p:tgtEl>
                                          <p:spTgt spid="106502"/>
                                        </p:tgtEl>
                                        <p:attrNameLst>
                                          <p:attrName>style.visibility</p:attrName>
                                        </p:attrNameLst>
                                      </p:cBhvr>
                                      <p:to>
                                        <p:strVal val="visible"/>
                                      </p:to>
                                    </p:set>
                                    <p:anim calcmode="lin" valueType="num">
                                      <p:cBhvr>
                                        <p:cTn id="65" dur="500" fill="hold"/>
                                        <p:tgtEl>
                                          <p:spTgt spid="106502"/>
                                        </p:tgtEl>
                                        <p:attrNameLst>
                                          <p:attrName>ppt_w</p:attrName>
                                        </p:attrNameLst>
                                      </p:cBhvr>
                                      <p:tavLst>
                                        <p:tav tm="0">
                                          <p:val>
                                            <p:fltVal val="0"/>
                                          </p:val>
                                        </p:tav>
                                        <p:tav tm="100000">
                                          <p:val>
                                            <p:strVal val="#ppt_w"/>
                                          </p:val>
                                        </p:tav>
                                      </p:tavLst>
                                    </p:anim>
                                    <p:anim calcmode="lin" valueType="num">
                                      <p:cBhvr>
                                        <p:cTn id="66" dur="500" fill="hold"/>
                                        <p:tgtEl>
                                          <p:spTgt spid="10650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uiExpand="1" build="p" animBg="1"/>
      <p:bldP spid="106500" grpId="0" build="p" animBg="1"/>
      <p:bldP spid="106501" grpId="0" animBg="1"/>
      <p:bldP spid="10650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Pharisees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While the origin of the Pharisees is somewhat obscure, they seem to have arisen not long after the Maccabean Revolt.</a:t>
            </a:r>
          </a:p>
          <a:p>
            <a:pPr marL="914400" indent="-457200">
              <a:spcBef>
                <a:spcPts val="600"/>
              </a:spcBef>
              <a:buFont typeface="Wingdings" panose="05000000000000000000" pitchFamily="2" charset="2"/>
              <a:buChar char="§"/>
            </a:pPr>
            <a:r>
              <a:rPr lang="en-US" sz="2400" i="1" dirty="0"/>
              <a:t>In particular, the Pharisees emerged in distinction from the Sadducees.</a:t>
            </a:r>
          </a:p>
          <a:p>
            <a:pPr marL="914400" indent="-457200">
              <a:spcBef>
                <a:spcPts val="600"/>
              </a:spcBef>
              <a:buFont typeface="Wingdings" panose="05000000000000000000" pitchFamily="2" charset="2"/>
              <a:buChar char="§"/>
            </a:pPr>
            <a:r>
              <a:rPr lang="en-US" sz="2400" i="1" dirty="0"/>
              <a:t>They upheld the belief that there were two types of Torah given by Moses: the Written Torah and the Oral Torah.</a:t>
            </a:r>
          </a:p>
          <a:p>
            <a:pPr marL="914400" indent="-457200">
              <a:spcBef>
                <a:spcPts val="600"/>
              </a:spcBef>
              <a:buFont typeface="Wingdings" panose="05000000000000000000" pitchFamily="2" charset="2"/>
              <a:buChar char="§"/>
            </a:pPr>
            <a:r>
              <a:rPr lang="en-US" sz="2400" i="1" dirty="0"/>
              <a:t>They believed in fate, the resurrection of the dead, angels, and the spirit world (Ac.23:8).</a:t>
            </a:r>
          </a:p>
          <a:p>
            <a:pPr marL="914400" indent="-457200">
              <a:spcBef>
                <a:spcPts val="600"/>
              </a:spcBef>
              <a:buFont typeface="Wingdings" panose="05000000000000000000" pitchFamily="2" charset="2"/>
              <a:buChar char="§"/>
            </a:pPr>
            <a:r>
              <a:rPr lang="en-US" sz="2400" i="1" dirty="0"/>
              <a:t>They were noted for their punctilious observance of purity laws, for prayer three times each day, and for fasting twice each week.</a:t>
            </a:r>
          </a:p>
        </p:txBody>
      </p:sp>
    </p:spTree>
    <p:extLst>
      <p:ext uri="{BB962C8B-B14F-4D97-AF65-F5344CB8AC3E}">
        <p14:creationId xmlns:p14="http://schemas.microsoft.com/office/powerpoint/2010/main" val="2898261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9C748-F847-57FB-361B-F51BD1603AEB}"/>
              </a:ext>
            </a:extLst>
          </p:cNvPr>
          <p:cNvSpPr>
            <a:spLocks noGrp="1"/>
          </p:cNvSpPr>
          <p:nvPr>
            <p:ph type="title"/>
          </p:nvPr>
        </p:nvSpPr>
        <p:spPr>
          <a:xfrm>
            <a:off x="609600" y="0"/>
            <a:ext cx="10972800" cy="609600"/>
          </a:xfrm>
        </p:spPr>
        <p:txBody>
          <a:bodyPr/>
          <a:lstStyle/>
          <a:p>
            <a:r>
              <a:rPr lang="en-US" sz="3200" dirty="0"/>
              <a:t>Josephus’ Descriptions</a:t>
            </a:r>
          </a:p>
        </p:txBody>
      </p:sp>
      <p:sp>
        <p:nvSpPr>
          <p:cNvPr id="3" name="Content Placeholder 2">
            <a:extLst>
              <a:ext uri="{FF2B5EF4-FFF2-40B4-BE49-F238E27FC236}">
                <a16:creationId xmlns:a16="http://schemas.microsoft.com/office/drawing/2014/main" id="{0E763933-29E1-1875-74FB-0F9BD15FB568}"/>
              </a:ext>
            </a:extLst>
          </p:cNvPr>
          <p:cNvSpPr>
            <a:spLocks noGrp="1"/>
          </p:cNvSpPr>
          <p:nvPr>
            <p:ph sz="half" idx="1"/>
          </p:nvPr>
        </p:nvSpPr>
        <p:spPr>
          <a:xfrm>
            <a:off x="112295" y="609600"/>
            <a:ext cx="5994400" cy="6111875"/>
          </a:xfrm>
        </p:spPr>
        <p:txBody>
          <a:bodyPr/>
          <a:lstStyle/>
          <a:p>
            <a:pPr marL="0" indent="0">
              <a:buNone/>
            </a:pPr>
            <a:r>
              <a:rPr lang="en-US" sz="2400" i="1" dirty="0">
                <a:effectLst/>
                <a:latin typeface="Arial Narrow" panose="020B0606020202030204" pitchFamily="34" charset="0"/>
              </a:rPr>
              <a:t>At this time here were three sects among the Jews, who had different opinions concerning Jewish actions. The one was called the sect of the Pharisees, another the sect of the Sadducees, and the other the sect of the Essenes. Now for the Pharisees, they say that some actions, but not all, are the work of Fate, and some of them are in our own power, and that they are liable to fate, but are not caused by fate. But the sect of the Essenes affirm that fate governs all things, and that nothing befalls men but what is according to determination. And for the Sadducees, they take away all fate, and say there is no such thing, and that the events of human affairs are not at its disposal, but they suppose that all our actions are in our own power…</a:t>
            </a:r>
          </a:p>
          <a:p>
            <a:pPr marL="0" indent="0">
              <a:buNone/>
            </a:pPr>
            <a:r>
              <a:rPr lang="en-US" sz="2000" dirty="0">
                <a:effectLst/>
                <a:latin typeface="Arial Narrow" panose="020B0606020202030204" pitchFamily="34" charset="0"/>
              </a:rPr>
              <a:t>				</a:t>
            </a:r>
            <a:r>
              <a:rPr lang="en-US" sz="2000" i="1" dirty="0">
                <a:effectLst/>
                <a:latin typeface="Arial Narrow" panose="020B0606020202030204" pitchFamily="34" charset="0"/>
              </a:rPr>
              <a:t>Wars</a:t>
            </a:r>
            <a:r>
              <a:rPr lang="en-US" sz="2000" dirty="0">
                <a:effectLst/>
                <a:latin typeface="Arial Narrow" panose="020B0606020202030204" pitchFamily="34" charset="0"/>
              </a:rPr>
              <a:t> 13.5</a:t>
            </a:r>
          </a:p>
        </p:txBody>
      </p:sp>
      <p:sp>
        <p:nvSpPr>
          <p:cNvPr id="4" name="Content Placeholder 3">
            <a:extLst>
              <a:ext uri="{FF2B5EF4-FFF2-40B4-BE49-F238E27FC236}">
                <a16:creationId xmlns:a16="http://schemas.microsoft.com/office/drawing/2014/main" id="{48780F67-C938-8879-EAA0-70F9FCE0E543}"/>
              </a:ext>
            </a:extLst>
          </p:cNvPr>
          <p:cNvSpPr>
            <a:spLocks noGrp="1"/>
          </p:cNvSpPr>
          <p:nvPr>
            <p:ph sz="half" idx="2"/>
          </p:nvPr>
        </p:nvSpPr>
        <p:spPr>
          <a:xfrm>
            <a:off x="6085305" y="609600"/>
            <a:ext cx="5994401" cy="6111875"/>
          </a:xfrm>
        </p:spPr>
        <p:txBody>
          <a:bodyPr/>
          <a:lstStyle/>
          <a:p>
            <a:pPr marL="0" indent="0">
              <a:buNone/>
            </a:pPr>
            <a:r>
              <a:rPr lang="en-US" sz="2400" i="1" dirty="0">
                <a:effectLst/>
                <a:latin typeface="Arial Narrow" panose="020B0606020202030204" pitchFamily="34" charset="0"/>
              </a:rPr>
              <a:t>Now the Pharisees live simply and despise delicacies in diet, and they follow the conduct of reason, and what that prescribes as good to them they do… They also pay respect to such as are in years, nor are they so bold as to contradict them… They also believe that souls have immortal vigor in them, and that under the earth there will be rewards or punishments according as they have lived virtuously or viciously in this life… they are able to greatly persuade the body of the people; and whatsoever they do about divine worship, prayers and sacrifices, they perform them according to their direction, insomuch that the cities gave great attestations to them on account of their entire virtuous conduct, both in the actions of their lives and their discourse also.</a:t>
            </a:r>
          </a:p>
          <a:p>
            <a:pPr marL="0" indent="0">
              <a:buNone/>
            </a:pPr>
            <a:r>
              <a:rPr lang="en-US" sz="2000" dirty="0">
                <a:effectLst/>
                <a:latin typeface="Arial Narrow" panose="020B0606020202030204" pitchFamily="34" charset="0"/>
              </a:rPr>
              <a:t>				</a:t>
            </a:r>
            <a:r>
              <a:rPr lang="en-US" sz="2000" i="1" dirty="0">
                <a:effectLst/>
                <a:latin typeface="Arial Narrow" panose="020B0606020202030204" pitchFamily="34" charset="0"/>
              </a:rPr>
              <a:t>Antiquities </a:t>
            </a:r>
            <a:r>
              <a:rPr lang="en-US" sz="2000" dirty="0">
                <a:effectLst/>
                <a:latin typeface="Arial Narrow" panose="020B0606020202030204" pitchFamily="34" charset="0"/>
              </a:rPr>
              <a:t>18:1</a:t>
            </a:r>
          </a:p>
        </p:txBody>
      </p:sp>
      <p:sp>
        <p:nvSpPr>
          <p:cNvPr id="5" name="AutoShape 2" descr="Christ in the house of the Pharisee by Jacopo Tintoretto (Robusti)  Reproduction For Sale | 1st Art Gallery">
            <a:extLst>
              <a:ext uri="{FF2B5EF4-FFF2-40B4-BE49-F238E27FC236}">
                <a16:creationId xmlns:a16="http://schemas.microsoft.com/office/drawing/2014/main" id="{59F8986F-2261-880E-9662-38E8EA13FCD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5646566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407469" y="254840"/>
            <a:ext cx="11068594"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a:t>
            </a:r>
            <a:r>
              <a:rPr lang="en-US" sz="2800" i="1" dirty="0">
                <a:solidFill>
                  <a:prstClr val="white"/>
                </a:solidFill>
                <a:latin typeface="Book Antiqua" panose="02040602050305030304" pitchFamily="18" charset="0"/>
              </a:rPr>
              <a:t>The teachers of the law and the Pharisees sit in Moses’ seat. So you must obey them and do everything they tell you. But do not do what they do, for they do not practice what they preach. They tie up heavy loads and put them on men’s shoulders, but they themselves are not willing to lift a finger to move them</a:t>
            </a: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800" i="1" dirty="0">
                <a:solidFill>
                  <a:prstClr val="white"/>
                </a:solidFill>
                <a:latin typeface="Book Antiqua" panose="02040602050305030304" pitchFamily="18" charset="0"/>
              </a:rPr>
              <a:t>Everything they do is done for men to see: They make their phylacteries wide and the tassels of their prayer shawls long; they love the place of honor at banquets and the most important seats in the synagogues; they love to be greeted in the marketplaces and to have men call them ‘Rabbi.’”</a:t>
            </a:r>
            <a:endPar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t>
            </a:r>
            <a:r>
              <a:rPr lang="en-US" sz="2400" i="1" dirty="0">
                <a:solidFill>
                  <a:prstClr val="white"/>
                </a:solidFill>
                <a:latin typeface="Book Antiqua" panose="02040602050305030304" pitchFamily="18" charset="0"/>
              </a:rPr>
              <a:t>Matthew 23:2-7</a:t>
            </a: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7339891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Temple Services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altLang="en-US" sz="2800" b="1" dirty="0">
                <a:solidFill>
                  <a:srgbClr val="C00000"/>
                </a:solidFill>
                <a:latin typeface="Bahnschrift SemiBold Condensed" panose="020B0502040204020203" pitchFamily="34" charset="0"/>
              </a:rPr>
              <a:t>Despite the development of the synagogue, the temple continued as a spiritual center.</a:t>
            </a:r>
            <a:endParaRPr lang="en-US" sz="2800" b="1" dirty="0">
              <a:solidFill>
                <a:srgbClr val="C00000"/>
              </a:solidFill>
              <a:latin typeface="Bahnschrift SemiBold Condensed" panose="020B0502040204020203" pitchFamily="34" charset="0"/>
            </a:endParaRPr>
          </a:p>
          <a:p>
            <a:pPr marL="914400" indent="-457200">
              <a:spcBef>
                <a:spcPts val="600"/>
              </a:spcBef>
              <a:buFont typeface="Wingdings" panose="05000000000000000000" pitchFamily="2" charset="2"/>
              <a:buChar char="§"/>
            </a:pPr>
            <a:r>
              <a:rPr lang="en-US" altLang="en-US" sz="2400" i="1" dirty="0"/>
              <a:t>While there was dissatisfaction over the appointment of High Priests by Herod, the daily temple rituals and annual festivals, which were centered in the temple, continued to hold high value.</a:t>
            </a:r>
            <a:endParaRPr lang="en-US" sz="2400" i="1" dirty="0"/>
          </a:p>
          <a:p>
            <a:pPr marL="914400" indent="-457200">
              <a:spcBef>
                <a:spcPts val="600"/>
              </a:spcBef>
              <a:buFont typeface="Wingdings" panose="05000000000000000000" pitchFamily="2" charset="2"/>
              <a:buChar char="§"/>
            </a:pPr>
            <a:r>
              <a:rPr lang="en-US" altLang="en-US" sz="2400" i="1" dirty="0"/>
              <a:t>Only the Essenes and Qumran Community maintained that the temple was altogether corrupt and to be rejected outright.</a:t>
            </a:r>
          </a:p>
        </p:txBody>
      </p:sp>
    </p:spTree>
    <p:extLst>
      <p:ext uri="{BB962C8B-B14F-4D97-AF65-F5344CB8AC3E}">
        <p14:creationId xmlns:p14="http://schemas.microsoft.com/office/powerpoint/2010/main" val="277505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4A60FB-50BA-FCC0-0F69-16BCA5339226}"/>
              </a:ext>
            </a:extLst>
          </p:cNvPr>
          <p:cNvSpPr>
            <a:spLocks noGrp="1"/>
          </p:cNvSpPr>
          <p:nvPr>
            <p:ph type="body" idx="1"/>
          </p:nvPr>
        </p:nvSpPr>
        <p:spPr>
          <a:xfrm>
            <a:off x="272249" y="106949"/>
            <a:ext cx="4540383" cy="2614194"/>
          </a:xfrm>
        </p:spPr>
        <p:txBody>
          <a:bodyPr/>
          <a:lstStyle/>
          <a:p>
            <a:pPr algn="ctr"/>
            <a:r>
              <a:rPr lang="en-US" altLang="en-US" sz="2000" i="0" dirty="0">
                <a:effectLst/>
              </a:rPr>
              <a:t>While scholars are unsure when the idea of phylacteries began being taken literally (cf. Dt. 6:8), they certainly were so used by the time of Jesus (cf. Mt. 23:5). The above phylactery comes from the Qumran community (ca. 1</a:t>
            </a:r>
            <a:r>
              <a:rPr lang="en-US" altLang="en-US" sz="2000" i="0" baseline="30000" dirty="0">
                <a:effectLst/>
              </a:rPr>
              <a:t>st</a:t>
            </a:r>
            <a:r>
              <a:rPr lang="en-US" altLang="en-US" sz="2000" i="0" dirty="0">
                <a:effectLst/>
              </a:rPr>
              <a:t> century BC).</a:t>
            </a:r>
          </a:p>
        </p:txBody>
      </p:sp>
      <p:sp>
        <p:nvSpPr>
          <p:cNvPr id="5" name="Text Placeholder 4">
            <a:extLst>
              <a:ext uri="{FF2B5EF4-FFF2-40B4-BE49-F238E27FC236}">
                <a16:creationId xmlns:a16="http://schemas.microsoft.com/office/drawing/2014/main" id="{4541912D-07E1-F283-D18C-28889F769775}"/>
              </a:ext>
            </a:extLst>
          </p:cNvPr>
          <p:cNvSpPr>
            <a:spLocks noGrp="1"/>
          </p:cNvSpPr>
          <p:nvPr>
            <p:ph type="body" sz="quarter" idx="3"/>
          </p:nvPr>
        </p:nvSpPr>
        <p:spPr>
          <a:xfrm>
            <a:off x="5218771" y="327025"/>
            <a:ext cx="6700979" cy="2368550"/>
          </a:xfrm>
        </p:spPr>
        <p:txBody>
          <a:bodyPr/>
          <a:lstStyle/>
          <a:p>
            <a:pPr algn="ctr"/>
            <a:r>
              <a:rPr lang="en-US" sz="2000" dirty="0">
                <a:effectLst/>
              </a:rPr>
              <a:t>The traditional Jewish prayer shawl has four knotted tassels (</a:t>
            </a:r>
            <a:r>
              <a:rPr lang="en-US" sz="2000" b="0" i="1" dirty="0">
                <a:effectLst/>
              </a:rPr>
              <a:t>tzitzits</a:t>
            </a:r>
            <a:r>
              <a:rPr lang="en-US" sz="2000" dirty="0">
                <a:effectLst/>
              </a:rPr>
              <a:t>) interwoven with blue thread, as commanded by Moses (Nu. 15:38-40; Dt. 22:12). The color blue-violet (</a:t>
            </a:r>
            <a:r>
              <a:rPr lang="en-US" sz="2000" b="0" i="1" dirty="0" err="1">
                <a:effectLst/>
              </a:rPr>
              <a:t>tekhelet</a:t>
            </a:r>
            <a:r>
              <a:rPr lang="en-US" sz="2000" dirty="0">
                <a:effectLst/>
              </a:rPr>
              <a:t>) came from the gland of the murex snail and was rare and expensive; hence, tassels were passed down to succeeding generations. Tassels were often markers of social status.</a:t>
            </a:r>
          </a:p>
        </p:txBody>
      </p:sp>
      <p:sp>
        <p:nvSpPr>
          <p:cNvPr id="7" name="Slide Number Placeholder 6">
            <a:extLst>
              <a:ext uri="{FF2B5EF4-FFF2-40B4-BE49-F238E27FC236}">
                <a16:creationId xmlns:a16="http://schemas.microsoft.com/office/drawing/2014/main" id="{CCF70CFF-1721-AC46-C2D0-EDB0E037D3C6}"/>
              </a:ext>
            </a:extLst>
          </p:cNvPr>
          <p:cNvSpPr>
            <a:spLocks noGrp="1"/>
          </p:cNvSpPr>
          <p:nvPr>
            <p:ph type="sldNum" sz="quarter" idx="12"/>
          </p:nvPr>
        </p:nvSpPr>
        <p:spPr/>
        <p:txBody>
          <a:bodyPr/>
          <a:lstStyle/>
          <a:p>
            <a:fld id="{CE5A02B2-19BA-4373-86DE-460E7E4E0848}" type="slidenum">
              <a:rPr lang="en-US" altLang="en-US" smtClean="0"/>
              <a:pPr/>
              <a:t>30</a:t>
            </a:fld>
            <a:endParaRPr lang="en-US" altLang="en-US"/>
          </a:p>
        </p:txBody>
      </p:sp>
      <p:pic>
        <p:nvPicPr>
          <p:cNvPr id="8" name="Picture 7">
            <a:extLst>
              <a:ext uri="{FF2B5EF4-FFF2-40B4-BE49-F238E27FC236}">
                <a16:creationId xmlns:a16="http://schemas.microsoft.com/office/drawing/2014/main" id="{46148199-BFE8-A3C5-35BC-C6EAC58BFD7F}"/>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881845" y="2913647"/>
            <a:ext cx="3147227" cy="38078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Content Placeholder 10">
            <a:extLst>
              <a:ext uri="{FF2B5EF4-FFF2-40B4-BE49-F238E27FC236}">
                <a16:creationId xmlns:a16="http://schemas.microsoft.com/office/drawing/2014/main" id="{6D8DCF43-0A2A-5756-8A6C-38DCDBB2C91C}"/>
              </a:ext>
            </a:extLst>
          </p:cNvPr>
          <p:cNvPicPr>
            <a:picLocks noGrp="1" noChangeAspect="1"/>
          </p:cNvPicPr>
          <p:nvPr>
            <p:ph sz="quarter" idx="4"/>
          </p:nvPr>
        </p:nvPicPr>
        <p:blipFill>
          <a:blip r:embed="rId3" cstate="email">
            <a:extLst>
              <a:ext uri="{28A0092B-C50C-407E-A947-70E740481C1C}">
                <a14:useLocalDpi xmlns:a14="http://schemas.microsoft.com/office/drawing/2010/main"/>
              </a:ext>
            </a:extLst>
          </a:blip>
          <a:stretch>
            <a:fillRect/>
          </a:stretch>
        </p:blipFill>
        <p:spPr bwMode="auto">
          <a:xfrm>
            <a:off x="5218771" y="2913648"/>
            <a:ext cx="6883032" cy="3807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9781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5">
                                            <p:txEl>
                                              <p:pRg st="0" end="0"/>
                                            </p:txEl>
                                          </p:spTgt>
                                        </p:tgtEl>
                                        <p:attrNameLst>
                                          <p:attrName>style.visibility</p:attrName>
                                        </p:attrNameLst>
                                      </p:cBhvr>
                                      <p:to>
                                        <p:strVal val="visible"/>
                                      </p:to>
                                    </p:set>
                                    <p:anim calcmode="lin" valueType="num">
                                      <p:cBhvr>
                                        <p:cTn id="19"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5">
                                            <p:txEl>
                                              <p:pRg st="0" end="0"/>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fill="hold"/>
                                        <p:tgtEl>
                                          <p:spTgt spid="11"/>
                                        </p:tgtEl>
                                        <p:attrNameLst>
                                          <p:attrName>ppt_w</p:attrName>
                                        </p:attrNameLst>
                                      </p:cBhvr>
                                      <p:tavLst>
                                        <p:tav tm="0">
                                          <p:val>
                                            <p:fltVal val="0"/>
                                          </p:val>
                                        </p:tav>
                                        <p:tav tm="100000">
                                          <p:val>
                                            <p:strVal val="#ppt_w"/>
                                          </p:val>
                                        </p:tav>
                                      </p:tavLst>
                                    </p:anim>
                                    <p:anim calcmode="lin" valueType="num">
                                      <p:cBhvr>
                                        <p:cTn id="25" dur="500" fill="hold"/>
                                        <p:tgtEl>
                                          <p:spTgt spid="11"/>
                                        </p:tgtEl>
                                        <p:attrNameLst>
                                          <p:attrName>ppt_h</p:attrName>
                                        </p:attrNameLst>
                                      </p:cBhvr>
                                      <p:tavLst>
                                        <p:tav tm="0">
                                          <p:val>
                                            <p:fltVal val="0"/>
                                          </p:val>
                                        </p:tav>
                                        <p:tav tm="100000">
                                          <p:val>
                                            <p:strVal val="#ppt_h"/>
                                          </p:val>
                                        </p:tav>
                                      </p:tavLst>
                                    </p:anim>
                                    <p:animEffect transition="in" filter="fade">
                                      <p:cBhvr>
                                        <p:cTn id="2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34D238-EB63-C3E8-52C2-FE9649DAEFF2}"/>
              </a:ext>
            </a:extLst>
          </p:cNvPr>
          <p:cNvSpPr>
            <a:spLocks noGrp="1"/>
          </p:cNvSpPr>
          <p:nvPr>
            <p:ph type="title"/>
          </p:nvPr>
        </p:nvSpPr>
        <p:spPr>
          <a:xfrm>
            <a:off x="31591" y="381000"/>
            <a:ext cx="1624173" cy="5715000"/>
          </a:xfrm>
        </p:spPr>
        <p:txBody>
          <a:bodyPr/>
          <a:lstStyle/>
          <a:p>
            <a:pPr algn="r"/>
            <a:r>
              <a:rPr lang="en-US" sz="2000" dirty="0">
                <a:solidFill>
                  <a:schemeClr val="tx1"/>
                </a:solidFill>
                <a:effectLst/>
              </a:rPr>
              <a:t>“Woe to you, Scribes and Pharisees”</a:t>
            </a:r>
            <a:br>
              <a:rPr lang="en-US" sz="2000" dirty="0">
                <a:solidFill>
                  <a:schemeClr val="tx1"/>
                </a:solidFill>
                <a:effectLst/>
              </a:rPr>
            </a:br>
            <a:r>
              <a:rPr lang="en-US" sz="2000" dirty="0">
                <a:solidFill>
                  <a:schemeClr val="tx1"/>
                </a:solidFill>
                <a:effectLst/>
              </a:rPr>
              <a:t>by James Tissot (1836-1902)</a:t>
            </a:r>
            <a:br>
              <a:rPr lang="en-US" sz="2000" dirty="0">
                <a:solidFill>
                  <a:schemeClr val="tx1"/>
                </a:solidFill>
                <a:effectLst/>
              </a:rPr>
            </a:br>
            <a:r>
              <a:rPr lang="en-US" sz="2000" dirty="0">
                <a:solidFill>
                  <a:schemeClr val="tx1"/>
                </a:solidFill>
                <a:effectLst/>
              </a:rPr>
              <a:t>Brooklyn Museum</a:t>
            </a:r>
          </a:p>
        </p:txBody>
      </p:sp>
      <p:sp>
        <p:nvSpPr>
          <p:cNvPr id="4" name="Slide Number Placeholder 3">
            <a:extLst>
              <a:ext uri="{FF2B5EF4-FFF2-40B4-BE49-F238E27FC236}">
                <a16:creationId xmlns:a16="http://schemas.microsoft.com/office/drawing/2014/main" id="{0FEBC109-DC6A-DBC3-8530-2BE1F6EE573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1E3F6-B88D-4629-87F6-2F273379B775}"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pic>
        <p:nvPicPr>
          <p:cNvPr id="2056" name="Picture 8">
            <a:extLst>
              <a:ext uri="{FF2B5EF4-FFF2-40B4-BE49-F238E27FC236}">
                <a16:creationId xmlns:a16="http://schemas.microsoft.com/office/drawing/2014/main" id="{CC87B65F-257D-8682-AB5D-F40FA0E59EE2}"/>
              </a:ext>
            </a:extLst>
          </p:cNvPr>
          <p:cNvPicPr>
            <a:picLocks noGrp="1" noChangeAspect="1" noChangeArrowheads="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1706098" y="65731"/>
            <a:ext cx="10403978" cy="67209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37172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1137490" cy="4667250"/>
          </a:xfrm>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From the New Testament, what were some of the </a:t>
            </a:r>
            <a:r>
              <a:rPr lang="en-US" i="1" kern="100" dirty="0" err="1">
                <a:latin typeface="Franklin Gothic Medium" panose="020B0603020102020204" pitchFamily="34" charset="0"/>
                <a:ea typeface="Calibri" panose="020F0502020204030204" pitchFamily="34" charset="0"/>
                <a:cs typeface="Arial" panose="020B0604020202020204" pitchFamily="34" charset="0"/>
              </a:rPr>
              <a:t>postives</a:t>
            </a:r>
            <a:r>
              <a:rPr lang="en-US" i="1" kern="100" dirty="0">
                <a:latin typeface="Franklin Gothic Medium" panose="020B0603020102020204" pitchFamily="34" charset="0"/>
                <a:ea typeface="Calibri" panose="020F0502020204030204" pitchFamily="34" charset="0"/>
                <a:cs typeface="Arial" panose="020B0604020202020204" pitchFamily="34" charset="0"/>
              </a:rPr>
              <a:t> about Pharisees. What were some of the negatives?</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Jesus sharply criticized the Pharisees’ manner of wearing tassels as something “done for others to see.” Is there anything comparable in modern Christian practice?</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Did Jesus have anything to say about the Oral Torah?</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Luke points out that some of the early Christians were Pharisees (Ac. 15:5), and Paul, also, claimed to be a second-generation Pharisee (Ac. 23:6). What points of agreement or disagreement might arise if trying to blend Pharisaic and Christian thought?</a:t>
            </a:r>
          </a:p>
          <a:p>
            <a:endParaRPr lang="en-US" i="1" kern="100" dirty="0">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5244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Scribes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Initially, ancient writing was the province of royal courts and primarily used for record keeping. King David was the first to began using a scribe as a member of his administration (2 Sa. 8:16; 1 Chr. 24:6).</a:t>
            </a:r>
          </a:p>
          <a:p>
            <a:pPr marL="914400" indent="-457200">
              <a:spcBef>
                <a:spcPts val="600"/>
              </a:spcBef>
              <a:buFont typeface="Wingdings" panose="05000000000000000000" pitchFamily="2" charset="2"/>
              <a:buChar char="§"/>
            </a:pPr>
            <a:r>
              <a:rPr lang="en-US" sz="2400" i="1" dirty="0"/>
              <a:t>Ezra became the prototype scribe for succeeding generations, a scholar and expert in the Torah (Ezr. 7:6, 10).</a:t>
            </a:r>
          </a:p>
          <a:p>
            <a:pPr marL="914400" indent="-457200">
              <a:spcBef>
                <a:spcPts val="600"/>
              </a:spcBef>
              <a:buFont typeface="Wingdings" panose="05000000000000000000" pitchFamily="2" charset="2"/>
              <a:buChar char="§"/>
            </a:pPr>
            <a:r>
              <a:rPr lang="en-US" sz="2400" i="1" dirty="0"/>
              <a:t>Because scribes were so directly involved in copying and interpreting the texts of Scripture, they were a natural ally of the Pharisees.</a:t>
            </a:r>
          </a:p>
          <a:p>
            <a:pPr marL="914400" indent="-457200">
              <a:spcBef>
                <a:spcPts val="600"/>
              </a:spcBef>
              <a:buFont typeface="Wingdings" panose="05000000000000000000" pitchFamily="2" charset="2"/>
              <a:buChar char="§"/>
            </a:pPr>
            <a:r>
              <a:rPr lang="en-US" sz="2400" i="1" dirty="0"/>
              <a:t>In addition to their expertise in the Torah, scribes could draft legal documents, such as, marriage contracts, mortgages, sales of land, etc.</a:t>
            </a:r>
          </a:p>
        </p:txBody>
      </p:sp>
    </p:spTree>
    <p:extLst>
      <p:ext uri="{BB962C8B-B14F-4D97-AF65-F5344CB8AC3E}">
        <p14:creationId xmlns:p14="http://schemas.microsoft.com/office/powerpoint/2010/main" val="33123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3FDF1-A884-AD30-D1DF-DCD141B7CD8E}"/>
              </a:ext>
            </a:extLst>
          </p:cNvPr>
          <p:cNvSpPr>
            <a:spLocks noGrp="1"/>
          </p:cNvSpPr>
          <p:nvPr>
            <p:ph type="title"/>
          </p:nvPr>
        </p:nvSpPr>
        <p:spPr>
          <a:xfrm>
            <a:off x="609600" y="6316933"/>
            <a:ext cx="10972800" cy="404542"/>
          </a:xfrm>
        </p:spPr>
        <p:txBody>
          <a:bodyPr/>
          <a:lstStyle/>
          <a:p>
            <a:r>
              <a:rPr lang="en-US" sz="2000" b="1" dirty="0">
                <a:solidFill>
                  <a:schemeClr val="tx1"/>
                </a:solidFill>
                <a:effectLst/>
              </a:rPr>
              <a:t>Scribe with stylus and tablet</a:t>
            </a:r>
          </a:p>
        </p:txBody>
      </p:sp>
      <p:sp>
        <p:nvSpPr>
          <p:cNvPr id="4" name="Slide Number Placeholder 3">
            <a:extLst>
              <a:ext uri="{FF2B5EF4-FFF2-40B4-BE49-F238E27FC236}">
                <a16:creationId xmlns:a16="http://schemas.microsoft.com/office/drawing/2014/main" id="{904176D2-F8BF-A2BD-F8D3-6E8DEEC5A726}"/>
              </a:ext>
            </a:extLst>
          </p:cNvPr>
          <p:cNvSpPr>
            <a:spLocks noGrp="1"/>
          </p:cNvSpPr>
          <p:nvPr>
            <p:ph type="sldNum" sz="quarter" idx="12"/>
          </p:nvPr>
        </p:nvSpPr>
        <p:spPr/>
        <p:txBody>
          <a:bodyPr/>
          <a:lstStyle/>
          <a:p>
            <a:fld id="{1AE1E3F6-B88D-4629-87F6-2F273379B775}" type="slidenum">
              <a:rPr lang="en-US" altLang="en-US" smtClean="0"/>
              <a:pPr/>
              <a:t>34</a:t>
            </a:fld>
            <a:endParaRPr lang="en-US" altLang="en-US"/>
          </a:p>
        </p:txBody>
      </p:sp>
      <p:pic>
        <p:nvPicPr>
          <p:cNvPr id="5" name="Content Placeholder 4">
            <a:extLst>
              <a:ext uri="{FF2B5EF4-FFF2-40B4-BE49-F238E27FC236}">
                <a16:creationId xmlns:a16="http://schemas.microsoft.com/office/drawing/2014/main" id="{89E2FA0E-7B16-9BE5-997F-97D8024DB2B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295501" y="136525"/>
            <a:ext cx="11607742" cy="6180408"/>
          </a:xfrm>
          <a:prstGeom prst="rect">
            <a:avLst/>
          </a:prstGeom>
          <a:noFill/>
          <a:ln>
            <a:noFill/>
          </a:ln>
        </p:spPr>
      </p:pic>
    </p:spTree>
    <p:extLst>
      <p:ext uri="{BB962C8B-B14F-4D97-AF65-F5344CB8AC3E}">
        <p14:creationId xmlns:p14="http://schemas.microsoft.com/office/powerpoint/2010/main" val="276866390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Sadducees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Whereas the Pharisees were linked with the synagogue, the Sadducees were linked with the 2</a:t>
            </a:r>
            <a:r>
              <a:rPr lang="en-US" sz="2800" b="1" baseline="30000" dirty="0">
                <a:solidFill>
                  <a:srgbClr val="C00000"/>
                </a:solidFill>
                <a:latin typeface="Bahnschrift SemiBold Condensed" panose="020B0502040204020203" pitchFamily="34" charset="0"/>
              </a:rPr>
              <a:t>nd</a:t>
            </a:r>
            <a:r>
              <a:rPr lang="en-US" sz="2800" b="1" dirty="0">
                <a:solidFill>
                  <a:srgbClr val="C00000"/>
                </a:solidFill>
                <a:latin typeface="Bahnschrift SemiBold Condensed" panose="020B0502040204020203" pitchFamily="34" charset="0"/>
              </a:rPr>
              <a:t> Temple.</a:t>
            </a:r>
          </a:p>
          <a:p>
            <a:pPr marL="914400" indent="-457200">
              <a:spcBef>
                <a:spcPts val="600"/>
              </a:spcBef>
              <a:buFont typeface="Wingdings" panose="05000000000000000000" pitchFamily="2" charset="2"/>
              <a:buChar char="§"/>
            </a:pPr>
            <a:r>
              <a:rPr lang="en-US" sz="2400" i="1" dirty="0"/>
              <a:t>As wealthy members of the upper class, they maintained the temple as well as oversaw some state affairs, collected taxes, and participated in the Sanhedrin.</a:t>
            </a:r>
          </a:p>
          <a:p>
            <a:pPr marL="914400" indent="-457200">
              <a:spcBef>
                <a:spcPts val="600"/>
              </a:spcBef>
              <a:buFont typeface="Wingdings" panose="05000000000000000000" pitchFamily="2" charset="2"/>
              <a:buChar char="§"/>
            </a:pPr>
            <a:r>
              <a:rPr lang="en-US" sz="2400" i="1" dirty="0"/>
              <a:t>In contrast to the Pharisees, they held as binding only the written Torah (and rejected the authority of the Oral Torah).</a:t>
            </a:r>
          </a:p>
          <a:p>
            <a:pPr marL="914400" indent="-457200">
              <a:spcBef>
                <a:spcPts val="600"/>
              </a:spcBef>
              <a:buFont typeface="Wingdings" panose="05000000000000000000" pitchFamily="2" charset="2"/>
              <a:buChar char="§"/>
            </a:pPr>
            <a:r>
              <a:rPr lang="en-US" sz="2400" i="1" dirty="0"/>
              <a:t>They believed in absolute free will (not fate) but rejected the idea of the afterlife, resurrection, angels, and the spirit world.</a:t>
            </a:r>
          </a:p>
        </p:txBody>
      </p:sp>
    </p:spTree>
    <p:extLst>
      <p:ext uri="{BB962C8B-B14F-4D97-AF65-F5344CB8AC3E}">
        <p14:creationId xmlns:p14="http://schemas.microsoft.com/office/powerpoint/2010/main" val="2712143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Essenes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lnSpcReduction="10000"/>
          </a:bodyPr>
          <a:lstStyle/>
          <a:p>
            <a:r>
              <a:rPr lang="en-US" sz="2800" b="1" dirty="0">
                <a:solidFill>
                  <a:srgbClr val="C00000"/>
                </a:solidFill>
                <a:latin typeface="Bahnschrift SemiBold Condensed" panose="020B0502040204020203" pitchFamily="34" charset="0"/>
              </a:rPr>
              <a:t>Essenes rejected the priesthood of the 2</a:t>
            </a:r>
            <a:r>
              <a:rPr lang="en-US" sz="2800" b="1" baseline="30000" dirty="0">
                <a:solidFill>
                  <a:srgbClr val="C00000"/>
                </a:solidFill>
                <a:latin typeface="Bahnschrift SemiBold Condensed" panose="020B0502040204020203" pitchFamily="34" charset="0"/>
              </a:rPr>
              <a:t>nd</a:t>
            </a:r>
            <a:r>
              <a:rPr lang="en-US" sz="2800" b="1" dirty="0">
                <a:solidFill>
                  <a:srgbClr val="C00000"/>
                </a:solidFill>
                <a:latin typeface="Bahnschrift SemiBold Condensed" panose="020B0502040204020203" pitchFamily="34" charset="0"/>
              </a:rPr>
              <a:t> Temple as corrupt and irredeemable.</a:t>
            </a:r>
          </a:p>
          <a:p>
            <a:pPr marL="914400" indent="-457200">
              <a:spcBef>
                <a:spcPts val="600"/>
              </a:spcBef>
              <a:buFont typeface="Wingdings" panose="05000000000000000000" pitchFamily="2" charset="2"/>
              <a:buChar char="§"/>
            </a:pPr>
            <a:r>
              <a:rPr lang="en-US" sz="2400" i="1" dirty="0"/>
              <a:t>While some lived in the cities, many withdrew to communes in the desert to await the apocalyptic end of the age.</a:t>
            </a:r>
          </a:p>
          <a:p>
            <a:pPr marL="914400" indent="-457200">
              <a:spcBef>
                <a:spcPts val="600"/>
              </a:spcBef>
              <a:buFont typeface="Wingdings" panose="05000000000000000000" pitchFamily="2" charset="2"/>
              <a:buChar char="§"/>
            </a:pPr>
            <a:r>
              <a:rPr lang="en-US" sz="2400" i="1" dirty="0"/>
              <a:t>They are the one group described by Josephus that is not found in the New Testament.</a:t>
            </a:r>
          </a:p>
          <a:p>
            <a:pPr marL="914400" indent="-457200">
              <a:spcBef>
                <a:spcPts val="600"/>
              </a:spcBef>
              <a:buFont typeface="Wingdings" panose="05000000000000000000" pitchFamily="2" charset="2"/>
              <a:buChar char="§"/>
            </a:pPr>
            <a:r>
              <a:rPr lang="en-US" sz="2400" i="1" dirty="0"/>
              <a:t>Most scholars believe Qumran was an Essene community.</a:t>
            </a:r>
          </a:p>
          <a:p>
            <a:pPr marL="914400" indent="-457200">
              <a:spcBef>
                <a:spcPts val="600"/>
              </a:spcBef>
              <a:buFont typeface="Wingdings" panose="05000000000000000000" pitchFamily="2" charset="2"/>
              <a:buChar char="§"/>
            </a:pPr>
            <a:r>
              <a:rPr lang="en-US" sz="2400" i="1" dirty="0"/>
              <a:t>One Dead Sea Scrolls document (4QMMT) has an exact verbal parallel with the writings of Paul, when it speaks of the “works of the law” that would be “reckoned as righteousness.” Paul, of course, says just the opposite (Ro. 3:20, 28; Ga. 2:16; 3:2, 5, 10).</a:t>
            </a:r>
          </a:p>
        </p:txBody>
      </p:sp>
    </p:spTree>
    <p:extLst>
      <p:ext uri="{BB962C8B-B14F-4D97-AF65-F5344CB8AC3E}">
        <p14:creationId xmlns:p14="http://schemas.microsoft.com/office/powerpoint/2010/main" val="1409072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8ED1-2D2D-F2B4-7126-18123A0DFA54}"/>
              </a:ext>
            </a:extLst>
          </p:cNvPr>
          <p:cNvSpPr>
            <a:spLocks noGrp="1"/>
          </p:cNvSpPr>
          <p:nvPr>
            <p:ph type="title"/>
          </p:nvPr>
        </p:nvSpPr>
        <p:spPr>
          <a:xfrm>
            <a:off x="609600" y="380999"/>
            <a:ext cx="3492217" cy="6302705"/>
          </a:xfrm>
        </p:spPr>
        <p:txBody>
          <a:bodyPr/>
          <a:lstStyle/>
          <a:p>
            <a:pPr algn="r"/>
            <a:r>
              <a:rPr lang="en-US" sz="2400" dirty="0">
                <a:solidFill>
                  <a:schemeClr val="tx1"/>
                </a:solidFill>
                <a:effectLst/>
              </a:rPr>
              <a:t>Qumran, the community that preserved the Dead Sea Scrolls, was likely Essene.</a:t>
            </a:r>
          </a:p>
        </p:txBody>
      </p:sp>
      <p:sp>
        <p:nvSpPr>
          <p:cNvPr id="4" name="Slide Number Placeholder 3">
            <a:extLst>
              <a:ext uri="{FF2B5EF4-FFF2-40B4-BE49-F238E27FC236}">
                <a16:creationId xmlns:a16="http://schemas.microsoft.com/office/drawing/2014/main" id="{8BCE41C3-CDF6-3B2D-EEF8-08204BF10724}"/>
              </a:ext>
            </a:extLst>
          </p:cNvPr>
          <p:cNvSpPr>
            <a:spLocks noGrp="1"/>
          </p:cNvSpPr>
          <p:nvPr>
            <p:ph type="sldNum" sz="quarter" idx="12"/>
          </p:nvPr>
        </p:nvSpPr>
        <p:spPr/>
        <p:txBody>
          <a:bodyPr/>
          <a:lstStyle/>
          <a:p>
            <a:fld id="{1AE1E3F6-B88D-4629-87F6-2F273379B775}" type="slidenum">
              <a:rPr lang="en-US" altLang="en-US" smtClean="0"/>
              <a:pPr/>
              <a:t>37</a:t>
            </a:fld>
            <a:endParaRPr lang="en-US" altLang="en-US"/>
          </a:p>
        </p:txBody>
      </p:sp>
      <p:pic>
        <p:nvPicPr>
          <p:cNvPr id="5" name="Content Placeholder 4" descr="Essenes' Myth: False Beliefs About Qumran and Flavius Josephus">
            <a:extLst>
              <a:ext uri="{FF2B5EF4-FFF2-40B4-BE49-F238E27FC236}">
                <a16:creationId xmlns:a16="http://schemas.microsoft.com/office/drawing/2014/main" id="{9813B059-025C-66E4-F532-BDF9DC0FF6A9}"/>
              </a:ext>
            </a:extLst>
          </p:cNvPr>
          <p:cNvPicPr>
            <a:picLocks noGrp="1" noChangeAspect="1"/>
          </p:cNvPicPr>
          <p:nvPr>
            <p:ph idx="1"/>
          </p:nvPr>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bwMode="auto">
          <a:xfrm>
            <a:off x="4502868" y="168244"/>
            <a:ext cx="7480583" cy="651546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083664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E81ED14C-CD35-42CF-B0D9-32C06BA63990}"/>
              </a:ext>
            </a:extLst>
          </p:cNvPr>
          <p:cNvSpPr>
            <a:spLocks noGrp="1" noChangeArrowheads="1"/>
          </p:cNvSpPr>
          <p:nvPr>
            <p:ph type="title" idx="4294967295"/>
          </p:nvPr>
        </p:nvSpPr>
        <p:spPr>
          <a:xfrm>
            <a:off x="3761508" y="0"/>
            <a:ext cx="8430492" cy="12525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Autofit/>
          </a:bodyPr>
          <a:lstStyle/>
          <a:p>
            <a:pPr lvl="0" defTabSz="457200">
              <a:spcBef>
                <a:spcPts val="0"/>
              </a:spcBef>
            </a:pPr>
            <a:r>
              <a:rPr lang="en-US" altLang="en-US" sz="3600" dirty="0" err="1">
                <a:solidFill>
                  <a:srgbClr val="C00000"/>
                </a:solidFill>
                <a:effectLst>
                  <a:outerShdw blurRad="38100" dist="38100" dir="2700000" algn="tl">
                    <a:srgbClr val="000000">
                      <a:alpha val="43137"/>
                    </a:srgbClr>
                  </a:outerShdw>
                </a:effectLst>
                <a:latin typeface="Greekth" panose="02020803070505020304" pitchFamily="18" charset="0"/>
                <a:ea typeface="+mn-ea"/>
                <a:cs typeface="+mn-cs"/>
              </a:rPr>
              <a:t>e@rgwn</a:t>
            </a:r>
            <a:r>
              <a:rPr lang="en-US" altLang="en-US" sz="3600" dirty="0">
                <a:solidFill>
                  <a:srgbClr val="C00000"/>
                </a:solidFill>
                <a:effectLst>
                  <a:outerShdw blurRad="38100" dist="38100" dir="2700000" algn="tl">
                    <a:srgbClr val="000000">
                      <a:alpha val="43137"/>
                    </a:srgbClr>
                  </a:outerShdw>
                </a:effectLst>
                <a:latin typeface="Greekth" panose="02020803070505020304" pitchFamily="18" charset="0"/>
                <a:ea typeface="+mn-ea"/>
                <a:cs typeface="+mn-cs"/>
              </a:rPr>
              <a:t> no&lt;</a:t>
            </a:r>
            <a:r>
              <a:rPr lang="en-US" altLang="en-US" sz="3600" dirty="0" err="1">
                <a:solidFill>
                  <a:srgbClr val="C00000"/>
                </a:solidFill>
                <a:effectLst>
                  <a:outerShdw blurRad="38100" dist="38100" dir="2700000" algn="tl">
                    <a:srgbClr val="000000">
                      <a:alpha val="43137"/>
                    </a:srgbClr>
                  </a:outerShdw>
                </a:effectLst>
                <a:latin typeface="Greekth" panose="02020803070505020304" pitchFamily="18" charset="0"/>
                <a:ea typeface="+mn-ea"/>
                <a:cs typeface="+mn-cs"/>
              </a:rPr>
              <a:t>mou</a:t>
            </a:r>
            <a:r>
              <a:rPr lang="en-US" altLang="en-US" sz="3600" dirty="0">
                <a:solidFill>
                  <a:srgbClr val="C00000"/>
                </a:solidFill>
                <a:effectLst>
                  <a:outerShdw blurRad="38100" dist="38100" dir="2700000" algn="tl">
                    <a:srgbClr val="000000">
                      <a:alpha val="43137"/>
                    </a:srgbClr>
                  </a:outerShdw>
                </a:effectLst>
                <a:latin typeface="Arial Narrow" panose="020B0606020202030204" pitchFamily="34" charset="0"/>
                <a:ea typeface="+mn-ea"/>
                <a:cs typeface="+mn-cs"/>
              </a:rPr>
              <a:t> </a:t>
            </a:r>
            <a:r>
              <a:rPr lang="en-US" altLang="en-US" sz="3600" dirty="0">
                <a:solidFill>
                  <a:srgbClr val="C00000"/>
                </a:solidFill>
                <a:effectLst>
                  <a:outerShdw blurRad="38100" dist="38100" dir="2700000" algn="tl">
                    <a:srgbClr val="000000">
                      <a:alpha val="43137"/>
                    </a:srgbClr>
                  </a:outerShdw>
                </a:effectLst>
                <a:latin typeface="+mn-lt"/>
                <a:ea typeface="+mn-ea"/>
                <a:cs typeface="+mn-cs"/>
              </a:rPr>
              <a:t>(= “the works of the law”) </a:t>
            </a:r>
            <a:br>
              <a:rPr lang="en-US" altLang="en-US" sz="3600" dirty="0">
                <a:solidFill>
                  <a:srgbClr val="C00000"/>
                </a:solidFill>
                <a:effectLst>
                  <a:outerShdw blurRad="38100" dist="38100" dir="2700000" algn="tl">
                    <a:srgbClr val="000000">
                      <a:alpha val="43137"/>
                    </a:srgbClr>
                  </a:outerShdw>
                </a:effectLst>
                <a:latin typeface="+mn-lt"/>
                <a:ea typeface="+mn-ea"/>
                <a:cs typeface="+mn-cs"/>
              </a:rPr>
            </a:br>
            <a:r>
              <a:rPr lang="en-US" altLang="en-US" sz="3600" dirty="0">
                <a:solidFill>
                  <a:srgbClr val="C00000"/>
                </a:solidFill>
                <a:effectLst>
                  <a:outerShdw blurRad="38100" dist="38100" dir="2700000" algn="tl">
                    <a:srgbClr val="000000">
                      <a:alpha val="43137"/>
                    </a:srgbClr>
                  </a:outerShdw>
                </a:effectLst>
                <a:latin typeface="+mn-lt"/>
                <a:ea typeface="+mn-ea"/>
                <a:cs typeface="+mn-cs"/>
              </a:rPr>
              <a:t>Ro. 3:20, 28; Ga. 2:16; 3:2, 5, 10</a:t>
            </a:r>
            <a:endParaRPr lang="en-US" altLang="en-US" sz="3600" dirty="0">
              <a:solidFill>
                <a:srgbClr val="C00000"/>
              </a:solidFill>
              <a:effectLst>
                <a:outerShdw blurRad="38100" dist="38100" dir="2700000" algn="tl">
                  <a:srgbClr val="000000">
                    <a:alpha val="43137"/>
                  </a:srgbClr>
                </a:outerShdw>
              </a:effectLst>
              <a:latin typeface="+mn-lt"/>
            </a:endParaRPr>
          </a:p>
        </p:txBody>
      </p:sp>
      <p:sp>
        <p:nvSpPr>
          <p:cNvPr id="6" name="Rectangle 4">
            <a:extLst>
              <a:ext uri="{FF2B5EF4-FFF2-40B4-BE49-F238E27FC236}">
                <a16:creationId xmlns:a16="http://schemas.microsoft.com/office/drawing/2014/main" id="{26F0A72F-C211-4075-9D67-6FBC96A781D7}"/>
              </a:ext>
            </a:extLst>
          </p:cNvPr>
          <p:cNvSpPr txBox="1">
            <a:spLocks/>
          </p:cNvSpPr>
          <p:nvPr/>
        </p:nvSpPr>
        <p:spPr>
          <a:xfrm>
            <a:off x="202341" y="478120"/>
            <a:ext cx="3559168" cy="5900324"/>
          </a:xfrm>
          <a:prstGeom prst="rect">
            <a:avLst/>
          </a:prstGeom>
          <a:solidFill>
            <a:srgbClr val="002060"/>
          </a:solidFill>
          <a:ln w="12700">
            <a:solidFill>
              <a:srgbClr val="000000"/>
            </a:solidFill>
            <a:miter lim="800000"/>
            <a:headEnd/>
            <a:tailEnd/>
          </a:ln>
        </p:spPr>
        <p:txBody>
          <a:bodyPr vert="horz" lIns="91440" tIns="45720" rIns="91440" bIns="45720" rtlCol="0">
            <a:normAutofit/>
          </a:bodyPr>
          <a:lstStyle>
            <a:lvl1pPr marL="344488" indent="-344488" algn="l" defTabSz="914400" rtl="0" eaLnBrk="1" latinLnBrk="0" hangingPunct="1">
              <a:lnSpc>
                <a:spcPct val="120000"/>
              </a:lnSpc>
              <a:spcBef>
                <a:spcPts val="1000"/>
              </a:spcBef>
              <a:spcAft>
                <a:spcPts val="600"/>
              </a:spcAft>
              <a:buClr>
                <a:schemeClr val="accent6"/>
              </a:buClr>
              <a:buSzPct val="90000"/>
              <a:buFont typeface="Wingdings" panose="05000000000000000000" pitchFamily="2" charset="2"/>
              <a:buChar char="§"/>
              <a:defRPr sz="2000" kern="1200">
                <a:solidFill>
                  <a:schemeClr val="tx1"/>
                </a:solidFill>
                <a:effectLst/>
                <a:latin typeface="+mn-lt"/>
                <a:ea typeface="+mn-ea"/>
                <a:cs typeface="+mn-cs"/>
              </a:defRPr>
            </a:lvl1pPr>
            <a:lvl2pPr marL="7953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800" kern="1200">
                <a:solidFill>
                  <a:schemeClr val="tx1"/>
                </a:solidFill>
                <a:effectLst/>
                <a:latin typeface="+mn-lt"/>
                <a:ea typeface="+mn-ea"/>
                <a:cs typeface="+mn-cs"/>
              </a:defRPr>
            </a:lvl2pPr>
            <a:lvl3pPr marL="12588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600" kern="1200">
                <a:solidFill>
                  <a:schemeClr val="tx1"/>
                </a:solidFill>
                <a:effectLst/>
                <a:latin typeface="+mn-lt"/>
                <a:ea typeface="+mn-ea"/>
                <a:cs typeface="+mn-cs"/>
              </a:defRPr>
            </a:lvl3pPr>
            <a:lvl4pPr marL="1709738" indent="-33813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400" kern="1200">
                <a:solidFill>
                  <a:schemeClr val="tx1"/>
                </a:solidFill>
                <a:effectLst/>
                <a:latin typeface="+mn-lt"/>
                <a:ea typeface="+mn-ea"/>
                <a:cs typeface="+mn-cs"/>
              </a:defRPr>
            </a:lvl4pPr>
            <a:lvl5pPr marL="2173288" indent="-34448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a:solidFill>
                  <a:schemeClr val="tx1"/>
                </a:solidFill>
                <a:effectLst/>
                <a:latin typeface="+mn-lt"/>
                <a:ea typeface="+mn-ea"/>
                <a:cs typeface="+mn-cs"/>
              </a:defRPr>
            </a:lvl5pPr>
            <a:lvl6pPr marL="2642616"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6pPr>
            <a:lvl7pPr marL="3108960"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7pPr>
            <a:lvl8pPr marL="3575304"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8pPr>
            <a:lvl9pPr marL="4041648" indent="-338328" algn="l" defTabSz="914400" rtl="0" eaLnBrk="1" latinLnBrk="0" hangingPunct="1">
              <a:lnSpc>
                <a:spcPct val="120000"/>
              </a:lnSpc>
              <a:spcBef>
                <a:spcPts val="500"/>
              </a:spcBef>
              <a:spcAft>
                <a:spcPts val="600"/>
              </a:spcAft>
              <a:buClr>
                <a:schemeClr val="accent6"/>
              </a:buClr>
              <a:buSzPct val="90000"/>
              <a:buFont typeface="Wingdings" panose="05000000000000000000" pitchFamily="2" charset="2"/>
              <a:buChar char="§"/>
              <a:defRPr sz="1200" kern="1200" baseline="0">
                <a:solidFill>
                  <a:schemeClr val="tx1"/>
                </a:solidFill>
                <a:effectLst/>
                <a:latin typeface="+mn-lt"/>
                <a:ea typeface="+mn-ea"/>
                <a:cs typeface="+mn-cs"/>
              </a:defRPr>
            </a:lvl9pPr>
          </a:lstStyle>
          <a:p>
            <a:pPr marL="344488" marR="0" lvl="0" indent="-344488" algn="l" defTabSz="914400" rtl="0" eaLnBrk="1" fontAlgn="auto" latinLnBrk="0" hangingPunct="1">
              <a:lnSpc>
                <a:spcPct val="100000"/>
              </a:lnSpc>
              <a:spcBef>
                <a:spcPts val="1000"/>
              </a:spcBef>
              <a:spcAft>
                <a:spcPts val="600"/>
              </a:spcAft>
              <a:buClr>
                <a:srgbClr val="8EC0C1"/>
              </a:buClr>
              <a:buSzPct val="90000"/>
              <a:buFont typeface="Wingdings" panose="05000000000000000000" pitchFamily="2" charset="2"/>
              <a:buNone/>
              <a:tabLst/>
              <a:defRPr/>
            </a:pPr>
            <a:r>
              <a:rPr kumimoji="0" lang="en-US" altLang="en-US" sz="2400" b="1" i="0" u="none" strike="noStrike" kern="1200" cap="none" spc="0" normalizeH="0" baseline="0" noProof="0" dirty="0">
                <a:ln>
                  <a:noFill/>
                </a:ln>
                <a:solidFill>
                  <a:prstClr val="white"/>
                </a:solidFill>
                <a:effectLst/>
                <a:uLnTx/>
                <a:uFillTx/>
                <a:latin typeface="Arial" panose="020B0604020202020204"/>
                <a:ea typeface="+mn-ea"/>
                <a:cs typeface="+mn-cs"/>
              </a:rPr>
              <a:t>Currently, the only extant 1</a:t>
            </a:r>
            <a:r>
              <a:rPr kumimoji="0" lang="en-US" altLang="en-US" sz="2400" b="1" i="0" u="none" strike="noStrike" kern="1200" cap="none" spc="0" normalizeH="0" baseline="30000" noProof="0" dirty="0">
                <a:ln>
                  <a:noFill/>
                </a:ln>
                <a:solidFill>
                  <a:prstClr val="white"/>
                </a:solidFill>
                <a:effectLst/>
                <a:uLnTx/>
                <a:uFillTx/>
                <a:latin typeface="Arial" panose="020B0604020202020204"/>
                <a:ea typeface="+mn-ea"/>
                <a:cs typeface="+mn-cs"/>
              </a:rPr>
              <a:t>st</a:t>
            </a:r>
            <a:r>
              <a:rPr kumimoji="0" lang="en-US" altLang="en-US" sz="2400" b="1" i="0" u="none" strike="noStrike" kern="1200" cap="none" spc="0" normalizeH="0" baseline="0" noProof="0" dirty="0">
                <a:ln>
                  <a:noFill/>
                </a:ln>
                <a:solidFill>
                  <a:prstClr val="white"/>
                </a:solidFill>
                <a:effectLst/>
                <a:uLnTx/>
                <a:uFillTx/>
                <a:latin typeface="Arial" panose="020B0604020202020204"/>
                <a:ea typeface="+mn-ea"/>
                <a:cs typeface="+mn-cs"/>
              </a:rPr>
              <a:t> century Jewish document outside Paul that uses the expression “the works of the law” is a fragment from Qumran (4QMMT, 4Q394-399). In the Qumran Community, the “works of the Law” were a means of “reckoning righteousness.”</a:t>
            </a:r>
            <a:endParaRPr kumimoji="0" lang="en-US" altLang="en-US" sz="2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 panose="020B0604020202020204"/>
              <a:ea typeface="+mn-ea"/>
              <a:cs typeface="+mn-cs"/>
            </a:endParaRPr>
          </a:p>
        </p:txBody>
      </p:sp>
      <p:pic>
        <p:nvPicPr>
          <p:cNvPr id="7" name="Picture 6">
            <a:extLst>
              <a:ext uri="{FF2B5EF4-FFF2-40B4-BE49-F238E27FC236}">
                <a16:creationId xmlns:a16="http://schemas.microsoft.com/office/drawing/2014/main" id="{F8548A45-08C2-4294-B20B-772579E260B4}"/>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sharpenSoften amount="25000"/>
                    </a14:imgEffect>
                    <a14:imgEffect>
                      <a14:brightnessContrast contrast="-20000"/>
                    </a14:imgEffect>
                  </a14:imgLayer>
                </a14:imgProps>
              </a:ext>
              <a:ext uri="{28A0092B-C50C-407E-A947-70E740481C1C}">
                <a14:useLocalDpi xmlns:a14="http://schemas.microsoft.com/office/drawing/2010/main"/>
              </a:ext>
            </a:extLst>
          </a:blip>
          <a:srcRect/>
          <a:stretch/>
        </p:blipFill>
        <p:spPr>
          <a:xfrm>
            <a:off x="4207691" y="1377284"/>
            <a:ext cx="5527963" cy="2660074"/>
          </a:xfrm>
          <a:prstGeom prst="rect">
            <a:avLst/>
          </a:prstGeom>
        </p:spPr>
      </p:pic>
      <p:sp>
        <p:nvSpPr>
          <p:cNvPr id="2" name="TextBox 1">
            <a:extLst>
              <a:ext uri="{FF2B5EF4-FFF2-40B4-BE49-F238E27FC236}">
                <a16:creationId xmlns:a16="http://schemas.microsoft.com/office/drawing/2014/main" id="{77C8B9F2-B65F-4A34-80B0-3386F52DB2CE}"/>
              </a:ext>
            </a:extLst>
          </p:cNvPr>
          <p:cNvSpPr txBox="1"/>
          <p:nvPr/>
        </p:nvSpPr>
        <p:spPr>
          <a:xfrm>
            <a:off x="4142570" y="3963641"/>
            <a:ext cx="8049430" cy="954107"/>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en-US" sz="2800" b="0" i="1"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US" altLang="en-US" sz="2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Now we have written to you some of </a:t>
            </a:r>
            <a:r>
              <a:rPr kumimoji="0" lang="en-US" altLang="en-US" sz="2800" b="0" i="1" u="sng" strike="noStrike" kern="1200" cap="none" spc="0" normalizeH="0" baseline="0" noProof="0" dirty="0">
                <a:ln>
                  <a:noFill/>
                </a:ln>
                <a:solidFill>
                  <a:prstClr val="black"/>
                </a:solidFill>
                <a:effectLst/>
                <a:uLnTx/>
                <a:uFillTx/>
                <a:latin typeface="Arial Narrow" panose="020B0606020202030204" pitchFamily="34" charset="0"/>
                <a:ea typeface="+mn-ea"/>
                <a:cs typeface="+mn-cs"/>
              </a:rPr>
              <a:t>the works of the Law</a:t>
            </a:r>
            <a:r>
              <a:rPr kumimoji="0" lang="en-US" altLang="en-US" sz="2800" b="0" i="1" u="none" strike="noStrike" kern="1200" cap="none" spc="0" normalizeH="0" baseline="0" noProof="0" dirty="0">
                <a:ln>
                  <a:noFill/>
                </a:ln>
                <a:solidFill>
                  <a:prstClr val="black"/>
                </a:solidFill>
                <a:effectLst/>
                <a:uLnTx/>
                <a:uFillTx/>
                <a:latin typeface="Arial" panose="020B0604020202020204"/>
                <a:ea typeface="+mn-ea"/>
                <a:cs typeface="+mn-cs"/>
              </a:rPr>
              <a:t>…</a:t>
            </a:r>
            <a:r>
              <a:rPr kumimoji="0" lang="en-US" altLang="en-US" sz="2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And it will be reckoned to you as righteousness</a:t>
            </a:r>
            <a:r>
              <a:rPr kumimoji="0" lang="en-US" altLang="en-US" sz="2800" b="0" i="1" u="none" strike="noStrike" kern="1200" cap="none" spc="0" normalizeH="0" baseline="0" noProof="0" dirty="0">
                <a:ln>
                  <a:noFill/>
                </a:ln>
                <a:solidFill>
                  <a:prstClr val="black"/>
                </a:solidFill>
                <a:effectLst/>
                <a:uLnTx/>
                <a:uFillTx/>
                <a:latin typeface="Arial" panose="020B0604020202020204"/>
                <a:ea typeface="+mn-ea"/>
                <a:cs typeface="+mn-cs"/>
              </a:rPr>
              <a:t>…”</a:t>
            </a:r>
            <a:endParaRPr kumimoji="0" lang="en-US" altLang="en-US" sz="2800" b="0" i="1" u="none" strike="noStrike" kern="1200" cap="none" spc="0" normalizeH="0" baseline="0" noProof="0" dirty="0">
              <a:ln>
                <a:noFill/>
              </a:ln>
              <a:solidFill>
                <a:prstClr val="black"/>
              </a:solidFill>
              <a:effectLst/>
              <a:uLnTx/>
              <a:uFillTx/>
              <a:latin typeface="Arial Narrow" panose="020B0606020202030204" pitchFamily="34" charset="0"/>
              <a:ea typeface="+mn-ea"/>
              <a:cs typeface="+mn-cs"/>
            </a:endParaRPr>
          </a:p>
        </p:txBody>
      </p:sp>
      <p:sp>
        <p:nvSpPr>
          <p:cNvPr id="8" name="TextBox 7">
            <a:extLst>
              <a:ext uri="{FF2B5EF4-FFF2-40B4-BE49-F238E27FC236}">
                <a16:creationId xmlns:a16="http://schemas.microsoft.com/office/drawing/2014/main" id="{182BC730-F1A4-43EB-B6B5-16A0BF20B4C9}"/>
              </a:ext>
            </a:extLst>
          </p:cNvPr>
          <p:cNvSpPr txBox="1"/>
          <p:nvPr/>
        </p:nvSpPr>
        <p:spPr>
          <a:xfrm>
            <a:off x="4207691" y="4981677"/>
            <a:ext cx="7781967" cy="126188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5EC795">
                    <a:lumMod val="50000"/>
                  </a:srgbClr>
                </a:solidFill>
                <a:effectLst>
                  <a:outerShdw blurRad="38100" dist="38100" dir="2700000" algn="tl">
                    <a:srgbClr val="000000">
                      <a:alpha val="43137"/>
                    </a:srgbClr>
                  </a:outerShdw>
                </a:effectLst>
                <a:uLnTx/>
                <a:uFillTx/>
                <a:latin typeface="Rockwell"/>
                <a:ea typeface="+mn-ea"/>
                <a:cs typeface="+mn-cs"/>
              </a:rPr>
              <a:t>Altogether, 22 precepts are listed, including:</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Rockwell"/>
                <a:ea typeface="+mn-ea"/>
                <a:cs typeface="+mn-cs"/>
              </a:rPr>
              <a:t>Food laws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Rockwell"/>
                <a:ea typeface="+mn-ea"/>
                <a:cs typeface="+mn-cs"/>
              </a:rPr>
              <a:t>Purity laws</a:t>
            </a:r>
          </a:p>
        </p:txBody>
      </p:sp>
      <p:sp>
        <p:nvSpPr>
          <p:cNvPr id="4" name="TextBox 3">
            <a:extLst>
              <a:ext uri="{FF2B5EF4-FFF2-40B4-BE49-F238E27FC236}">
                <a16:creationId xmlns:a16="http://schemas.microsoft.com/office/drawing/2014/main" id="{263007A2-328C-4C1F-A74E-CE387A72E23A}"/>
              </a:ext>
            </a:extLst>
          </p:cNvPr>
          <p:cNvSpPr txBox="1"/>
          <p:nvPr/>
        </p:nvSpPr>
        <p:spPr>
          <a:xfrm>
            <a:off x="6673843" y="5412564"/>
            <a:ext cx="4937002" cy="83099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Rockwell"/>
                <a:ea typeface="+mn-ea"/>
                <a:cs typeface="+mn-cs"/>
              </a:rPr>
              <a:t>Intermarriage laws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1" u="none" strike="noStrike" kern="1200" cap="none" spc="0" normalizeH="0" baseline="0" noProof="0" dirty="0">
                <a:ln>
                  <a:noFill/>
                </a:ln>
                <a:solidFill>
                  <a:prstClr val="black"/>
                </a:solidFill>
                <a:effectLst/>
                <a:uLnTx/>
                <a:uFillTx/>
                <a:latin typeface="Rockwell"/>
                <a:ea typeface="+mn-ea"/>
                <a:cs typeface="+mn-cs"/>
              </a:rPr>
              <a:t>Bans on Gentile offerings</a:t>
            </a:r>
          </a:p>
        </p:txBody>
      </p:sp>
    </p:spTree>
    <p:extLst>
      <p:ext uri="{BB962C8B-B14F-4D97-AF65-F5344CB8AC3E}">
        <p14:creationId xmlns:p14="http://schemas.microsoft.com/office/powerpoint/2010/main" val="78426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randombar(horizont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 calcmode="lin" valueType="num">
                                      <p:cBhvr>
                                        <p:cTn id="25"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4">
                                            <p:txEl>
                                              <p:pRg st="0" end="0"/>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4">
                                            <p:txEl>
                                              <p:pRg st="1" end="1"/>
                                            </p:txEl>
                                          </p:spTgt>
                                        </p:tgtEl>
                                        <p:attrNameLst>
                                          <p:attrName>style.visibility</p:attrName>
                                        </p:attrNameLst>
                                      </p:cBhvr>
                                      <p:to>
                                        <p:strVal val="visible"/>
                                      </p:to>
                                    </p:set>
                                    <p:anim calcmode="lin" valueType="num">
                                      <p:cBhvr>
                                        <p:cTn id="30"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31" dur="500" fill="hold"/>
                                        <p:tgtEl>
                                          <p:spTgt spid="4">
                                            <p:txEl>
                                              <p:pRg st="1" end="1"/>
                                            </p:txEl>
                                          </p:spTgt>
                                        </p:tgtEl>
                                        <p:attrNameLst>
                                          <p:attrName>ppt_h</p:attrName>
                                        </p:attrNameLst>
                                      </p:cBhvr>
                                      <p:tavLst>
                                        <p:tav tm="0">
                                          <p:val>
                                            <p:fltVal val="0"/>
                                          </p:val>
                                        </p:tav>
                                        <p:tav tm="100000">
                                          <p:val>
                                            <p:strVal val="#ppt_h"/>
                                          </p:val>
                                        </p:tav>
                                      </p:tavLst>
                                    </p:anim>
                                    <p:animEffect transition="in" filter="fade">
                                      <p:cBhvr>
                                        <p:cTn id="3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Zealots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lnSpcReduction="10000"/>
          </a:bodyPr>
          <a:lstStyle/>
          <a:p>
            <a:r>
              <a:rPr lang="en-US" sz="2800" b="1" dirty="0">
                <a:solidFill>
                  <a:srgbClr val="C00000"/>
                </a:solidFill>
                <a:latin typeface="Bahnschrift SemiBold Condensed" panose="020B0502040204020203" pitchFamily="34" charset="0"/>
              </a:rPr>
              <a:t>Zealots were freedom-fighters, rebels against Roman administration and occupation.</a:t>
            </a:r>
          </a:p>
          <a:p>
            <a:pPr marL="914400" indent="-457200">
              <a:spcBef>
                <a:spcPts val="600"/>
              </a:spcBef>
              <a:buFont typeface="Wingdings" panose="05000000000000000000" pitchFamily="2" charset="2"/>
              <a:buChar char="§"/>
            </a:pPr>
            <a:r>
              <a:rPr lang="en-US" sz="2400" i="1" dirty="0"/>
              <a:t>The prototype zealot was Judas the Galilean (cf. Ac. 5:37), who raided the armory in </a:t>
            </a:r>
            <a:r>
              <a:rPr lang="en-US" sz="2400" i="1" dirty="0" err="1"/>
              <a:t>Sepphoris</a:t>
            </a:r>
            <a:r>
              <a:rPr lang="en-US" sz="2400" i="1" dirty="0"/>
              <a:t> in 4 BC (about four miles from Nazareth).</a:t>
            </a:r>
          </a:p>
          <a:p>
            <a:pPr marL="1207008" lvl="1" indent="-457200">
              <a:spcBef>
                <a:spcPts val="600"/>
              </a:spcBef>
              <a:buFont typeface="Wingdings" panose="05000000000000000000" pitchFamily="2" charset="2"/>
              <a:buChar char="§"/>
            </a:pPr>
            <a:r>
              <a:rPr lang="en-US" sz="2200" b="1" dirty="0"/>
              <a:t>In Roman reprisals, </a:t>
            </a:r>
            <a:r>
              <a:rPr lang="en-US" sz="2200" b="1" dirty="0" err="1"/>
              <a:t>Sepphoris</a:t>
            </a:r>
            <a:r>
              <a:rPr lang="en-US" sz="2200" b="1" dirty="0"/>
              <a:t> was burned to the ground, its inhabitants sold into slavery, and some 2000 rebels crucified.</a:t>
            </a:r>
          </a:p>
          <a:p>
            <a:pPr marL="914400" indent="-457200">
              <a:spcBef>
                <a:spcPts val="600"/>
              </a:spcBef>
              <a:buFont typeface="Wingdings" panose="05000000000000000000" pitchFamily="2" charset="2"/>
              <a:buChar char="§"/>
            </a:pPr>
            <a:r>
              <a:rPr lang="en-US" sz="2400" i="1" dirty="0"/>
              <a:t>In 6 AD, another rebel named Judas (Judas was a popular name, probably going back to the hero Judas Maccabeus), led a resistance movement due to the census by Quirinius.</a:t>
            </a:r>
          </a:p>
          <a:p>
            <a:pPr marL="914400" indent="-457200">
              <a:spcBef>
                <a:spcPts val="600"/>
              </a:spcBef>
              <a:buFont typeface="Wingdings" panose="05000000000000000000" pitchFamily="2" charset="2"/>
              <a:buChar char="§"/>
            </a:pPr>
            <a:r>
              <a:rPr lang="en-US" sz="2400" i="1" dirty="0"/>
              <a:t>The zealot slogan was “no king but God.”</a:t>
            </a:r>
          </a:p>
          <a:p>
            <a:pPr marL="914400" indent="-457200">
              <a:spcBef>
                <a:spcPts val="600"/>
              </a:spcBef>
              <a:buFont typeface="Wingdings" panose="05000000000000000000" pitchFamily="2" charset="2"/>
              <a:buChar char="§"/>
            </a:pPr>
            <a:r>
              <a:rPr lang="en-US" sz="2400" i="1" dirty="0"/>
              <a:t>Simon, one of Jesus’ disciples, was a zealot (Mt. 10:4; Mk. 3:18; Lk. 6:15).</a:t>
            </a:r>
          </a:p>
        </p:txBody>
      </p:sp>
    </p:spTree>
    <p:extLst>
      <p:ext uri="{BB962C8B-B14F-4D97-AF65-F5344CB8AC3E}">
        <p14:creationId xmlns:p14="http://schemas.microsoft.com/office/powerpoint/2010/main" val="1904409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284" name="Rectangle 4">
            <a:extLst>
              <a:ext uri="{FF2B5EF4-FFF2-40B4-BE49-F238E27FC236}">
                <a16:creationId xmlns:a16="http://schemas.microsoft.com/office/drawing/2014/main" id="{2E3CD40B-C916-A77E-DD68-7D108B13363F}"/>
              </a:ext>
            </a:extLst>
          </p:cNvPr>
          <p:cNvSpPr>
            <a:spLocks noGrp="1" noChangeArrowheads="1"/>
          </p:cNvSpPr>
          <p:nvPr>
            <p:ph type="title"/>
          </p:nvPr>
        </p:nvSpPr>
        <p:spPr>
          <a:xfrm>
            <a:off x="1676400" y="6172200"/>
            <a:ext cx="8839200" cy="533400"/>
          </a:xfrm>
        </p:spPr>
        <p:txBody>
          <a:bodyPr/>
          <a:lstStyle/>
          <a:p>
            <a:pPr algn="l" eaLnBrk="1" hangingPunct="1">
              <a:defRPr/>
            </a:pPr>
            <a:r>
              <a:rPr lang="en-US" altLang="en-US" sz="2400" dirty="0">
                <a:latin typeface="Arial Narrow" panose="020B0606020202030204" pitchFamily="34" charset="0"/>
              </a:rPr>
              <a:t>.</a:t>
            </a:r>
          </a:p>
        </p:txBody>
      </p:sp>
      <p:sp>
        <p:nvSpPr>
          <p:cNvPr id="2" name="Content Placeholder 1">
            <a:extLst>
              <a:ext uri="{FF2B5EF4-FFF2-40B4-BE49-F238E27FC236}">
                <a16:creationId xmlns:a16="http://schemas.microsoft.com/office/drawing/2014/main" id="{55454E69-B52A-F523-E52B-BA269997D097}"/>
              </a:ext>
            </a:extLst>
          </p:cNvPr>
          <p:cNvSpPr>
            <a:spLocks noGrp="1"/>
          </p:cNvSpPr>
          <p:nvPr>
            <p:ph idx="1"/>
          </p:nvPr>
        </p:nvSpPr>
        <p:spPr>
          <a:xfrm>
            <a:off x="9372600" y="1794510"/>
            <a:ext cx="2651760" cy="3268980"/>
          </a:xfrm>
        </p:spPr>
        <p:txBody>
          <a:bodyPr/>
          <a:lstStyle/>
          <a:p>
            <a:pPr marL="0" indent="0">
              <a:buNone/>
            </a:pPr>
            <a:r>
              <a:rPr lang="en-US" altLang="en-US" sz="3200" dirty="0">
                <a:latin typeface="Arial Narrow" panose="020B0606020202030204" pitchFamily="34" charset="0"/>
              </a:rPr>
              <a:t>Model of Herod’s Temple based on Josephus and archaeological excavation</a:t>
            </a:r>
            <a:endParaRPr lang="en-US" dirty="0"/>
          </a:p>
        </p:txBody>
      </p:sp>
      <p:pic>
        <p:nvPicPr>
          <p:cNvPr id="1026" name="Picture 2" descr="undefined">
            <a:extLst>
              <a:ext uri="{FF2B5EF4-FFF2-40B4-BE49-F238E27FC236}">
                <a16:creationId xmlns:a16="http://schemas.microsoft.com/office/drawing/2014/main" id="{03895AA1-AE0A-AEFB-3EBA-57E22FE4DF07}"/>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CF08420B-782C-1AB8-DB7C-1F4B4AE4B44E}"/>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ED1C8E-880B-422E-B50B-18B535C2A87B}"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mn-cs"/>
            </a:endParaRPr>
          </a:p>
        </p:txBody>
      </p:sp>
      <p:sp>
        <p:nvSpPr>
          <p:cNvPr id="48130" name="Rectangle 2">
            <a:extLst>
              <a:ext uri="{FF2B5EF4-FFF2-40B4-BE49-F238E27FC236}">
                <a16:creationId xmlns:a16="http://schemas.microsoft.com/office/drawing/2014/main" id="{C2F2B0CD-8935-7D82-7658-A4BC80423489}"/>
              </a:ext>
            </a:extLst>
          </p:cNvPr>
          <p:cNvSpPr>
            <a:spLocks noGrp="1" noChangeArrowheads="1"/>
          </p:cNvSpPr>
          <p:nvPr>
            <p:ph type="title"/>
          </p:nvPr>
        </p:nvSpPr>
        <p:spPr>
          <a:xfrm>
            <a:off x="208547" y="76200"/>
            <a:ext cx="11774906" cy="1062789"/>
          </a:xfrm>
        </p:spPr>
        <p:txBody>
          <a:bodyPr/>
          <a:lstStyle/>
          <a:p>
            <a:pPr eaLnBrk="1" hangingPunct="1">
              <a:defRPr/>
            </a:pPr>
            <a:r>
              <a:rPr lang="en-US" altLang="en-US" sz="3200" b="1" dirty="0">
                <a:solidFill>
                  <a:srgbClr val="00FFFF"/>
                </a:solidFill>
              </a:rPr>
              <a:t>The Presence of Rome Gave Rise to Revolutionaries of Jewish Nationalism</a:t>
            </a:r>
          </a:p>
        </p:txBody>
      </p:sp>
      <p:sp>
        <p:nvSpPr>
          <p:cNvPr id="48132" name="Rectangle 4">
            <a:extLst>
              <a:ext uri="{FF2B5EF4-FFF2-40B4-BE49-F238E27FC236}">
                <a16:creationId xmlns:a16="http://schemas.microsoft.com/office/drawing/2014/main" id="{FA3FBFE5-1711-111A-7918-5558F6F2C388}"/>
              </a:ext>
            </a:extLst>
          </p:cNvPr>
          <p:cNvSpPr>
            <a:spLocks noGrp="1" noChangeArrowheads="1"/>
          </p:cNvSpPr>
          <p:nvPr>
            <p:ph type="body" sz="half" idx="1"/>
          </p:nvPr>
        </p:nvSpPr>
        <p:spPr>
          <a:xfrm>
            <a:off x="898359" y="1363577"/>
            <a:ext cx="5121442" cy="5229727"/>
          </a:xfrm>
        </p:spPr>
        <p:txBody>
          <a:bodyPr/>
          <a:lstStyle/>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1</a:t>
            </a:r>
            <a:r>
              <a:rPr lang="en-US" altLang="en-US" sz="2000" b="1" baseline="30000" dirty="0">
                <a:solidFill>
                  <a:srgbClr val="FF6600"/>
                </a:solidFill>
                <a:latin typeface="Arial Narrow" panose="020B0606020202030204" pitchFamily="34" charset="0"/>
              </a:rPr>
              <a:t>st</a:t>
            </a:r>
            <a:r>
              <a:rPr lang="en-US" altLang="en-US" sz="2000" b="1" dirty="0">
                <a:solidFill>
                  <a:srgbClr val="FF6600"/>
                </a:solidFill>
                <a:latin typeface="Arial Narrow" panose="020B0606020202030204" pitchFamily="34" charset="0"/>
              </a:rPr>
              <a:t> Century BC:</a:t>
            </a:r>
            <a:r>
              <a:rPr lang="en-US" altLang="en-US" sz="2000" b="1" dirty="0">
                <a:latin typeface="Arial Narrow" panose="020B0606020202030204" pitchFamily="34" charset="0"/>
              </a:rPr>
              <a:t> </a:t>
            </a:r>
            <a:r>
              <a:rPr lang="en-US" altLang="en-US" sz="2000" b="1" dirty="0" err="1">
                <a:latin typeface="Arial Narrow" panose="020B0606020202030204" pitchFamily="34" charset="0"/>
              </a:rPr>
              <a:t>Brigandy</a:t>
            </a:r>
            <a:r>
              <a:rPr lang="en-US" altLang="en-US" sz="2000" b="1" dirty="0">
                <a:latin typeface="Arial Narrow" panose="020B0606020202030204" pitchFamily="34" charset="0"/>
              </a:rPr>
              <a:t> put down by Herod</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40s BC:</a:t>
            </a:r>
            <a:r>
              <a:rPr lang="en-US" altLang="en-US" sz="2000" b="1" dirty="0">
                <a:latin typeface="Arial Narrow" panose="020B0606020202030204" pitchFamily="34" charset="0"/>
              </a:rPr>
              <a:t> Execution of Hezekiah</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4 BC:</a:t>
            </a:r>
            <a:r>
              <a:rPr lang="en-US" altLang="en-US" sz="2000" b="1" dirty="0">
                <a:latin typeface="Arial Narrow" panose="020B0606020202030204" pitchFamily="34" charset="0"/>
              </a:rPr>
              <a:t> Roman eagle pulled from temple gate (perpetrators executed)</a:t>
            </a:r>
          </a:p>
          <a:p>
            <a:pPr eaLnBrk="1" hangingPunct="1">
              <a:buFont typeface="Wingdings" panose="05000000000000000000" pitchFamily="2" charset="2"/>
              <a:buNone/>
              <a:defRPr/>
            </a:pPr>
            <a:r>
              <a:rPr lang="en-US" altLang="en-US" sz="2000" b="1" dirty="0">
                <a:latin typeface="Arial Narrow" panose="020B0606020202030204" pitchFamily="34" charset="0"/>
              </a:rPr>
              <a:t>	Revolt suppressed by </a:t>
            </a:r>
            <a:r>
              <a:rPr lang="en-US" altLang="en-US" sz="2000" b="1" dirty="0" err="1">
                <a:latin typeface="Arial Narrow" panose="020B0606020202030204" pitchFamily="34" charset="0"/>
              </a:rPr>
              <a:t>Archelaus</a:t>
            </a:r>
            <a:endParaRPr lang="en-US" altLang="en-US" sz="2000" b="1" dirty="0">
              <a:latin typeface="Arial Narrow" panose="020B0606020202030204" pitchFamily="34" charset="0"/>
            </a:endParaRPr>
          </a:p>
          <a:p>
            <a:pPr eaLnBrk="1" hangingPunct="1">
              <a:buFont typeface="Wingdings" panose="05000000000000000000" pitchFamily="2" charset="2"/>
              <a:buNone/>
              <a:defRPr/>
            </a:pPr>
            <a:r>
              <a:rPr lang="en-US" altLang="en-US" sz="2000" b="1" dirty="0">
                <a:latin typeface="Arial Narrow" panose="020B0606020202030204" pitchFamily="34" charset="0"/>
              </a:rPr>
              <a:t>	Revolt by Judas the Galilean (perpetrators</a:t>
            </a:r>
          </a:p>
          <a:p>
            <a:pPr eaLnBrk="1" hangingPunct="1">
              <a:spcBef>
                <a:spcPts val="0"/>
              </a:spcBef>
              <a:buFont typeface="Wingdings" panose="05000000000000000000" pitchFamily="2" charset="2"/>
              <a:buNone/>
              <a:defRPr/>
            </a:pPr>
            <a:r>
              <a:rPr lang="en-US" altLang="en-US" sz="2000" b="1" dirty="0">
                <a:latin typeface="Arial Narrow" panose="020B0606020202030204" pitchFamily="34" charset="0"/>
              </a:rPr>
              <a:t>		 crucified, cf. Ac. 5:37)</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26-36:</a:t>
            </a:r>
            <a:r>
              <a:rPr lang="en-US" altLang="en-US" sz="2000" b="1" dirty="0">
                <a:latin typeface="Arial Narrow" panose="020B0606020202030204" pitchFamily="34" charset="0"/>
              </a:rPr>
              <a:t> Mass protest over Roman standards</a:t>
            </a:r>
          </a:p>
          <a:p>
            <a:pPr eaLnBrk="1" hangingPunct="1">
              <a:buFont typeface="Wingdings" panose="05000000000000000000" pitchFamily="2" charset="2"/>
              <a:buNone/>
              <a:defRPr/>
            </a:pPr>
            <a:r>
              <a:rPr lang="en-US" altLang="en-US" sz="2000" b="1" dirty="0">
                <a:latin typeface="Arial Narrow" panose="020B0606020202030204" pitchFamily="34" charset="0"/>
              </a:rPr>
              <a:t>	Resistance to Pilate’s use of temple funds to</a:t>
            </a:r>
          </a:p>
          <a:p>
            <a:pPr eaLnBrk="1" hangingPunct="1">
              <a:spcBef>
                <a:spcPts val="0"/>
              </a:spcBef>
              <a:buFont typeface="Wingdings" panose="05000000000000000000" pitchFamily="2" charset="2"/>
              <a:buNone/>
              <a:defRPr/>
            </a:pPr>
            <a:r>
              <a:rPr lang="en-US" altLang="en-US" sz="2000" b="1" dirty="0">
                <a:latin typeface="Arial Narrow" panose="020B0606020202030204" pitchFamily="34" charset="0"/>
              </a:rPr>
              <a:t>		 build an aqueduct</a:t>
            </a:r>
          </a:p>
          <a:p>
            <a:pPr eaLnBrk="1" hangingPunct="1">
              <a:buFont typeface="Wingdings" panose="05000000000000000000" pitchFamily="2" charset="2"/>
              <a:buNone/>
              <a:defRPr/>
            </a:pPr>
            <a:r>
              <a:rPr lang="en-US" altLang="en-US" sz="2000" b="1" dirty="0">
                <a:latin typeface="Arial Narrow" panose="020B0606020202030204" pitchFamily="34" charset="0"/>
              </a:rPr>
              <a:t>	Galileans executed in the temple (cf. Lk. 13:1)</a:t>
            </a:r>
          </a:p>
          <a:p>
            <a:pPr eaLnBrk="1" hangingPunct="1">
              <a:buFont typeface="Wingdings" panose="05000000000000000000" pitchFamily="2" charset="2"/>
              <a:buNone/>
              <a:defRPr/>
            </a:pPr>
            <a:r>
              <a:rPr lang="en-US" altLang="en-US" sz="2000" b="1" dirty="0">
                <a:latin typeface="Arial Narrow" panose="020B0606020202030204" pitchFamily="34" charset="0"/>
              </a:rPr>
              <a:t>	Capture and release of Barabbas (cf. Mt. 27)</a:t>
            </a:r>
          </a:p>
          <a:p>
            <a:pPr eaLnBrk="1" hangingPunct="1">
              <a:buFont typeface="Wingdings" panose="05000000000000000000" pitchFamily="2" charset="2"/>
              <a:buNone/>
              <a:defRPr/>
            </a:pPr>
            <a:r>
              <a:rPr lang="en-US" altLang="en-US" sz="2000" b="1" dirty="0">
                <a:latin typeface="Arial Narrow" panose="020B0606020202030204" pitchFamily="34" charset="0"/>
              </a:rPr>
              <a:t>	Protest against votive shields</a:t>
            </a:r>
          </a:p>
        </p:txBody>
      </p:sp>
      <p:sp>
        <p:nvSpPr>
          <p:cNvPr id="48133" name="Rectangle 5">
            <a:extLst>
              <a:ext uri="{FF2B5EF4-FFF2-40B4-BE49-F238E27FC236}">
                <a16:creationId xmlns:a16="http://schemas.microsoft.com/office/drawing/2014/main" id="{E296CA2C-BFF8-73A5-3179-80F0904682BA}"/>
              </a:ext>
            </a:extLst>
          </p:cNvPr>
          <p:cNvSpPr>
            <a:spLocks noGrp="1" noChangeArrowheads="1"/>
          </p:cNvSpPr>
          <p:nvPr>
            <p:ph type="body" sz="half" idx="2"/>
          </p:nvPr>
        </p:nvSpPr>
        <p:spPr>
          <a:xfrm>
            <a:off x="6172200" y="1363577"/>
            <a:ext cx="5121442" cy="4989095"/>
          </a:xfrm>
        </p:spPr>
        <p:txBody>
          <a:bodyPr/>
          <a:lstStyle/>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mid-40s:</a:t>
            </a:r>
            <a:r>
              <a:rPr lang="en-US" altLang="en-US" sz="2000" b="1" dirty="0">
                <a:latin typeface="Arial Narrow" panose="020B0606020202030204" pitchFamily="34" charset="0"/>
              </a:rPr>
              <a:t> Execution of </a:t>
            </a:r>
            <a:r>
              <a:rPr lang="en-US" altLang="en-US" sz="2000" b="1" dirty="0" err="1">
                <a:latin typeface="Arial Narrow" panose="020B0606020202030204" pitchFamily="34" charset="0"/>
              </a:rPr>
              <a:t>Tholomaeus</a:t>
            </a:r>
            <a:endParaRPr lang="en-US" altLang="en-US" sz="2000" b="1" dirty="0">
              <a:latin typeface="Arial Narrow" panose="020B0606020202030204" pitchFamily="34" charset="0"/>
            </a:endParaRPr>
          </a:p>
          <a:p>
            <a:pPr eaLnBrk="1" hangingPunct="1">
              <a:buFont typeface="Wingdings" panose="05000000000000000000" pitchFamily="2" charset="2"/>
              <a:buNone/>
              <a:defRPr/>
            </a:pPr>
            <a:r>
              <a:rPr lang="en-US" altLang="en-US" sz="2000" b="1" dirty="0">
                <a:latin typeface="Arial Narrow" panose="020B0606020202030204" pitchFamily="34" charset="0"/>
              </a:rPr>
              <a:t>	Execution of </a:t>
            </a:r>
            <a:r>
              <a:rPr lang="en-US" altLang="en-US" sz="2000" b="1" dirty="0" err="1">
                <a:latin typeface="Arial Narrow" panose="020B0606020202030204" pitchFamily="34" charset="0"/>
              </a:rPr>
              <a:t>Theudas</a:t>
            </a:r>
            <a:r>
              <a:rPr lang="en-US" altLang="en-US" sz="2000" b="1" dirty="0">
                <a:latin typeface="Arial Narrow" panose="020B0606020202030204" pitchFamily="34" charset="0"/>
              </a:rPr>
              <a:t> (cf. Ac. 5:36)</a:t>
            </a:r>
          </a:p>
          <a:p>
            <a:pPr eaLnBrk="1" hangingPunct="1">
              <a:buFont typeface="Wingdings" panose="05000000000000000000" pitchFamily="2" charset="2"/>
              <a:buNone/>
              <a:defRPr/>
            </a:pPr>
            <a:r>
              <a:rPr lang="en-US" altLang="en-US" sz="2000" b="1" dirty="0">
                <a:latin typeface="Arial Narrow" panose="020B0606020202030204" pitchFamily="34" charset="0"/>
              </a:rPr>
              <a:t>	Execution of Judas and Simon</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a:t>
            </a:r>
            <a:r>
              <a:rPr lang="en-US" altLang="en-US" sz="2000" b="1" dirty="0">
                <a:latin typeface="Arial Narrow" panose="020B0606020202030204" pitchFamily="34" charset="0"/>
              </a:rPr>
              <a:t>  Execution of an Egyptian Jew (cf. Ac. 21:38)</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c.AD 50:</a:t>
            </a:r>
            <a:r>
              <a:rPr lang="en-US" altLang="en-US" sz="2000" b="1" dirty="0">
                <a:latin typeface="Arial Narrow" panose="020B0606020202030204" pitchFamily="34" charset="0"/>
              </a:rPr>
              <a:t> Passover riot (20,000 Jews killed)</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52-60:</a:t>
            </a:r>
            <a:r>
              <a:rPr lang="en-US" altLang="en-US" sz="2000" b="1" dirty="0">
                <a:latin typeface="Arial Narrow" panose="020B0606020202030204" pitchFamily="34" charset="0"/>
              </a:rPr>
              <a:t> Crucifixion of the </a:t>
            </a:r>
            <a:r>
              <a:rPr lang="en-US" altLang="en-US" sz="2000" b="1" i="1" dirty="0" err="1">
                <a:latin typeface="Arial Narrow" panose="020B0606020202030204" pitchFamily="34" charset="0"/>
              </a:rPr>
              <a:t>Lestai</a:t>
            </a:r>
            <a:endParaRPr lang="en-US" altLang="en-US" sz="2000" b="1" dirty="0">
              <a:latin typeface="Arial Narrow" panose="020B0606020202030204" pitchFamily="34" charset="0"/>
            </a:endParaRP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60s:</a:t>
            </a:r>
            <a:r>
              <a:rPr lang="en-US" altLang="en-US" sz="2000" b="1" dirty="0">
                <a:latin typeface="Arial Narrow" panose="020B0606020202030204" pitchFamily="34" charset="0"/>
              </a:rPr>
              <a:t> Execution of the </a:t>
            </a:r>
            <a:r>
              <a:rPr lang="en-US" altLang="en-US" sz="2000" b="1" i="1" dirty="0">
                <a:latin typeface="Arial Narrow" panose="020B0606020202030204" pitchFamily="34" charset="0"/>
              </a:rPr>
              <a:t>Sicarii</a:t>
            </a:r>
            <a:endParaRPr lang="en-US" altLang="en-US" sz="2000" b="1" dirty="0">
              <a:latin typeface="Arial Narrow" panose="020B0606020202030204" pitchFamily="34" charset="0"/>
            </a:endParaRP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60-62:</a:t>
            </a:r>
            <a:r>
              <a:rPr lang="en-US" altLang="en-US" sz="2000" b="1" dirty="0">
                <a:latin typeface="Arial Narrow" panose="020B0606020202030204" pitchFamily="34" charset="0"/>
              </a:rPr>
              <a:t> Execution of unnamed messianic imposter</a:t>
            </a:r>
          </a:p>
          <a:p>
            <a:pPr eaLnBrk="1" hangingPunct="1">
              <a:buFont typeface="Wingdings" panose="05000000000000000000" pitchFamily="2" charset="2"/>
              <a:buNone/>
              <a:defRPr/>
            </a:pPr>
            <a:r>
              <a:rPr lang="en-US" altLang="en-US" sz="2000" b="1" dirty="0">
                <a:solidFill>
                  <a:srgbClr val="FF6600"/>
                </a:solidFill>
                <a:latin typeface="Arial Narrow" panose="020B0606020202030204" pitchFamily="34" charset="0"/>
              </a:rPr>
              <a:t>AD 66-70:</a:t>
            </a:r>
            <a:r>
              <a:rPr lang="en-US" altLang="en-US" sz="2000" b="1" dirty="0">
                <a:latin typeface="Arial Narrow" panose="020B0606020202030204" pitchFamily="34" charset="0"/>
              </a:rPr>
              <a:t> 1</a:t>
            </a:r>
            <a:r>
              <a:rPr lang="en-US" altLang="en-US" sz="2000" b="1" baseline="30000" dirty="0">
                <a:latin typeface="Arial Narrow" panose="020B0606020202030204" pitchFamily="34" charset="0"/>
              </a:rPr>
              <a:t>st</a:t>
            </a:r>
            <a:r>
              <a:rPr lang="en-US" altLang="en-US" sz="2000" b="1" dirty="0">
                <a:latin typeface="Arial Narrow" panose="020B0606020202030204" pitchFamily="34" charset="0"/>
              </a:rPr>
              <a:t> Jewish Revolt (resulting in the destruction of the temple)</a:t>
            </a:r>
          </a:p>
          <a:p>
            <a:pPr eaLnBrk="1" hangingPunct="1">
              <a:buFont typeface="Wingdings" panose="05000000000000000000" pitchFamily="2" charset="2"/>
              <a:buNone/>
              <a:defRPr/>
            </a:pPr>
            <a:endParaRPr lang="en-US" altLang="en-US" sz="1800" dirty="0">
              <a:latin typeface="Arial Narrow" panose="020B0606020202030204" pitchFamily="34" charset="0"/>
            </a:endParaRPr>
          </a:p>
          <a:p>
            <a:pPr algn="r" eaLnBrk="1" hangingPunct="1">
              <a:buFont typeface="Wingdings" panose="05000000000000000000" pitchFamily="2" charset="2"/>
              <a:buNone/>
              <a:defRPr/>
            </a:pPr>
            <a:r>
              <a:rPr lang="en-US" altLang="en-US" sz="1800" dirty="0">
                <a:solidFill>
                  <a:srgbClr val="FFFF99"/>
                </a:solidFill>
                <a:latin typeface="Arial Narrow" panose="020B0606020202030204" pitchFamily="34" charset="0"/>
              </a:rPr>
              <a:t>Flavius Josephus</a:t>
            </a:r>
          </a:p>
        </p:txBody>
      </p:sp>
    </p:spTree>
    <p:extLst>
      <p:ext uri="{BB962C8B-B14F-4D97-AF65-F5344CB8AC3E}">
        <p14:creationId xmlns:p14="http://schemas.microsoft.com/office/powerpoint/2010/main" val="3696016709"/>
      </p:ext>
    </p:extLst>
  </p:cSld>
  <p:clrMapOvr>
    <a:masterClrMapping/>
  </p:clrMapOvr>
  <p:transition>
    <p:pull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48132">
                                            <p:txEl>
                                              <p:pRg st="0" end="0"/>
                                            </p:txEl>
                                          </p:spTgt>
                                        </p:tgtEl>
                                        <p:attrNameLst>
                                          <p:attrName>style.visibility</p:attrName>
                                        </p:attrNameLst>
                                      </p:cBhvr>
                                      <p:to>
                                        <p:strVal val="visible"/>
                                      </p:to>
                                    </p:set>
                                    <p:anim calcmode="lin" valueType="num">
                                      <p:cBhvr>
                                        <p:cTn id="7" dur="500" fill="hold"/>
                                        <p:tgtEl>
                                          <p:spTgt spid="48132">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48132">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48132">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481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48132">
                                            <p:txEl>
                                              <p:pRg st="1" end="1"/>
                                            </p:txEl>
                                          </p:spTgt>
                                        </p:tgtEl>
                                        <p:attrNameLst>
                                          <p:attrName>style.visibility</p:attrName>
                                        </p:attrNameLst>
                                      </p:cBhvr>
                                      <p:to>
                                        <p:strVal val="visible"/>
                                      </p:to>
                                    </p:set>
                                    <p:anim calcmode="lin" valueType="num">
                                      <p:cBhvr>
                                        <p:cTn id="15" dur="500" fill="hold"/>
                                        <p:tgtEl>
                                          <p:spTgt spid="48132">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48132">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48132">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481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48132">
                                            <p:txEl>
                                              <p:pRg st="2" end="2"/>
                                            </p:txEl>
                                          </p:spTgt>
                                        </p:tgtEl>
                                        <p:attrNameLst>
                                          <p:attrName>style.visibility</p:attrName>
                                        </p:attrNameLst>
                                      </p:cBhvr>
                                      <p:to>
                                        <p:strVal val="visible"/>
                                      </p:to>
                                    </p:set>
                                    <p:anim calcmode="lin" valueType="num">
                                      <p:cBhvr>
                                        <p:cTn id="23" dur="500" fill="hold"/>
                                        <p:tgtEl>
                                          <p:spTgt spid="48132">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48132">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48132">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481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9" presetClass="entr" presetSubtype="0" accel="100000" fill="hold" nodeType="clickEffect">
                                  <p:stCondLst>
                                    <p:cond delay="0"/>
                                  </p:stCondLst>
                                  <p:childTnLst>
                                    <p:set>
                                      <p:cBhvr>
                                        <p:cTn id="30" dur="1" fill="hold">
                                          <p:stCondLst>
                                            <p:cond delay="0"/>
                                          </p:stCondLst>
                                        </p:cTn>
                                        <p:tgtEl>
                                          <p:spTgt spid="48132">
                                            <p:txEl>
                                              <p:pRg st="3" end="3"/>
                                            </p:txEl>
                                          </p:spTgt>
                                        </p:tgtEl>
                                        <p:attrNameLst>
                                          <p:attrName>style.visibility</p:attrName>
                                        </p:attrNameLst>
                                      </p:cBhvr>
                                      <p:to>
                                        <p:strVal val="visible"/>
                                      </p:to>
                                    </p:set>
                                    <p:anim calcmode="lin" valueType="num">
                                      <p:cBhvr>
                                        <p:cTn id="31" dur="500" fill="hold"/>
                                        <p:tgtEl>
                                          <p:spTgt spid="48132">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2" dur="500" fill="hold"/>
                                        <p:tgtEl>
                                          <p:spTgt spid="48132">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3" dur="500" fill="hold"/>
                                        <p:tgtEl>
                                          <p:spTgt spid="48132">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4" dur="500" fill="hold"/>
                                        <p:tgtEl>
                                          <p:spTgt spid="481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39" presetClass="entr" presetSubtype="0" accel="100000" fill="hold" nodeType="clickEffect">
                                  <p:stCondLst>
                                    <p:cond delay="0"/>
                                  </p:stCondLst>
                                  <p:childTnLst>
                                    <p:set>
                                      <p:cBhvr>
                                        <p:cTn id="38" dur="1" fill="hold">
                                          <p:stCondLst>
                                            <p:cond delay="0"/>
                                          </p:stCondLst>
                                        </p:cTn>
                                        <p:tgtEl>
                                          <p:spTgt spid="48132">
                                            <p:txEl>
                                              <p:pRg st="4" end="4"/>
                                            </p:txEl>
                                          </p:spTgt>
                                        </p:tgtEl>
                                        <p:attrNameLst>
                                          <p:attrName>style.visibility</p:attrName>
                                        </p:attrNameLst>
                                      </p:cBhvr>
                                      <p:to>
                                        <p:strVal val="visible"/>
                                      </p:to>
                                    </p:set>
                                    <p:anim calcmode="lin" valueType="num">
                                      <p:cBhvr>
                                        <p:cTn id="39" dur="500" fill="hold"/>
                                        <p:tgtEl>
                                          <p:spTgt spid="48132">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48132">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48132">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48132">
                                            <p:txEl>
                                              <p:pRg st="4" end="4"/>
                                            </p:txEl>
                                          </p:spTgt>
                                        </p:tgtEl>
                                        <p:attrNameLst>
                                          <p:attrName>ppt_y</p:attrName>
                                        </p:attrNameLst>
                                      </p:cBhvr>
                                      <p:tavLst>
                                        <p:tav tm="0">
                                          <p:val>
                                            <p:strVal val="#ppt_y"/>
                                          </p:val>
                                        </p:tav>
                                        <p:tav tm="100000">
                                          <p:val>
                                            <p:strVal val="#ppt_y"/>
                                          </p:val>
                                        </p:tav>
                                      </p:tavLst>
                                    </p:anim>
                                  </p:childTnLst>
                                </p:cTn>
                              </p:par>
                              <p:par>
                                <p:cTn id="43" presetID="39" presetClass="entr" presetSubtype="0" accel="100000" fill="hold" nodeType="withEffect">
                                  <p:stCondLst>
                                    <p:cond delay="0"/>
                                  </p:stCondLst>
                                  <p:childTnLst>
                                    <p:set>
                                      <p:cBhvr>
                                        <p:cTn id="44" dur="1" fill="hold">
                                          <p:stCondLst>
                                            <p:cond delay="0"/>
                                          </p:stCondLst>
                                        </p:cTn>
                                        <p:tgtEl>
                                          <p:spTgt spid="48132">
                                            <p:txEl>
                                              <p:pRg st="5" end="5"/>
                                            </p:txEl>
                                          </p:spTgt>
                                        </p:tgtEl>
                                        <p:attrNameLst>
                                          <p:attrName>style.visibility</p:attrName>
                                        </p:attrNameLst>
                                      </p:cBhvr>
                                      <p:to>
                                        <p:strVal val="visible"/>
                                      </p:to>
                                    </p:set>
                                    <p:anim calcmode="lin" valueType="num">
                                      <p:cBhvr>
                                        <p:cTn id="45" dur="500" fill="hold"/>
                                        <p:tgtEl>
                                          <p:spTgt spid="48132">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6" dur="500" fill="hold"/>
                                        <p:tgtEl>
                                          <p:spTgt spid="48132">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7" dur="500" fill="hold"/>
                                        <p:tgtEl>
                                          <p:spTgt spid="48132">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48" dur="500" fill="hold"/>
                                        <p:tgtEl>
                                          <p:spTgt spid="481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39" presetClass="entr" presetSubtype="0" accel="100000" fill="hold" nodeType="clickEffect">
                                  <p:stCondLst>
                                    <p:cond delay="0"/>
                                  </p:stCondLst>
                                  <p:childTnLst>
                                    <p:set>
                                      <p:cBhvr>
                                        <p:cTn id="52" dur="1" fill="hold">
                                          <p:stCondLst>
                                            <p:cond delay="0"/>
                                          </p:stCondLst>
                                        </p:cTn>
                                        <p:tgtEl>
                                          <p:spTgt spid="48132">
                                            <p:txEl>
                                              <p:pRg st="6" end="6"/>
                                            </p:txEl>
                                          </p:spTgt>
                                        </p:tgtEl>
                                        <p:attrNameLst>
                                          <p:attrName>style.visibility</p:attrName>
                                        </p:attrNameLst>
                                      </p:cBhvr>
                                      <p:to>
                                        <p:strVal val="visible"/>
                                      </p:to>
                                    </p:set>
                                    <p:anim calcmode="lin" valueType="num">
                                      <p:cBhvr>
                                        <p:cTn id="53" dur="500" fill="hold"/>
                                        <p:tgtEl>
                                          <p:spTgt spid="48132">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54" dur="500" fill="hold"/>
                                        <p:tgtEl>
                                          <p:spTgt spid="48132">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55" dur="500" fill="hold"/>
                                        <p:tgtEl>
                                          <p:spTgt spid="48132">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56" dur="500" fill="hold"/>
                                        <p:tgtEl>
                                          <p:spTgt spid="481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39" presetClass="entr" presetSubtype="0" accel="100000" fill="hold" nodeType="clickEffect">
                                  <p:stCondLst>
                                    <p:cond delay="0"/>
                                  </p:stCondLst>
                                  <p:childTnLst>
                                    <p:set>
                                      <p:cBhvr>
                                        <p:cTn id="60" dur="1" fill="hold">
                                          <p:stCondLst>
                                            <p:cond delay="0"/>
                                          </p:stCondLst>
                                        </p:cTn>
                                        <p:tgtEl>
                                          <p:spTgt spid="48132">
                                            <p:txEl>
                                              <p:pRg st="7" end="7"/>
                                            </p:txEl>
                                          </p:spTgt>
                                        </p:tgtEl>
                                        <p:attrNameLst>
                                          <p:attrName>style.visibility</p:attrName>
                                        </p:attrNameLst>
                                      </p:cBhvr>
                                      <p:to>
                                        <p:strVal val="visible"/>
                                      </p:to>
                                    </p:set>
                                    <p:anim calcmode="lin" valueType="num">
                                      <p:cBhvr>
                                        <p:cTn id="61" dur="500" fill="hold"/>
                                        <p:tgtEl>
                                          <p:spTgt spid="48132">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2" dur="500" fill="hold"/>
                                        <p:tgtEl>
                                          <p:spTgt spid="48132">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3" dur="500" fill="hold"/>
                                        <p:tgtEl>
                                          <p:spTgt spid="48132">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64" dur="500" fill="hold"/>
                                        <p:tgtEl>
                                          <p:spTgt spid="48132">
                                            <p:txEl>
                                              <p:pRg st="7" end="7"/>
                                            </p:txEl>
                                          </p:spTgt>
                                        </p:tgtEl>
                                        <p:attrNameLst>
                                          <p:attrName>ppt_y</p:attrName>
                                        </p:attrNameLst>
                                      </p:cBhvr>
                                      <p:tavLst>
                                        <p:tav tm="0">
                                          <p:val>
                                            <p:strVal val="#ppt_y"/>
                                          </p:val>
                                        </p:tav>
                                        <p:tav tm="100000">
                                          <p:val>
                                            <p:strVal val="#ppt_y"/>
                                          </p:val>
                                        </p:tav>
                                      </p:tavLst>
                                    </p:anim>
                                  </p:childTnLst>
                                </p:cTn>
                              </p:par>
                              <p:par>
                                <p:cTn id="65" presetID="39" presetClass="entr" presetSubtype="0" accel="100000" fill="hold" nodeType="withEffect">
                                  <p:stCondLst>
                                    <p:cond delay="0"/>
                                  </p:stCondLst>
                                  <p:childTnLst>
                                    <p:set>
                                      <p:cBhvr>
                                        <p:cTn id="66" dur="1" fill="hold">
                                          <p:stCondLst>
                                            <p:cond delay="0"/>
                                          </p:stCondLst>
                                        </p:cTn>
                                        <p:tgtEl>
                                          <p:spTgt spid="48132">
                                            <p:txEl>
                                              <p:pRg st="8" end="8"/>
                                            </p:txEl>
                                          </p:spTgt>
                                        </p:tgtEl>
                                        <p:attrNameLst>
                                          <p:attrName>style.visibility</p:attrName>
                                        </p:attrNameLst>
                                      </p:cBhvr>
                                      <p:to>
                                        <p:strVal val="visible"/>
                                      </p:to>
                                    </p:set>
                                    <p:anim calcmode="lin" valueType="num">
                                      <p:cBhvr>
                                        <p:cTn id="67" dur="500" fill="hold"/>
                                        <p:tgtEl>
                                          <p:spTgt spid="48132">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68" dur="500" fill="hold"/>
                                        <p:tgtEl>
                                          <p:spTgt spid="48132">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69" dur="500" fill="hold"/>
                                        <p:tgtEl>
                                          <p:spTgt spid="48132">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70" dur="500" fill="hold"/>
                                        <p:tgtEl>
                                          <p:spTgt spid="481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39" presetClass="entr" presetSubtype="0" accel="100000" fill="hold" nodeType="clickEffect">
                                  <p:stCondLst>
                                    <p:cond delay="0"/>
                                  </p:stCondLst>
                                  <p:childTnLst>
                                    <p:set>
                                      <p:cBhvr>
                                        <p:cTn id="74" dur="1" fill="hold">
                                          <p:stCondLst>
                                            <p:cond delay="0"/>
                                          </p:stCondLst>
                                        </p:cTn>
                                        <p:tgtEl>
                                          <p:spTgt spid="48132">
                                            <p:txEl>
                                              <p:pRg st="9" end="9"/>
                                            </p:txEl>
                                          </p:spTgt>
                                        </p:tgtEl>
                                        <p:attrNameLst>
                                          <p:attrName>style.visibility</p:attrName>
                                        </p:attrNameLst>
                                      </p:cBhvr>
                                      <p:to>
                                        <p:strVal val="visible"/>
                                      </p:to>
                                    </p:set>
                                    <p:anim calcmode="lin" valueType="num">
                                      <p:cBhvr>
                                        <p:cTn id="75" dur="500" fill="hold"/>
                                        <p:tgtEl>
                                          <p:spTgt spid="48132">
                                            <p:txEl>
                                              <p:pRg st="9" end="9"/>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76" dur="500" fill="hold"/>
                                        <p:tgtEl>
                                          <p:spTgt spid="48132">
                                            <p:txEl>
                                              <p:pRg st="9" end="9"/>
                                            </p:txEl>
                                          </p:spTgt>
                                        </p:tgtEl>
                                        <p:attrNameLst>
                                          <p:attrName>ppt_w</p:attrName>
                                        </p:attrNameLst>
                                      </p:cBhvr>
                                      <p:tavLst>
                                        <p:tav tm="0">
                                          <p:val>
                                            <p:strVal val="#ppt_w+.3"/>
                                          </p:val>
                                        </p:tav>
                                        <p:tav tm="50000">
                                          <p:val>
                                            <p:strVal val="#ppt_w+.3"/>
                                          </p:val>
                                        </p:tav>
                                        <p:tav tm="100000">
                                          <p:val>
                                            <p:strVal val="#ppt_w"/>
                                          </p:val>
                                        </p:tav>
                                      </p:tavLst>
                                    </p:anim>
                                    <p:anim calcmode="lin" valueType="num">
                                      <p:cBhvr>
                                        <p:cTn id="77" dur="500" fill="hold"/>
                                        <p:tgtEl>
                                          <p:spTgt spid="48132">
                                            <p:txEl>
                                              <p:pRg st="9" end="9"/>
                                            </p:txEl>
                                          </p:spTgt>
                                        </p:tgtEl>
                                        <p:attrNameLst>
                                          <p:attrName>ppt_x</p:attrName>
                                        </p:attrNameLst>
                                      </p:cBhvr>
                                      <p:tavLst>
                                        <p:tav tm="0">
                                          <p:val>
                                            <p:strVal val="#ppt_x-.3"/>
                                          </p:val>
                                        </p:tav>
                                        <p:tav tm="50000">
                                          <p:val>
                                            <p:strVal val="#ppt_x"/>
                                          </p:val>
                                        </p:tav>
                                        <p:tav tm="100000">
                                          <p:val>
                                            <p:strVal val="#ppt_x"/>
                                          </p:val>
                                        </p:tav>
                                      </p:tavLst>
                                    </p:anim>
                                    <p:anim calcmode="lin" valueType="num">
                                      <p:cBhvr>
                                        <p:cTn id="78" dur="500" fill="hold"/>
                                        <p:tgtEl>
                                          <p:spTgt spid="48132">
                                            <p:txEl>
                                              <p:pRg st="9" end="9"/>
                                            </p:txEl>
                                          </p:spTgt>
                                        </p:tgtEl>
                                        <p:attrNameLst>
                                          <p:attrName>ppt_y</p:attrName>
                                        </p:attrNameLst>
                                      </p:cBhvr>
                                      <p:tavLst>
                                        <p:tav tm="0">
                                          <p:val>
                                            <p:strVal val="#ppt_y"/>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39" presetClass="entr" presetSubtype="0" accel="100000" fill="hold" nodeType="clickEffect">
                                  <p:stCondLst>
                                    <p:cond delay="0"/>
                                  </p:stCondLst>
                                  <p:childTnLst>
                                    <p:set>
                                      <p:cBhvr>
                                        <p:cTn id="82" dur="1" fill="hold">
                                          <p:stCondLst>
                                            <p:cond delay="0"/>
                                          </p:stCondLst>
                                        </p:cTn>
                                        <p:tgtEl>
                                          <p:spTgt spid="48132">
                                            <p:txEl>
                                              <p:pRg st="10" end="10"/>
                                            </p:txEl>
                                          </p:spTgt>
                                        </p:tgtEl>
                                        <p:attrNameLst>
                                          <p:attrName>style.visibility</p:attrName>
                                        </p:attrNameLst>
                                      </p:cBhvr>
                                      <p:to>
                                        <p:strVal val="visible"/>
                                      </p:to>
                                    </p:set>
                                    <p:anim calcmode="lin" valueType="num">
                                      <p:cBhvr>
                                        <p:cTn id="83" dur="500" fill="hold"/>
                                        <p:tgtEl>
                                          <p:spTgt spid="48132">
                                            <p:txEl>
                                              <p:pRg st="10" end="1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4" dur="500" fill="hold"/>
                                        <p:tgtEl>
                                          <p:spTgt spid="48132">
                                            <p:txEl>
                                              <p:pRg st="10" end="1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85" dur="500" fill="hold"/>
                                        <p:tgtEl>
                                          <p:spTgt spid="48132">
                                            <p:txEl>
                                              <p:pRg st="10" end="10"/>
                                            </p:txEl>
                                          </p:spTgt>
                                        </p:tgtEl>
                                        <p:attrNameLst>
                                          <p:attrName>ppt_x</p:attrName>
                                        </p:attrNameLst>
                                      </p:cBhvr>
                                      <p:tavLst>
                                        <p:tav tm="0">
                                          <p:val>
                                            <p:strVal val="#ppt_x-.3"/>
                                          </p:val>
                                        </p:tav>
                                        <p:tav tm="50000">
                                          <p:val>
                                            <p:strVal val="#ppt_x"/>
                                          </p:val>
                                        </p:tav>
                                        <p:tav tm="100000">
                                          <p:val>
                                            <p:strVal val="#ppt_x"/>
                                          </p:val>
                                        </p:tav>
                                      </p:tavLst>
                                    </p:anim>
                                    <p:anim calcmode="lin" valueType="num">
                                      <p:cBhvr>
                                        <p:cTn id="86" dur="500" fill="hold"/>
                                        <p:tgtEl>
                                          <p:spTgt spid="48132">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39" presetClass="entr" presetSubtype="0" accel="100000" fill="hold" nodeType="clickEffect">
                                  <p:stCondLst>
                                    <p:cond delay="0"/>
                                  </p:stCondLst>
                                  <p:childTnLst>
                                    <p:set>
                                      <p:cBhvr>
                                        <p:cTn id="90" dur="1" fill="hold">
                                          <p:stCondLst>
                                            <p:cond delay="0"/>
                                          </p:stCondLst>
                                        </p:cTn>
                                        <p:tgtEl>
                                          <p:spTgt spid="48132">
                                            <p:txEl>
                                              <p:pRg st="11" end="11"/>
                                            </p:txEl>
                                          </p:spTgt>
                                        </p:tgtEl>
                                        <p:attrNameLst>
                                          <p:attrName>style.visibility</p:attrName>
                                        </p:attrNameLst>
                                      </p:cBhvr>
                                      <p:to>
                                        <p:strVal val="visible"/>
                                      </p:to>
                                    </p:set>
                                    <p:anim calcmode="lin" valueType="num">
                                      <p:cBhvr>
                                        <p:cTn id="91" dur="500" fill="hold"/>
                                        <p:tgtEl>
                                          <p:spTgt spid="48132">
                                            <p:txEl>
                                              <p:pRg st="11" end="1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92" dur="500" fill="hold"/>
                                        <p:tgtEl>
                                          <p:spTgt spid="48132">
                                            <p:txEl>
                                              <p:pRg st="11" end="1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3" dur="500" fill="hold"/>
                                        <p:tgtEl>
                                          <p:spTgt spid="48132">
                                            <p:txEl>
                                              <p:pRg st="11" end="11"/>
                                            </p:txEl>
                                          </p:spTgt>
                                        </p:tgtEl>
                                        <p:attrNameLst>
                                          <p:attrName>ppt_x</p:attrName>
                                        </p:attrNameLst>
                                      </p:cBhvr>
                                      <p:tavLst>
                                        <p:tav tm="0">
                                          <p:val>
                                            <p:strVal val="#ppt_x-.3"/>
                                          </p:val>
                                        </p:tav>
                                        <p:tav tm="50000">
                                          <p:val>
                                            <p:strVal val="#ppt_x"/>
                                          </p:val>
                                        </p:tav>
                                        <p:tav tm="100000">
                                          <p:val>
                                            <p:strVal val="#ppt_x"/>
                                          </p:val>
                                        </p:tav>
                                      </p:tavLst>
                                    </p:anim>
                                    <p:anim calcmode="lin" valueType="num">
                                      <p:cBhvr>
                                        <p:cTn id="94" dur="500" fill="hold"/>
                                        <p:tgtEl>
                                          <p:spTgt spid="48132">
                                            <p:txEl>
                                              <p:pRg st="11" end="11"/>
                                            </p:txEl>
                                          </p:spTgt>
                                        </p:tgtEl>
                                        <p:attrNameLst>
                                          <p:attrName>ppt_y</p:attrName>
                                        </p:attrNameLst>
                                      </p:cBhvr>
                                      <p:tavLst>
                                        <p:tav tm="0">
                                          <p:val>
                                            <p:strVal val="#ppt_y"/>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39" presetClass="entr" presetSubtype="0" accel="100000" fill="hold" nodeType="clickEffect">
                                  <p:stCondLst>
                                    <p:cond delay="0"/>
                                  </p:stCondLst>
                                  <p:childTnLst>
                                    <p:set>
                                      <p:cBhvr>
                                        <p:cTn id="98" dur="1" fill="hold">
                                          <p:stCondLst>
                                            <p:cond delay="0"/>
                                          </p:stCondLst>
                                        </p:cTn>
                                        <p:tgtEl>
                                          <p:spTgt spid="48133">
                                            <p:txEl>
                                              <p:pRg st="0" end="0"/>
                                            </p:txEl>
                                          </p:spTgt>
                                        </p:tgtEl>
                                        <p:attrNameLst>
                                          <p:attrName>style.visibility</p:attrName>
                                        </p:attrNameLst>
                                      </p:cBhvr>
                                      <p:to>
                                        <p:strVal val="visible"/>
                                      </p:to>
                                    </p:set>
                                    <p:anim calcmode="lin" valueType="num">
                                      <p:cBhvr>
                                        <p:cTn id="99" dur="500" fill="hold"/>
                                        <p:tgtEl>
                                          <p:spTgt spid="4813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0" dur="500" fill="hold"/>
                                        <p:tgtEl>
                                          <p:spTgt spid="4813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1" dur="500" fill="hold"/>
                                        <p:tgtEl>
                                          <p:spTgt spid="4813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2" dur="500" fill="hold"/>
                                        <p:tgtEl>
                                          <p:spTgt spid="4813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39" presetClass="entr" presetSubtype="0" accel="100000" fill="hold" nodeType="clickEffect">
                                  <p:stCondLst>
                                    <p:cond delay="0"/>
                                  </p:stCondLst>
                                  <p:childTnLst>
                                    <p:set>
                                      <p:cBhvr>
                                        <p:cTn id="106" dur="1" fill="hold">
                                          <p:stCondLst>
                                            <p:cond delay="0"/>
                                          </p:stCondLst>
                                        </p:cTn>
                                        <p:tgtEl>
                                          <p:spTgt spid="48133">
                                            <p:txEl>
                                              <p:pRg st="1" end="1"/>
                                            </p:txEl>
                                          </p:spTgt>
                                        </p:tgtEl>
                                        <p:attrNameLst>
                                          <p:attrName>style.visibility</p:attrName>
                                        </p:attrNameLst>
                                      </p:cBhvr>
                                      <p:to>
                                        <p:strVal val="visible"/>
                                      </p:to>
                                    </p:set>
                                    <p:anim calcmode="lin" valueType="num">
                                      <p:cBhvr>
                                        <p:cTn id="107" dur="500" fill="hold"/>
                                        <p:tgtEl>
                                          <p:spTgt spid="48133">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08" dur="500" fill="hold"/>
                                        <p:tgtEl>
                                          <p:spTgt spid="48133">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09" dur="500" fill="hold"/>
                                        <p:tgtEl>
                                          <p:spTgt spid="48133">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0" dur="500" fill="hold"/>
                                        <p:tgtEl>
                                          <p:spTgt spid="4813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39" presetClass="entr" presetSubtype="0" accel="100000" fill="hold" nodeType="clickEffect">
                                  <p:stCondLst>
                                    <p:cond delay="0"/>
                                  </p:stCondLst>
                                  <p:childTnLst>
                                    <p:set>
                                      <p:cBhvr>
                                        <p:cTn id="114" dur="1" fill="hold">
                                          <p:stCondLst>
                                            <p:cond delay="0"/>
                                          </p:stCondLst>
                                        </p:cTn>
                                        <p:tgtEl>
                                          <p:spTgt spid="48133">
                                            <p:txEl>
                                              <p:pRg st="2" end="2"/>
                                            </p:txEl>
                                          </p:spTgt>
                                        </p:tgtEl>
                                        <p:attrNameLst>
                                          <p:attrName>style.visibility</p:attrName>
                                        </p:attrNameLst>
                                      </p:cBhvr>
                                      <p:to>
                                        <p:strVal val="visible"/>
                                      </p:to>
                                    </p:set>
                                    <p:anim calcmode="lin" valueType="num">
                                      <p:cBhvr>
                                        <p:cTn id="115" dur="500" fill="hold"/>
                                        <p:tgtEl>
                                          <p:spTgt spid="48133">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16" dur="500" fill="hold"/>
                                        <p:tgtEl>
                                          <p:spTgt spid="48133">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17" dur="500" fill="hold"/>
                                        <p:tgtEl>
                                          <p:spTgt spid="48133">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118" dur="500" fill="hold"/>
                                        <p:tgtEl>
                                          <p:spTgt spid="4813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19" fill="hold" nodeType="clickPar">
                      <p:stCondLst>
                        <p:cond delay="indefinite"/>
                      </p:stCondLst>
                      <p:childTnLst>
                        <p:par>
                          <p:cTn id="120" fill="hold" nodeType="withGroup">
                            <p:stCondLst>
                              <p:cond delay="0"/>
                            </p:stCondLst>
                            <p:childTnLst>
                              <p:par>
                                <p:cTn id="121" presetID="39" presetClass="entr" presetSubtype="0" accel="100000" fill="hold" nodeType="clickEffect">
                                  <p:stCondLst>
                                    <p:cond delay="0"/>
                                  </p:stCondLst>
                                  <p:childTnLst>
                                    <p:set>
                                      <p:cBhvr>
                                        <p:cTn id="122" dur="1" fill="hold">
                                          <p:stCondLst>
                                            <p:cond delay="0"/>
                                          </p:stCondLst>
                                        </p:cTn>
                                        <p:tgtEl>
                                          <p:spTgt spid="48133">
                                            <p:txEl>
                                              <p:pRg st="3" end="3"/>
                                            </p:txEl>
                                          </p:spTgt>
                                        </p:tgtEl>
                                        <p:attrNameLst>
                                          <p:attrName>style.visibility</p:attrName>
                                        </p:attrNameLst>
                                      </p:cBhvr>
                                      <p:to>
                                        <p:strVal val="visible"/>
                                      </p:to>
                                    </p:set>
                                    <p:anim calcmode="lin" valueType="num">
                                      <p:cBhvr>
                                        <p:cTn id="123" dur="500" fill="hold"/>
                                        <p:tgtEl>
                                          <p:spTgt spid="48133">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24" dur="500" fill="hold"/>
                                        <p:tgtEl>
                                          <p:spTgt spid="48133">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25" dur="500" fill="hold"/>
                                        <p:tgtEl>
                                          <p:spTgt spid="48133">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126" dur="500" fill="hold"/>
                                        <p:tgtEl>
                                          <p:spTgt spid="4813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39" presetClass="entr" presetSubtype="0" accel="100000" fill="hold" nodeType="clickEffect">
                                  <p:stCondLst>
                                    <p:cond delay="0"/>
                                  </p:stCondLst>
                                  <p:childTnLst>
                                    <p:set>
                                      <p:cBhvr>
                                        <p:cTn id="130" dur="1" fill="hold">
                                          <p:stCondLst>
                                            <p:cond delay="0"/>
                                          </p:stCondLst>
                                        </p:cTn>
                                        <p:tgtEl>
                                          <p:spTgt spid="48133">
                                            <p:txEl>
                                              <p:pRg st="4" end="4"/>
                                            </p:txEl>
                                          </p:spTgt>
                                        </p:tgtEl>
                                        <p:attrNameLst>
                                          <p:attrName>style.visibility</p:attrName>
                                        </p:attrNameLst>
                                      </p:cBhvr>
                                      <p:to>
                                        <p:strVal val="visible"/>
                                      </p:to>
                                    </p:set>
                                    <p:anim calcmode="lin" valueType="num">
                                      <p:cBhvr>
                                        <p:cTn id="131" dur="500" fill="hold"/>
                                        <p:tgtEl>
                                          <p:spTgt spid="4813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32" dur="500" fill="hold"/>
                                        <p:tgtEl>
                                          <p:spTgt spid="4813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33" dur="500" fill="hold"/>
                                        <p:tgtEl>
                                          <p:spTgt spid="4813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34" dur="500" fill="hold"/>
                                        <p:tgtEl>
                                          <p:spTgt spid="4813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35" fill="hold" nodeType="clickPar">
                      <p:stCondLst>
                        <p:cond delay="indefinite"/>
                      </p:stCondLst>
                      <p:childTnLst>
                        <p:par>
                          <p:cTn id="136" fill="hold" nodeType="withGroup">
                            <p:stCondLst>
                              <p:cond delay="0"/>
                            </p:stCondLst>
                            <p:childTnLst>
                              <p:par>
                                <p:cTn id="137" presetID="39" presetClass="entr" presetSubtype="0" accel="100000" fill="hold" nodeType="clickEffect">
                                  <p:stCondLst>
                                    <p:cond delay="0"/>
                                  </p:stCondLst>
                                  <p:childTnLst>
                                    <p:set>
                                      <p:cBhvr>
                                        <p:cTn id="138" dur="1" fill="hold">
                                          <p:stCondLst>
                                            <p:cond delay="0"/>
                                          </p:stCondLst>
                                        </p:cTn>
                                        <p:tgtEl>
                                          <p:spTgt spid="48133">
                                            <p:txEl>
                                              <p:pRg st="5" end="5"/>
                                            </p:txEl>
                                          </p:spTgt>
                                        </p:tgtEl>
                                        <p:attrNameLst>
                                          <p:attrName>style.visibility</p:attrName>
                                        </p:attrNameLst>
                                      </p:cBhvr>
                                      <p:to>
                                        <p:strVal val="visible"/>
                                      </p:to>
                                    </p:set>
                                    <p:anim calcmode="lin" valueType="num">
                                      <p:cBhvr>
                                        <p:cTn id="139" dur="500" fill="hold"/>
                                        <p:tgtEl>
                                          <p:spTgt spid="48133">
                                            <p:txEl>
                                              <p:pRg st="5" end="5"/>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0" dur="500" fill="hold"/>
                                        <p:tgtEl>
                                          <p:spTgt spid="48133">
                                            <p:txEl>
                                              <p:pRg st="5" end="5"/>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1" dur="500" fill="hold"/>
                                        <p:tgtEl>
                                          <p:spTgt spid="48133">
                                            <p:txEl>
                                              <p:pRg st="5" end="5"/>
                                            </p:txEl>
                                          </p:spTgt>
                                        </p:tgtEl>
                                        <p:attrNameLst>
                                          <p:attrName>ppt_x</p:attrName>
                                        </p:attrNameLst>
                                      </p:cBhvr>
                                      <p:tavLst>
                                        <p:tav tm="0">
                                          <p:val>
                                            <p:strVal val="#ppt_x-.3"/>
                                          </p:val>
                                        </p:tav>
                                        <p:tav tm="50000">
                                          <p:val>
                                            <p:strVal val="#ppt_x"/>
                                          </p:val>
                                        </p:tav>
                                        <p:tav tm="100000">
                                          <p:val>
                                            <p:strVal val="#ppt_x"/>
                                          </p:val>
                                        </p:tav>
                                      </p:tavLst>
                                    </p:anim>
                                    <p:anim calcmode="lin" valueType="num">
                                      <p:cBhvr>
                                        <p:cTn id="142" dur="500" fill="hold"/>
                                        <p:tgtEl>
                                          <p:spTgt spid="4813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39" presetClass="entr" presetSubtype="0" accel="100000" fill="hold" nodeType="clickEffect">
                                  <p:stCondLst>
                                    <p:cond delay="0"/>
                                  </p:stCondLst>
                                  <p:childTnLst>
                                    <p:set>
                                      <p:cBhvr>
                                        <p:cTn id="146" dur="1" fill="hold">
                                          <p:stCondLst>
                                            <p:cond delay="0"/>
                                          </p:stCondLst>
                                        </p:cTn>
                                        <p:tgtEl>
                                          <p:spTgt spid="48133">
                                            <p:txEl>
                                              <p:pRg st="6" end="6"/>
                                            </p:txEl>
                                          </p:spTgt>
                                        </p:tgtEl>
                                        <p:attrNameLst>
                                          <p:attrName>style.visibility</p:attrName>
                                        </p:attrNameLst>
                                      </p:cBhvr>
                                      <p:to>
                                        <p:strVal val="visible"/>
                                      </p:to>
                                    </p:set>
                                    <p:anim calcmode="lin" valueType="num">
                                      <p:cBhvr>
                                        <p:cTn id="147" dur="500" fill="hold"/>
                                        <p:tgtEl>
                                          <p:spTgt spid="48133">
                                            <p:txEl>
                                              <p:pRg st="6" end="6"/>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48" dur="500" fill="hold"/>
                                        <p:tgtEl>
                                          <p:spTgt spid="48133">
                                            <p:txEl>
                                              <p:pRg st="6" end="6"/>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49" dur="500" fill="hold"/>
                                        <p:tgtEl>
                                          <p:spTgt spid="48133">
                                            <p:txEl>
                                              <p:pRg st="6" end="6"/>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0" dur="500" fill="hold"/>
                                        <p:tgtEl>
                                          <p:spTgt spid="48133">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151" fill="hold" nodeType="clickPar">
                      <p:stCondLst>
                        <p:cond delay="indefinite"/>
                      </p:stCondLst>
                      <p:childTnLst>
                        <p:par>
                          <p:cTn id="152" fill="hold" nodeType="withGroup">
                            <p:stCondLst>
                              <p:cond delay="0"/>
                            </p:stCondLst>
                            <p:childTnLst>
                              <p:par>
                                <p:cTn id="153" presetID="39" presetClass="entr" presetSubtype="0" accel="100000" fill="hold" nodeType="clickEffect">
                                  <p:stCondLst>
                                    <p:cond delay="0"/>
                                  </p:stCondLst>
                                  <p:childTnLst>
                                    <p:set>
                                      <p:cBhvr>
                                        <p:cTn id="154" dur="1" fill="hold">
                                          <p:stCondLst>
                                            <p:cond delay="0"/>
                                          </p:stCondLst>
                                        </p:cTn>
                                        <p:tgtEl>
                                          <p:spTgt spid="48133">
                                            <p:txEl>
                                              <p:pRg st="7" end="7"/>
                                            </p:txEl>
                                          </p:spTgt>
                                        </p:tgtEl>
                                        <p:attrNameLst>
                                          <p:attrName>style.visibility</p:attrName>
                                        </p:attrNameLst>
                                      </p:cBhvr>
                                      <p:to>
                                        <p:strVal val="visible"/>
                                      </p:to>
                                    </p:set>
                                    <p:anim calcmode="lin" valueType="num">
                                      <p:cBhvr>
                                        <p:cTn id="155" dur="500" fill="hold"/>
                                        <p:tgtEl>
                                          <p:spTgt spid="48133">
                                            <p:txEl>
                                              <p:pRg st="7" end="7"/>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56" dur="500" fill="hold"/>
                                        <p:tgtEl>
                                          <p:spTgt spid="48133">
                                            <p:txEl>
                                              <p:pRg st="7" end="7"/>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57" dur="500" fill="hold"/>
                                        <p:tgtEl>
                                          <p:spTgt spid="48133">
                                            <p:txEl>
                                              <p:pRg st="7" end="7"/>
                                            </p:txEl>
                                          </p:spTgt>
                                        </p:tgtEl>
                                        <p:attrNameLst>
                                          <p:attrName>ppt_x</p:attrName>
                                        </p:attrNameLst>
                                      </p:cBhvr>
                                      <p:tavLst>
                                        <p:tav tm="0">
                                          <p:val>
                                            <p:strVal val="#ppt_x-.3"/>
                                          </p:val>
                                        </p:tav>
                                        <p:tav tm="50000">
                                          <p:val>
                                            <p:strVal val="#ppt_x"/>
                                          </p:val>
                                        </p:tav>
                                        <p:tav tm="100000">
                                          <p:val>
                                            <p:strVal val="#ppt_x"/>
                                          </p:val>
                                        </p:tav>
                                      </p:tavLst>
                                    </p:anim>
                                    <p:anim calcmode="lin" valueType="num">
                                      <p:cBhvr>
                                        <p:cTn id="158" dur="500" fill="hold"/>
                                        <p:tgtEl>
                                          <p:spTgt spid="48133">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159" fill="hold" nodeType="clickPar">
                      <p:stCondLst>
                        <p:cond delay="indefinite"/>
                      </p:stCondLst>
                      <p:childTnLst>
                        <p:par>
                          <p:cTn id="160" fill="hold" nodeType="withGroup">
                            <p:stCondLst>
                              <p:cond delay="0"/>
                            </p:stCondLst>
                            <p:childTnLst>
                              <p:par>
                                <p:cTn id="161" presetID="39" presetClass="entr" presetSubtype="0" accel="100000" fill="hold" nodeType="clickEffect">
                                  <p:stCondLst>
                                    <p:cond delay="0"/>
                                  </p:stCondLst>
                                  <p:childTnLst>
                                    <p:set>
                                      <p:cBhvr>
                                        <p:cTn id="162" dur="1" fill="hold">
                                          <p:stCondLst>
                                            <p:cond delay="0"/>
                                          </p:stCondLst>
                                        </p:cTn>
                                        <p:tgtEl>
                                          <p:spTgt spid="48133">
                                            <p:txEl>
                                              <p:pRg st="8" end="8"/>
                                            </p:txEl>
                                          </p:spTgt>
                                        </p:tgtEl>
                                        <p:attrNameLst>
                                          <p:attrName>style.visibility</p:attrName>
                                        </p:attrNameLst>
                                      </p:cBhvr>
                                      <p:to>
                                        <p:strVal val="visible"/>
                                      </p:to>
                                    </p:set>
                                    <p:anim calcmode="lin" valueType="num">
                                      <p:cBhvr>
                                        <p:cTn id="163" dur="500" fill="hold"/>
                                        <p:tgtEl>
                                          <p:spTgt spid="48133">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4" dur="500" fill="hold"/>
                                        <p:tgtEl>
                                          <p:spTgt spid="48133">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65" dur="500" fill="hold"/>
                                        <p:tgtEl>
                                          <p:spTgt spid="48133">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166" dur="500" fill="hold"/>
                                        <p:tgtEl>
                                          <p:spTgt spid="4813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B1FE4-EF9C-1797-4261-D1E0C3149C6F}"/>
              </a:ext>
            </a:extLst>
          </p:cNvPr>
          <p:cNvSpPr>
            <a:spLocks noGrp="1"/>
          </p:cNvSpPr>
          <p:nvPr>
            <p:ph type="title"/>
          </p:nvPr>
        </p:nvSpPr>
        <p:spPr>
          <a:xfrm>
            <a:off x="55919" y="433251"/>
            <a:ext cx="2046514" cy="5601790"/>
          </a:xfrm>
        </p:spPr>
        <p:txBody>
          <a:bodyPr/>
          <a:lstStyle/>
          <a:p>
            <a:pPr algn="r"/>
            <a:r>
              <a:rPr lang="en-US" sz="2800" dirty="0">
                <a:solidFill>
                  <a:schemeClr val="tx1"/>
                </a:solidFill>
                <a:effectLst/>
              </a:rPr>
              <a:t>Depiction of mass crucifixions of rebels.</a:t>
            </a:r>
            <a:br>
              <a:rPr lang="en-US" sz="2800" dirty="0">
                <a:solidFill>
                  <a:schemeClr val="tx1"/>
                </a:solidFill>
                <a:effectLst/>
              </a:rPr>
            </a:br>
            <a:endParaRPr lang="en-US" sz="2800" dirty="0">
              <a:solidFill>
                <a:schemeClr val="tx1"/>
              </a:solidFill>
              <a:effectLst/>
            </a:endParaRPr>
          </a:p>
        </p:txBody>
      </p:sp>
      <p:sp>
        <p:nvSpPr>
          <p:cNvPr id="4" name="Slide Number Placeholder 3">
            <a:extLst>
              <a:ext uri="{FF2B5EF4-FFF2-40B4-BE49-F238E27FC236}">
                <a16:creationId xmlns:a16="http://schemas.microsoft.com/office/drawing/2014/main" id="{38AED7B4-869B-CDC6-9AC4-9511DCDD690D}"/>
              </a:ext>
            </a:extLst>
          </p:cNvPr>
          <p:cNvSpPr>
            <a:spLocks noGrp="1"/>
          </p:cNvSpPr>
          <p:nvPr>
            <p:ph type="sldNum" sz="quarter" idx="12"/>
          </p:nvPr>
        </p:nvSpPr>
        <p:spPr/>
        <p:txBody>
          <a:bodyPr/>
          <a:lstStyle/>
          <a:p>
            <a:fld id="{1AE1E3F6-B88D-4629-87F6-2F273379B775}" type="slidenum">
              <a:rPr lang="en-US" altLang="en-US" smtClean="0"/>
              <a:pPr/>
              <a:t>41</a:t>
            </a:fld>
            <a:endParaRPr lang="en-US" altLang="en-US"/>
          </a:p>
        </p:txBody>
      </p:sp>
      <p:pic>
        <p:nvPicPr>
          <p:cNvPr id="1028" name="Picture 4">
            <a:extLst>
              <a:ext uri="{FF2B5EF4-FFF2-40B4-BE49-F238E27FC236}">
                <a16:creationId xmlns:a16="http://schemas.microsoft.com/office/drawing/2014/main" id="{D0101FC2-9F6D-BA26-911C-42333B15E5E9}"/>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246811" y="661394"/>
            <a:ext cx="9824025" cy="53736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36981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a:solidFill>
                  <a:srgbClr val="7030A0"/>
                </a:solidFill>
              </a:rPr>
              <a:t>The Herodian</a:t>
            </a:r>
            <a:r>
              <a:rPr lang="en-US" dirty="0">
                <a:solidFill>
                  <a:srgbClr val="7030A0"/>
                </a:solidFill>
              </a:rPr>
              <a:t>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This group, mentioned alongside the Pharisees (Mk. 3:6; 12:13; Mt. 22:16), is largely unknown except for the references in the New Testament.</a:t>
            </a:r>
          </a:p>
          <a:p>
            <a:pPr marL="914400" indent="-457200">
              <a:spcBef>
                <a:spcPts val="600"/>
              </a:spcBef>
              <a:buFont typeface="Wingdings" panose="05000000000000000000" pitchFamily="2" charset="2"/>
              <a:buChar char="§"/>
            </a:pPr>
            <a:r>
              <a:rPr lang="en-US" sz="2400" i="1" dirty="0"/>
              <a:t>They are not mentioned by Josephus, at least by name.</a:t>
            </a:r>
          </a:p>
          <a:p>
            <a:pPr marL="914400" indent="-457200">
              <a:spcBef>
                <a:spcPts val="600"/>
              </a:spcBef>
              <a:buFont typeface="Wingdings" panose="05000000000000000000" pitchFamily="2" charset="2"/>
              <a:buChar char="§"/>
            </a:pPr>
            <a:r>
              <a:rPr lang="en-US" sz="2400" i="1" dirty="0"/>
              <a:t>Apparently, they were supporters of the Herod family.</a:t>
            </a:r>
          </a:p>
          <a:p>
            <a:pPr marL="914400" indent="-457200">
              <a:spcBef>
                <a:spcPts val="600"/>
              </a:spcBef>
              <a:buFont typeface="Wingdings" panose="05000000000000000000" pitchFamily="2" charset="2"/>
              <a:buChar char="§"/>
            </a:pPr>
            <a:r>
              <a:rPr lang="en-US" sz="2400" i="1" dirty="0"/>
              <a:t>Some have suggested that they may have been Essenes, but this is unclear.</a:t>
            </a:r>
          </a:p>
        </p:txBody>
      </p:sp>
    </p:spTree>
    <p:extLst>
      <p:ext uri="{BB962C8B-B14F-4D97-AF65-F5344CB8AC3E}">
        <p14:creationId xmlns:p14="http://schemas.microsoft.com/office/powerpoint/2010/main" val="2802720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1137490" cy="4667250"/>
          </a:xfrm>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How do you think the mass crucifixions after Judas of Galilee’s attempted take over of </a:t>
            </a:r>
            <a:r>
              <a:rPr lang="en-US" i="1" kern="100" dirty="0" err="1">
                <a:latin typeface="Franklin Gothic Medium" panose="020B0603020102020204" pitchFamily="34" charset="0"/>
                <a:ea typeface="Calibri" panose="020F0502020204030204" pitchFamily="34" charset="0"/>
                <a:cs typeface="Arial" panose="020B0604020202020204" pitchFamily="34" charset="0"/>
              </a:rPr>
              <a:t>Sepphoris</a:t>
            </a:r>
            <a:r>
              <a:rPr lang="en-US" i="1" kern="100" dirty="0">
                <a:latin typeface="Franklin Gothic Medium" panose="020B0603020102020204" pitchFamily="34" charset="0"/>
                <a:ea typeface="Calibri" panose="020F0502020204030204" pitchFamily="34" charset="0"/>
                <a:cs typeface="Arial" panose="020B0604020202020204" pitchFamily="34" charset="0"/>
              </a:rPr>
              <a:t> may have affected Jesus as a child?</a:t>
            </a:r>
          </a:p>
          <a:p>
            <a:endParaRPr lang="en-US" i="1" kern="100" dirty="0">
              <a:latin typeface="Franklin Gothic Medium" panose="020B060302010202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8211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DA869-0C49-B1B9-E8E7-D529D175D72D}"/>
              </a:ext>
            </a:extLst>
          </p:cNvPr>
          <p:cNvSpPr/>
          <p:nvPr/>
        </p:nvSpPr>
        <p:spPr>
          <a:xfrm>
            <a:off x="411335" y="1105723"/>
            <a:ext cx="6451019" cy="4868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 name="TextBox 2">
            <a:extLst>
              <a:ext uri="{FF2B5EF4-FFF2-40B4-BE49-F238E27FC236}">
                <a16:creationId xmlns:a16="http://schemas.microsoft.com/office/drawing/2014/main" id="{9EB6A804-0958-D0D7-39FC-DE62387FC439}"/>
              </a:ext>
            </a:extLst>
          </p:cNvPr>
          <p:cNvSpPr txBox="1"/>
          <p:nvPr/>
        </p:nvSpPr>
        <p:spPr>
          <a:xfrm>
            <a:off x="557349" y="2178799"/>
            <a:ext cx="6191794" cy="212365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THE INTERTESTAMENTAL PERIOD</a:t>
            </a: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cxnSp>
        <p:nvCxnSpPr>
          <p:cNvPr id="5" name="Straight Connector 4">
            <a:extLst>
              <a:ext uri="{FF2B5EF4-FFF2-40B4-BE49-F238E27FC236}">
                <a16:creationId xmlns:a16="http://schemas.microsoft.com/office/drawing/2014/main" id="{00D5AEE1-1634-8E52-ACE0-803A43C758AB}"/>
              </a:ext>
            </a:extLst>
          </p:cNvPr>
          <p:cNvCxnSpPr>
            <a:cxnSpLocks/>
          </p:cNvCxnSpPr>
          <p:nvPr/>
        </p:nvCxnSpPr>
        <p:spPr>
          <a:xfrm>
            <a:off x="557349" y="4493851"/>
            <a:ext cx="11442146"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EEBAA63-E8F8-ACC2-1BF7-110659A5AFB0}"/>
              </a:ext>
            </a:extLst>
          </p:cNvPr>
          <p:cNvSpPr txBox="1"/>
          <p:nvPr/>
        </p:nvSpPr>
        <p:spPr>
          <a:xfrm>
            <a:off x="4565026" y="4649058"/>
            <a:ext cx="7838431"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Franklin Gothic Book" panose="020F0502020204030204"/>
              </a:rPr>
              <a:t>8</a:t>
            </a:r>
            <a:r>
              <a:rPr kumimoji="0" lang="en-US" sz="3200" b="0" i="0" u="none" strike="noStrike" kern="1200" cap="none" spc="0" normalizeH="0" baseline="0" noProof="0" dirty="0">
                <a:ln>
                  <a:noFill/>
                </a:ln>
                <a:solidFill>
                  <a:prstClr val="white"/>
                </a:solidFill>
                <a:effectLst/>
                <a:uLnTx/>
                <a:uFillTx/>
                <a:latin typeface="Franklin Gothic Book" panose="020F0502020204030204"/>
                <a:ea typeface="+mn-ea"/>
                <a:cs typeface="+mn-cs"/>
              </a:rPr>
              <a:t> The Texts</a:t>
            </a:r>
            <a:endParaRPr kumimoji="0" lang="en-US" sz="3200" b="0" i="1" u="none" strike="noStrike" kern="1200" cap="none" spc="0" normalizeH="0" baseline="0" noProof="0" dirty="0">
              <a:ln>
                <a:noFill/>
              </a:ln>
              <a:solidFill>
                <a:prstClr val="black"/>
              </a:solidFill>
              <a:effectLst/>
              <a:uLnTx/>
              <a:uFillTx/>
              <a:latin typeface="Franklin Gothic Book" panose="020F0502020204030204"/>
              <a:ea typeface="+mn-ea"/>
              <a:cs typeface="+mn-cs"/>
            </a:endParaRPr>
          </a:p>
        </p:txBody>
      </p:sp>
      <p:pic>
        <p:nvPicPr>
          <p:cNvPr id="1026" name="Picture 2" descr="The hoard">
            <a:extLst>
              <a:ext uri="{FF2B5EF4-FFF2-40B4-BE49-F238E27FC236}">
                <a16:creationId xmlns:a16="http://schemas.microsoft.com/office/drawing/2014/main" id="{780CE9A2-CD5A-F034-EE5F-37EB7DDA88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0453" y="1584292"/>
            <a:ext cx="3627548" cy="272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26431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Concept of Canon</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1898469"/>
            <a:ext cx="10546080" cy="4545874"/>
          </a:xfrm>
        </p:spPr>
        <p:txBody>
          <a:bodyPr>
            <a:normAutofit fontScale="92500"/>
          </a:bodyPr>
          <a:lstStyle/>
          <a:p>
            <a:r>
              <a:rPr lang="en-US" sz="2800" b="1" dirty="0">
                <a:solidFill>
                  <a:srgbClr val="C00000"/>
                </a:solidFill>
                <a:latin typeface="Bahnschrift SemiBold Condensed" panose="020B0502040204020203" pitchFamily="34" charset="0"/>
              </a:rPr>
              <a:t>The word “canon” derives from a Greek word </a:t>
            </a:r>
            <a:r>
              <a:rPr lang="en-US" sz="2800" b="1" dirty="0">
                <a:solidFill>
                  <a:srgbClr val="C00000"/>
                </a:solidFill>
                <a:latin typeface="Greekth" panose="02020803070505020304" pitchFamily="18" charset="0"/>
              </a:rPr>
              <a:t>(</a:t>
            </a:r>
            <a:r>
              <a:rPr lang="en-US" sz="2800" b="1" dirty="0" err="1">
                <a:solidFill>
                  <a:srgbClr val="C00000"/>
                </a:solidFill>
                <a:latin typeface="Greekth" panose="02020803070505020304" pitchFamily="18" charset="0"/>
              </a:rPr>
              <a:t>kanw</a:t>
            </a:r>
            <a:r>
              <a:rPr lang="en-US" sz="2800" b="1" dirty="0">
                <a:solidFill>
                  <a:srgbClr val="C00000"/>
                </a:solidFill>
                <a:latin typeface="Greekth" panose="02020803070505020304" pitchFamily="18" charset="0"/>
              </a:rPr>
              <a:t>&lt;n)</a:t>
            </a:r>
            <a:r>
              <a:rPr lang="en-US" sz="2800" b="1" dirty="0">
                <a:solidFill>
                  <a:srgbClr val="C00000"/>
                </a:solidFill>
                <a:latin typeface="Bahnschrift SemiBold Condensed" panose="020B0502040204020203" pitchFamily="34" charset="0"/>
              </a:rPr>
              <a:t> meaning “rule” or “measuring stick.”</a:t>
            </a:r>
          </a:p>
          <a:p>
            <a:pPr marL="914400" indent="-457200">
              <a:spcBef>
                <a:spcPts val="600"/>
              </a:spcBef>
              <a:buFont typeface="Wingdings" panose="05000000000000000000" pitchFamily="2" charset="2"/>
              <a:buChar char="§"/>
            </a:pPr>
            <a:r>
              <a:rPr lang="en-US" sz="2400" i="1" dirty="0"/>
              <a:t>The canon of Scripture refers to those writings considered inspired and authoritative.</a:t>
            </a:r>
          </a:p>
          <a:p>
            <a:pPr marL="914400" indent="-457200">
              <a:spcBef>
                <a:spcPts val="600"/>
              </a:spcBef>
              <a:buFont typeface="Wingdings" panose="05000000000000000000" pitchFamily="2" charset="2"/>
              <a:buChar char="§"/>
            </a:pPr>
            <a:r>
              <a:rPr lang="en-US" sz="2400" i="1" dirty="0"/>
              <a:t>With the rise of synagogues as places for study, the prominence of the Hebrew Bible increased as well. The Jews became “people of the book.”</a:t>
            </a:r>
          </a:p>
          <a:p>
            <a:pPr marL="914400" indent="-457200">
              <a:spcBef>
                <a:spcPts val="600"/>
              </a:spcBef>
              <a:buFont typeface="Wingdings" panose="05000000000000000000" pitchFamily="2" charset="2"/>
              <a:buChar char="§"/>
            </a:pPr>
            <a:r>
              <a:rPr lang="en-US" sz="2400" i="1" dirty="0"/>
              <a:t>Those books considered canonical for the Hebrew Bible fall into three primary collections, the </a:t>
            </a:r>
            <a:r>
              <a:rPr lang="en-US" sz="2400" b="1" i="1" dirty="0">
                <a:solidFill>
                  <a:srgbClr val="FF0000"/>
                </a:solidFill>
              </a:rPr>
              <a:t>Torah</a:t>
            </a:r>
            <a:r>
              <a:rPr lang="en-US" sz="2400" i="1" dirty="0"/>
              <a:t> (Law), </a:t>
            </a:r>
            <a:r>
              <a:rPr lang="en-US" sz="2400" b="1" i="1" dirty="0" err="1">
                <a:solidFill>
                  <a:srgbClr val="FF0000"/>
                </a:solidFill>
              </a:rPr>
              <a:t>Nebiim</a:t>
            </a:r>
            <a:r>
              <a:rPr lang="en-US" sz="2400" i="1" dirty="0"/>
              <a:t> (prophets), and </a:t>
            </a:r>
            <a:r>
              <a:rPr lang="en-US" sz="2400" b="1" i="1" dirty="0" err="1">
                <a:solidFill>
                  <a:srgbClr val="FF0000"/>
                </a:solidFill>
              </a:rPr>
              <a:t>Kethubim</a:t>
            </a:r>
            <a:r>
              <a:rPr lang="en-US" sz="2400" i="1" dirty="0"/>
              <a:t> (writings).</a:t>
            </a:r>
          </a:p>
          <a:p>
            <a:pPr marL="914400" indent="-457200">
              <a:spcBef>
                <a:spcPts val="600"/>
              </a:spcBef>
              <a:buFont typeface="Wingdings" panose="05000000000000000000" pitchFamily="2" charset="2"/>
              <a:buChar char="§"/>
            </a:pPr>
            <a:r>
              <a:rPr lang="en-US" sz="2400" i="1" dirty="0"/>
              <a:t>These collections were recognized well before the Christian era, and they comprise what Christians call the Old Testament.</a:t>
            </a:r>
          </a:p>
        </p:txBody>
      </p:sp>
    </p:spTree>
    <p:extLst>
      <p:ext uri="{BB962C8B-B14F-4D97-AF65-F5344CB8AC3E}">
        <p14:creationId xmlns:p14="http://schemas.microsoft.com/office/powerpoint/2010/main" val="8357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6890EA-BE5C-2B2A-0503-A13CFABBF9BD}"/>
              </a:ext>
            </a:extLst>
          </p:cNvPr>
          <p:cNvSpPr>
            <a:spLocks noGrp="1"/>
          </p:cNvSpPr>
          <p:nvPr>
            <p:ph type="title"/>
          </p:nvPr>
        </p:nvSpPr>
        <p:spPr/>
        <p:txBody>
          <a:bodyPr/>
          <a:lstStyle/>
          <a:p>
            <a:r>
              <a:rPr lang="en-US" dirty="0"/>
              <a:t>Prologue to Sirach </a:t>
            </a:r>
            <a:r>
              <a:rPr lang="en-US" sz="3200" dirty="0"/>
              <a:t>(ca. 132 BC)</a:t>
            </a:r>
          </a:p>
        </p:txBody>
      </p:sp>
      <p:sp>
        <p:nvSpPr>
          <p:cNvPr id="3" name="Content Placeholder 2">
            <a:extLst>
              <a:ext uri="{FF2B5EF4-FFF2-40B4-BE49-F238E27FC236}">
                <a16:creationId xmlns:a16="http://schemas.microsoft.com/office/drawing/2014/main" id="{4F6914D8-391E-5136-D0E6-29CE93260286}"/>
              </a:ext>
            </a:extLst>
          </p:cNvPr>
          <p:cNvSpPr>
            <a:spLocks noGrp="1"/>
          </p:cNvSpPr>
          <p:nvPr>
            <p:ph idx="1"/>
          </p:nvPr>
        </p:nvSpPr>
        <p:spPr>
          <a:xfrm>
            <a:off x="609600" y="1752600"/>
            <a:ext cx="10972800" cy="4114800"/>
          </a:xfrm>
        </p:spPr>
        <p:txBody>
          <a:bodyPr/>
          <a:lstStyle/>
          <a:p>
            <a:pPr marL="0" indent="0">
              <a:buNone/>
            </a:pPr>
            <a:r>
              <a:rPr lang="en-US" sz="2800" b="0" i="1" dirty="0">
                <a:solidFill>
                  <a:srgbClr val="000000"/>
                </a:solidFill>
                <a:effectLst/>
                <a:latin typeface="Times New Roman" panose="02020603050405020304" pitchFamily="18" charset="0"/>
              </a:rPr>
              <a:t>Whereas many and great things have been delivered unto us by </a:t>
            </a:r>
            <a:r>
              <a:rPr lang="en-US" sz="2800" b="0" i="1" u="sng" dirty="0">
                <a:solidFill>
                  <a:srgbClr val="000000"/>
                </a:solidFill>
                <a:effectLst/>
                <a:latin typeface="Times New Roman" panose="02020603050405020304" pitchFamily="18" charset="0"/>
              </a:rPr>
              <a:t>the law</a:t>
            </a:r>
            <a:r>
              <a:rPr lang="en-US" sz="2800" b="0" i="1" dirty="0">
                <a:solidFill>
                  <a:srgbClr val="000000"/>
                </a:solidFill>
                <a:effectLst/>
                <a:latin typeface="Times New Roman" panose="02020603050405020304" pitchFamily="18" charset="0"/>
              </a:rPr>
              <a:t> and </a:t>
            </a:r>
            <a:r>
              <a:rPr lang="en-US" sz="2800" b="0" i="1" u="sng" dirty="0">
                <a:solidFill>
                  <a:srgbClr val="000000"/>
                </a:solidFill>
                <a:effectLst/>
                <a:latin typeface="Times New Roman" panose="02020603050405020304" pitchFamily="18" charset="0"/>
              </a:rPr>
              <a:t>the prophets</a:t>
            </a:r>
            <a:r>
              <a:rPr lang="en-US" sz="2800" b="0" i="1" dirty="0">
                <a:solidFill>
                  <a:srgbClr val="000000"/>
                </a:solidFill>
                <a:effectLst/>
                <a:latin typeface="Times New Roman" panose="02020603050405020304" pitchFamily="18" charset="0"/>
              </a:rPr>
              <a:t>, and by </a:t>
            </a:r>
            <a:r>
              <a:rPr lang="en-US" sz="2800" b="0" i="1" u="sng" dirty="0">
                <a:solidFill>
                  <a:srgbClr val="000000"/>
                </a:solidFill>
                <a:effectLst/>
                <a:latin typeface="Times New Roman" panose="02020603050405020304" pitchFamily="18" charset="0"/>
              </a:rPr>
              <a:t>others</a:t>
            </a:r>
            <a:r>
              <a:rPr lang="en-US" sz="2800" b="0" i="1" dirty="0">
                <a:solidFill>
                  <a:srgbClr val="000000"/>
                </a:solidFill>
                <a:effectLst/>
                <a:latin typeface="Times New Roman" panose="02020603050405020304" pitchFamily="18" charset="0"/>
              </a:rPr>
              <a:t> that have followed their steps...  my grandfather Jesus [Joshua], when he had much given himself to the reading of </a:t>
            </a:r>
            <a:r>
              <a:rPr lang="en-US" sz="2800" b="0" i="1" u="sng" dirty="0">
                <a:solidFill>
                  <a:srgbClr val="000000"/>
                </a:solidFill>
                <a:effectLst/>
                <a:latin typeface="Times New Roman" panose="02020603050405020304" pitchFamily="18" charset="0"/>
              </a:rPr>
              <a:t>the law</a:t>
            </a:r>
            <a:r>
              <a:rPr lang="en-US" sz="2800" b="0" i="1" dirty="0">
                <a:solidFill>
                  <a:srgbClr val="000000"/>
                </a:solidFill>
                <a:effectLst/>
                <a:latin typeface="Times New Roman" panose="02020603050405020304" pitchFamily="18" charset="0"/>
              </a:rPr>
              <a:t>, and </a:t>
            </a:r>
            <a:r>
              <a:rPr lang="en-US" sz="2800" b="0" i="1" u="sng" dirty="0">
                <a:solidFill>
                  <a:srgbClr val="000000"/>
                </a:solidFill>
                <a:effectLst/>
                <a:latin typeface="Times New Roman" panose="02020603050405020304" pitchFamily="18" charset="0"/>
              </a:rPr>
              <a:t>the prophets</a:t>
            </a:r>
            <a:r>
              <a:rPr lang="en-US" sz="2800" b="0" i="1" dirty="0">
                <a:solidFill>
                  <a:srgbClr val="000000"/>
                </a:solidFill>
                <a:effectLst/>
                <a:latin typeface="Times New Roman" panose="02020603050405020304" pitchFamily="18" charset="0"/>
              </a:rPr>
              <a:t>, and </a:t>
            </a:r>
            <a:r>
              <a:rPr lang="en-US" sz="2800" b="0" i="1" u="sng" dirty="0">
                <a:solidFill>
                  <a:srgbClr val="000000"/>
                </a:solidFill>
                <a:effectLst/>
                <a:latin typeface="Times New Roman" panose="02020603050405020304" pitchFamily="18" charset="0"/>
              </a:rPr>
              <a:t>other books</a:t>
            </a:r>
            <a:r>
              <a:rPr lang="en-US" sz="2800" b="0" i="1" dirty="0">
                <a:solidFill>
                  <a:srgbClr val="000000"/>
                </a:solidFill>
                <a:effectLst/>
                <a:latin typeface="Times New Roman" panose="02020603050405020304" pitchFamily="18" charset="0"/>
              </a:rPr>
              <a:t> of our fathers, and had gotten therein good judgment, was drawn on also himself to write something pertaining to learning and wisdom</a:t>
            </a:r>
            <a:r>
              <a:rPr lang="en-US" sz="2800" i="1" dirty="0">
                <a:solidFill>
                  <a:srgbClr val="000000"/>
                </a:solidFill>
                <a:effectLst/>
                <a:latin typeface="Times New Roman" panose="02020603050405020304" pitchFamily="18" charset="0"/>
              </a:rPr>
              <a:t>… </a:t>
            </a:r>
            <a:r>
              <a:rPr lang="en-US" sz="2800" b="0" i="1" dirty="0">
                <a:solidFill>
                  <a:srgbClr val="000000"/>
                </a:solidFill>
                <a:effectLst/>
                <a:latin typeface="Times New Roman" panose="02020603050405020304" pitchFamily="18" charset="0"/>
              </a:rPr>
              <a:t> …but </a:t>
            </a:r>
            <a:r>
              <a:rPr lang="en-US" sz="2800" b="0" i="1" u="sng" dirty="0">
                <a:solidFill>
                  <a:srgbClr val="000000"/>
                </a:solidFill>
                <a:effectLst/>
                <a:latin typeface="Times New Roman" panose="02020603050405020304" pitchFamily="18" charset="0"/>
              </a:rPr>
              <a:t>the law</a:t>
            </a:r>
            <a:r>
              <a:rPr lang="en-US" sz="2800" b="0" i="1" dirty="0">
                <a:solidFill>
                  <a:srgbClr val="000000"/>
                </a:solidFill>
                <a:effectLst/>
                <a:latin typeface="Times New Roman" panose="02020603050405020304" pitchFamily="18" charset="0"/>
              </a:rPr>
              <a:t> itself, and </a:t>
            </a:r>
            <a:r>
              <a:rPr lang="en-US" sz="2800" b="0" i="1" u="sng" dirty="0">
                <a:solidFill>
                  <a:srgbClr val="000000"/>
                </a:solidFill>
                <a:effectLst/>
                <a:latin typeface="Times New Roman" panose="02020603050405020304" pitchFamily="18" charset="0"/>
              </a:rPr>
              <a:t>the prophets</a:t>
            </a:r>
            <a:r>
              <a:rPr lang="en-US" sz="2800" b="0" i="1" dirty="0">
                <a:solidFill>
                  <a:srgbClr val="000000"/>
                </a:solidFill>
                <a:effectLst/>
                <a:latin typeface="Times New Roman" panose="02020603050405020304" pitchFamily="18" charset="0"/>
              </a:rPr>
              <a:t>, and </a:t>
            </a:r>
            <a:r>
              <a:rPr lang="en-US" sz="2800" b="0" i="1" u="sng" dirty="0">
                <a:solidFill>
                  <a:srgbClr val="000000"/>
                </a:solidFill>
                <a:effectLst/>
                <a:latin typeface="Times New Roman" panose="02020603050405020304" pitchFamily="18" charset="0"/>
              </a:rPr>
              <a:t>the res</a:t>
            </a:r>
            <a:r>
              <a:rPr lang="en-US" sz="2800" b="0" i="1" dirty="0">
                <a:solidFill>
                  <a:srgbClr val="000000"/>
                </a:solidFill>
                <a:effectLst/>
                <a:latin typeface="Times New Roman" panose="02020603050405020304" pitchFamily="18" charset="0"/>
              </a:rPr>
              <a:t>t of the books, have no small difference, when they are spoken in their own language. </a:t>
            </a:r>
          </a:p>
          <a:p>
            <a:pPr marL="0" indent="0">
              <a:buNone/>
            </a:pPr>
            <a:r>
              <a:rPr lang="en-US" sz="2800" i="1" dirty="0">
                <a:solidFill>
                  <a:srgbClr val="000000"/>
                </a:solidFill>
                <a:effectLst/>
                <a:latin typeface="Times New Roman" panose="02020603050405020304" pitchFamily="18" charset="0"/>
              </a:rPr>
              <a:t>							</a:t>
            </a:r>
            <a:r>
              <a:rPr lang="en-US" sz="2800" dirty="0">
                <a:solidFill>
                  <a:srgbClr val="000000"/>
                </a:solidFill>
                <a:effectLst/>
                <a:latin typeface="Times New Roman" panose="02020603050405020304" pitchFamily="18" charset="0"/>
              </a:rPr>
              <a:t>King James Version</a:t>
            </a:r>
            <a:endParaRPr lang="en-US" sz="2800" b="0" dirty="0">
              <a:solidFill>
                <a:srgbClr val="000000"/>
              </a:solidFill>
              <a:effectLst/>
              <a:latin typeface="Times New Roman" panose="02020603050405020304" pitchFamily="18" charset="0"/>
            </a:endParaRPr>
          </a:p>
        </p:txBody>
      </p:sp>
      <p:sp>
        <p:nvSpPr>
          <p:cNvPr id="4" name="Slide Number Placeholder 3">
            <a:extLst>
              <a:ext uri="{FF2B5EF4-FFF2-40B4-BE49-F238E27FC236}">
                <a16:creationId xmlns:a16="http://schemas.microsoft.com/office/drawing/2014/main" id="{D6965918-2641-32EF-338E-55B01295105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1E3F6-B88D-4629-87F6-2F273379B775}"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13665915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14B8A2-9D28-416C-4696-2E9575480DC9}"/>
              </a:ext>
            </a:extLst>
          </p:cNvPr>
          <p:cNvSpPr>
            <a:spLocks noGrp="1"/>
          </p:cNvSpPr>
          <p:nvPr>
            <p:ph type="title"/>
          </p:nvPr>
        </p:nvSpPr>
        <p:spPr>
          <a:xfrm>
            <a:off x="609600" y="228603"/>
            <a:ext cx="10972800" cy="905933"/>
          </a:xfrm>
        </p:spPr>
        <p:txBody>
          <a:bodyPr/>
          <a:lstStyle/>
          <a:p>
            <a:r>
              <a:rPr lang="en-US" dirty="0"/>
              <a:t>Christ Jesus </a:t>
            </a:r>
            <a:r>
              <a:rPr lang="en-US" sz="3200" dirty="0"/>
              <a:t>(early 1</a:t>
            </a:r>
            <a:r>
              <a:rPr lang="en-US" sz="3200" baseline="30000" dirty="0"/>
              <a:t>st</a:t>
            </a:r>
            <a:r>
              <a:rPr lang="en-US" sz="3200" dirty="0"/>
              <a:t> Century AD)</a:t>
            </a:r>
          </a:p>
        </p:txBody>
      </p:sp>
      <p:sp>
        <p:nvSpPr>
          <p:cNvPr id="3" name="Content Placeholder 2">
            <a:extLst>
              <a:ext uri="{FF2B5EF4-FFF2-40B4-BE49-F238E27FC236}">
                <a16:creationId xmlns:a16="http://schemas.microsoft.com/office/drawing/2014/main" id="{697594AA-DBAD-FE94-1D73-317744327859}"/>
              </a:ext>
            </a:extLst>
          </p:cNvPr>
          <p:cNvSpPr>
            <a:spLocks noGrp="1"/>
          </p:cNvSpPr>
          <p:nvPr>
            <p:ph idx="1"/>
          </p:nvPr>
        </p:nvSpPr>
        <p:spPr>
          <a:xfrm>
            <a:off x="609600" y="1456267"/>
            <a:ext cx="10972800" cy="5265208"/>
          </a:xfrm>
        </p:spPr>
        <p:txBody>
          <a:bodyPr/>
          <a:lstStyle/>
          <a:p>
            <a:pPr marL="0" indent="0">
              <a:buNone/>
            </a:pPr>
            <a:r>
              <a:rPr lang="en-US" sz="2800" i="1" dirty="0">
                <a:effectLst/>
                <a:latin typeface="Times New Roman" panose="02020603050405020304" pitchFamily="18" charset="0"/>
                <a:cs typeface="Times New Roman" panose="02020603050405020304" pitchFamily="18" charset="0"/>
              </a:rPr>
              <a:t>Therefore this generation will be held responsible for the blood of all the prophets…from the blood of </a:t>
            </a:r>
            <a:r>
              <a:rPr lang="en-US" sz="2800" i="1" u="sng" dirty="0">
                <a:effectLst/>
                <a:latin typeface="Times New Roman" panose="02020603050405020304" pitchFamily="18" charset="0"/>
                <a:cs typeface="Times New Roman" panose="02020603050405020304" pitchFamily="18" charset="0"/>
              </a:rPr>
              <a:t>Abel</a:t>
            </a:r>
            <a:r>
              <a:rPr lang="en-US" sz="2800" i="1" dirty="0">
                <a:effectLst/>
                <a:latin typeface="Times New Roman" panose="02020603050405020304" pitchFamily="18" charset="0"/>
                <a:cs typeface="Times New Roman" panose="02020603050405020304" pitchFamily="18" charset="0"/>
              </a:rPr>
              <a:t> (Genesis 4) to the blood of </a:t>
            </a:r>
            <a:r>
              <a:rPr lang="en-US" sz="2800" i="1" u="sng" dirty="0">
                <a:effectLst/>
                <a:latin typeface="Times New Roman" panose="02020603050405020304" pitchFamily="18" charset="0"/>
                <a:cs typeface="Times New Roman" panose="02020603050405020304" pitchFamily="18" charset="0"/>
              </a:rPr>
              <a:t>Zechariah</a:t>
            </a:r>
            <a:r>
              <a:rPr lang="en-US" sz="2800" i="1" dirty="0">
                <a:effectLst/>
                <a:latin typeface="Times New Roman" panose="02020603050405020304" pitchFamily="18" charset="0"/>
                <a:cs typeface="Times New Roman" panose="02020603050405020304" pitchFamily="18" charset="0"/>
              </a:rPr>
              <a:t> (2 Chronicles 24:20-21)…  </a:t>
            </a:r>
            <a:r>
              <a:rPr lang="en-US" sz="2800" dirty="0">
                <a:effectLst/>
                <a:latin typeface="Times New Roman" panose="02020603050405020304" pitchFamily="18" charset="0"/>
                <a:cs typeface="Times New Roman" panose="02020603050405020304" pitchFamily="18" charset="0"/>
              </a:rPr>
              <a:t>[Genesis and 2 Chronicles are the first and final books of the Hebrew Bible.]</a:t>
            </a:r>
          </a:p>
          <a:p>
            <a:pPr marL="0" indent="0">
              <a:buNone/>
            </a:pPr>
            <a:r>
              <a:rPr lang="en-US" sz="2800" i="1"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Luke 11:50-51</a:t>
            </a:r>
          </a:p>
          <a:p>
            <a:pPr marL="0" indent="0">
              <a:buNone/>
            </a:pPr>
            <a:endParaRPr lang="en-US" sz="2800" dirty="0">
              <a:effectLst/>
              <a:latin typeface="Times New Roman" panose="02020603050405020304" pitchFamily="18" charset="0"/>
              <a:cs typeface="Times New Roman" panose="02020603050405020304" pitchFamily="18" charset="0"/>
            </a:endParaRPr>
          </a:p>
          <a:p>
            <a:pPr marL="0" indent="0">
              <a:buNone/>
            </a:pPr>
            <a:r>
              <a:rPr lang="en-US" sz="2800" i="1" dirty="0">
                <a:effectLst/>
                <a:latin typeface="Times New Roman" panose="02020603050405020304" pitchFamily="18" charset="0"/>
                <a:cs typeface="Times New Roman" panose="02020603050405020304" pitchFamily="18" charset="0"/>
              </a:rPr>
              <a:t>He [Jesus] said to them, “This is what I told you while I was still with you: Everything must be fulfilled that is written about me in the </a:t>
            </a:r>
            <a:r>
              <a:rPr lang="en-US" sz="2800" i="1" u="sng" dirty="0">
                <a:effectLst/>
                <a:latin typeface="Times New Roman" panose="02020603050405020304" pitchFamily="18" charset="0"/>
                <a:cs typeface="Times New Roman" panose="02020603050405020304" pitchFamily="18" charset="0"/>
              </a:rPr>
              <a:t>Law of Moses</a:t>
            </a:r>
            <a:r>
              <a:rPr lang="en-US" sz="2800" i="1" dirty="0">
                <a:effectLst/>
                <a:latin typeface="Times New Roman" panose="02020603050405020304" pitchFamily="18" charset="0"/>
                <a:cs typeface="Times New Roman" panose="02020603050405020304" pitchFamily="18" charset="0"/>
              </a:rPr>
              <a:t>, the </a:t>
            </a:r>
            <a:r>
              <a:rPr lang="en-US" sz="2800" i="1" u="sng" dirty="0">
                <a:effectLst/>
                <a:latin typeface="Times New Roman" panose="02020603050405020304" pitchFamily="18" charset="0"/>
                <a:cs typeface="Times New Roman" panose="02020603050405020304" pitchFamily="18" charset="0"/>
              </a:rPr>
              <a:t>Prophets</a:t>
            </a:r>
            <a:r>
              <a:rPr lang="en-US" sz="2800" i="1" dirty="0">
                <a:effectLst/>
                <a:latin typeface="Times New Roman" panose="02020603050405020304" pitchFamily="18" charset="0"/>
                <a:cs typeface="Times New Roman" panose="02020603050405020304" pitchFamily="18" charset="0"/>
              </a:rPr>
              <a:t> and the </a:t>
            </a:r>
            <a:r>
              <a:rPr lang="en-US" sz="2800" i="1" u="sng" dirty="0">
                <a:effectLst/>
                <a:latin typeface="Times New Roman" panose="02020603050405020304" pitchFamily="18" charset="0"/>
                <a:cs typeface="Times New Roman" panose="02020603050405020304" pitchFamily="18" charset="0"/>
              </a:rPr>
              <a:t>Psalms</a:t>
            </a:r>
            <a:r>
              <a:rPr lang="en-US" sz="2800" i="1"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[Psalms is the first book in the final section of the Hebrew Bible.)</a:t>
            </a:r>
            <a:endParaRPr lang="en-US" sz="2800" i="1" dirty="0">
              <a:effectLst/>
              <a:latin typeface="Times New Roman" panose="02020603050405020304" pitchFamily="18" charset="0"/>
              <a:cs typeface="Times New Roman" panose="02020603050405020304" pitchFamily="18" charset="0"/>
            </a:endParaRPr>
          </a:p>
          <a:p>
            <a:pPr marL="0" indent="0">
              <a:buNone/>
            </a:pPr>
            <a:r>
              <a:rPr lang="en-US" sz="2800" i="1"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Luke 24:44</a:t>
            </a:r>
            <a:endParaRPr lang="en-US" sz="2800" i="1" dirty="0">
              <a:effectLst/>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12AC53B9-BCCA-53F0-6F58-4A66DE16ECB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1E3F6-B88D-4629-87F6-2F273379B775}"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spTree>
    <p:extLst>
      <p:ext uri="{BB962C8B-B14F-4D97-AF65-F5344CB8AC3E}">
        <p14:creationId xmlns:p14="http://schemas.microsoft.com/office/powerpoint/2010/main" val="89372161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2CDE3-108C-D487-33AB-897B3FD09B86}"/>
              </a:ext>
            </a:extLst>
          </p:cNvPr>
          <p:cNvSpPr>
            <a:spLocks noGrp="1"/>
          </p:cNvSpPr>
          <p:nvPr>
            <p:ph type="title"/>
          </p:nvPr>
        </p:nvSpPr>
        <p:spPr>
          <a:xfrm>
            <a:off x="609600" y="196442"/>
            <a:ext cx="10972800" cy="843793"/>
          </a:xfrm>
        </p:spPr>
        <p:txBody>
          <a:bodyPr/>
          <a:lstStyle/>
          <a:p>
            <a:r>
              <a:rPr lang="en-US" dirty="0"/>
              <a:t>Josephus </a:t>
            </a:r>
            <a:r>
              <a:rPr lang="en-US" sz="3200" dirty="0"/>
              <a:t>(late 1</a:t>
            </a:r>
            <a:r>
              <a:rPr lang="en-US" sz="3200" baseline="30000" dirty="0"/>
              <a:t>st</a:t>
            </a:r>
            <a:r>
              <a:rPr lang="en-US" sz="3200" dirty="0"/>
              <a:t> century AD)</a:t>
            </a:r>
          </a:p>
        </p:txBody>
      </p:sp>
      <p:sp>
        <p:nvSpPr>
          <p:cNvPr id="3" name="Content Placeholder 2">
            <a:extLst>
              <a:ext uri="{FF2B5EF4-FFF2-40B4-BE49-F238E27FC236}">
                <a16:creationId xmlns:a16="http://schemas.microsoft.com/office/drawing/2014/main" id="{00C970A4-3A66-7EA1-A4CD-9DD7018228C3}"/>
              </a:ext>
            </a:extLst>
          </p:cNvPr>
          <p:cNvSpPr>
            <a:spLocks noGrp="1"/>
          </p:cNvSpPr>
          <p:nvPr>
            <p:ph idx="1"/>
          </p:nvPr>
        </p:nvSpPr>
        <p:spPr>
          <a:xfrm>
            <a:off x="609600" y="1208015"/>
            <a:ext cx="10972800" cy="5587068"/>
          </a:xfrm>
        </p:spPr>
        <p:txBody>
          <a:bodyPr/>
          <a:lstStyle/>
          <a:p>
            <a:pPr marL="0" indent="0">
              <a:buNone/>
            </a:pPr>
            <a:r>
              <a:rPr lang="en-US" sz="2800" b="0" i="1" dirty="0">
                <a:solidFill>
                  <a:srgbClr val="000000"/>
                </a:solidFill>
                <a:effectLst/>
                <a:latin typeface="Times New Roman" panose="02020603050405020304" pitchFamily="18" charset="0"/>
                <a:cs typeface="Times New Roman" panose="02020603050405020304" pitchFamily="18" charset="0"/>
              </a:rPr>
              <a:t>For we have not an innumerable multitude of books among us, disagreeing from and contradicting one another, [as the Greeks have,] but only twenty-two books, which contain the records of all the past times; which are justly believed to be divine; and of them </a:t>
            </a:r>
            <a:r>
              <a:rPr lang="en-US" sz="2800" b="0" i="1" u="sng" dirty="0">
                <a:solidFill>
                  <a:srgbClr val="000000"/>
                </a:solidFill>
                <a:effectLst/>
                <a:latin typeface="Times New Roman" panose="02020603050405020304" pitchFamily="18" charset="0"/>
                <a:cs typeface="Times New Roman" panose="02020603050405020304" pitchFamily="18" charset="0"/>
              </a:rPr>
              <a:t>five belong to Moses</a:t>
            </a:r>
            <a:r>
              <a:rPr lang="en-US" sz="2800" b="0" i="1" dirty="0">
                <a:solidFill>
                  <a:srgbClr val="000000"/>
                </a:solidFill>
                <a:effectLst/>
                <a:latin typeface="Times New Roman" panose="02020603050405020304" pitchFamily="18" charset="0"/>
                <a:cs typeface="Times New Roman" panose="02020603050405020304" pitchFamily="18" charset="0"/>
              </a:rPr>
              <a:t>, which contain his laws and the traditions of the origin of mankind till his death.   …</a:t>
            </a:r>
            <a:r>
              <a:rPr lang="en-US" sz="2800" b="0" i="1" u="sng" dirty="0">
                <a:solidFill>
                  <a:srgbClr val="000000"/>
                </a:solidFill>
                <a:effectLst/>
                <a:latin typeface="Times New Roman" panose="02020603050405020304" pitchFamily="18" charset="0"/>
                <a:cs typeface="Times New Roman" panose="02020603050405020304" pitchFamily="18" charset="0"/>
              </a:rPr>
              <a:t>the prophets</a:t>
            </a:r>
            <a:r>
              <a:rPr lang="en-US" sz="2800" b="0" i="1" dirty="0">
                <a:solidFill>
                  <a:srgbClr val="000000"/>
                </a:solidFill>
                <a:effectLst/>
                <a:latin typeface="Times New Roman" panose="02020603050405020304" pitchFamily="18" charset="0"/>
                <a:cs typeface="Times New Roman" panose="02020603050405020304" pitchFamily="18" charset="0"/>
              </a:rPr>
              <a:t>, who were after Moses, wrote down what was done in their times</a:t>
            </a:r>
            <a:r>
              <a:rPr lang="en-US" sz="2800" b="0" i="1" u="sng" dirty="0">
                <a:solidFill>
                  <a:srgbClr val="000000"/>
                </a:solidFill>
                <a:effectLst/>
                <a:latin typeface="Times New Roman" panose="02020603050405020304" pitchFamily="18" charset="0"/>
                <a:cs typeface="Times New Roman" panose="02020603050405020304" pitchFamily="18" charset="0"/>
              </a:rPr>
              <a:t> in thirteen books</a:t>
            </a:r>
            <a:r>
              <a:rPr lang="en-US" sz="2800" b="0" i="1" dirty="0">
                <a:solidFill>
                  <a:srgbClr val="000000"/>
                </a:solidFill>
                <a:effectLst/>
                <a:latin typeface="Times New Roman" panose="02020603050405020304" pitchFamily="18" charset="0"/>
                <a:cs typeface="Times New Roman" panose="02020603050405020304" pitchFamily="18" charset="0"/>
              </a:rPr>
              <a:t>. The </a:t>
            </a:r>
            <a:r>
              <a:rPr lang="en-US" sz="2800" b="0" i="1" u="sng" dirty="0">
                <a:solidFill>
                  <a:srgbClr val="000000"/>
                </a:solidFill>
                <a:effectLst/>
                <a:latin typeface="Times New Roman" panose="02020603050405020304" pitchFamily="18" charset="0"/>
                <a:cs typeface="Times New Roman" panose="02020603050405020304" pitchFamily="18" charset="0"/>
              </a:rPr>
              <a:t>remaining four books</a:t>
            </a:r>
            <a:r>
              <a:rPr lang="en-US" sz="2800" b="0" i="1" dirty="0">
                <a:solidFill>
                  <a:srgbClr val="000000"/>
                </a:solidFill>
                <a:effectLst/>
                <a:latin typeface="Times New Roman" panose="02020603050405020304" pitchFamily="18" charset="0"/>
                <a:cs typeface="Times New Roman" panose="02020603050405020304" pitchFamily="18" charset="0"/>
              </a:rPr>
              <a:t> contain hymns to God, and precepts for the conduct of human life. …no one has been so bold as either to add anything to them, to take anything from them, or to make any change in them.</a:t>
            </a:r>
            <a:endParaRPr lang="en-US" sz="2800" i="1" dirty="0">
              <a:latin typeface="Times New Roman" panose="02020603050405020304" pitchFamily="18" charset="0"/>
              <a:cs typeface="Times New Roman" panose="02020603050405020304" pitchFamily="18" charset="0"/>
            </a:endParaRPr>
          </a:p>
          <a:p>
            <a:pPr marL="0" indent="0">
              <a:buNone/>
            </a:pPr>
            <a:r>
              <a:rPr lang="en-US" sz="2800" i="1" dirty="0">
                <a:latin typeface="Times New Roman" panose="02020603050405020304" pitchFamily="18" charset="0"/>
                <a:cs typeface="Times New Roman" panose="02020603050405020304" pitchFamily="18" charset="0"/>
              </a:rPr>
              <a:t>						</a:t>
            </a:r>
            <a:r>
              <a:rPr lang="en-US" sz="2800" i="1" dirty="0">
                <a:effectLst/>
                <a:latin typeface="Times New Roman" panose="02020603050405020304" pitchFamily="18" charset="0"/>
                <a:cs typeface="Times New Roman" panose="02020603050405020304" pitchFamily="18" charset="0"/>
              </a:rPr>
              <a:t>		Against </a:t>
            </a:r>
            <a:r>
              <a:rPr lang="en-US" sz="2800" i="1" dirty="0" err="1">
                <a:effectLst/>
                <a:latin typeface="Times New Roman" panose="02020603050405020304" pitchFamily="18" charset="0"/>
                <a:cs typeface="Times New Roman" panose="02020603050405020304" pitchFamily="18" charset="0"/>
              </a:rPr>
              <a:t>Apion</a:t>
            </a:r>
            <a:r>
              <a:rPr lang="en-US" sz="2800" i="1" dirty="0">
                <a:effectLst/>
                <a:latin typeface="Times New Roman" panose="02020603050405020304" pitchFamily="18" charset="0"/>
                <a:cs typeface="Times New Roman" panose="02020603050405020304" pitchFamily="18" charset="0"/>
              </a:rPr>
              <a:t> </a:t>
            </a:r>
            <a:r>
              <a:rPr lang="en-US" sz="2800" dirty="0">
                <a:effectLst/>
                <a:latin typeface="Times New Roman" panose="02020603050405020304" pitchFamily="18" charset="0"/>
                <a:cs typeface="Times New Roman" panose="02020603050405020304" pitchFamily="18" charset="0"/>
              </a:rPr>
              <a:t>1:8</a:t>
            </a:r>
          </a:p>
        </p:txBody>
      </p:sp>
      <p:sp>
        <p:nvSpPr>
          <p:cNvPr id="4" name="Slide Number Placeholder 3">
            <a:extLst>
              <a:ext uri="{FF2B5EF4-FFF2-40B4-BE49-F238E27FC236}">
                <a16:creationId xmlns:a16="http://schemas.microsoft.com/office/drawing/2014/main" id="{A3F6DE2A-9470-4751-380F-05DBE31AD2DA}"/>
              </a:ext>
            </a:extLst>
          </p:cNvPr>
          <p:cNvSpPr>
            <a:spLocks noGrp="1"/>
          </p:cNvSpPr>
          <p:nvPr>
            <p:ph type="sldNum" sz="quarter" idx="12"/>
          </p:nvPr>
        </p:nvSpPr>
        <p:spPr/>
        <p:txBody>
          <a:bodyPr/>
          <a:lstStyle/>
          <a:p>
            <a:fld id="{1AE1E3F6-B88D-4629-87F6-2F273379B775}" type="slidenum">
              <a:rPr lang="en-US" altLang="en-US" smtClean="0"/>
              <a:pPr/>
              <a:t>48</a:t>
            </a:fld>
            <a:endParaRPr lang="en-US" altLang="en-US"/>
          </a:p>
        </p:txBody>
      </p:sp>
    </p:spTree>
    <p:extLst>
      <p:ext uri="{BB962C8B-B14F-4D97-AF65-F5344CB8AC3E}">
        <p14:creationId xmlns:p14="http://schemas.microsoft.com/office/powerpoint/2010/main" val="15473946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PhAnim="0">
  <p:cSld>
    <p:bg>
      <p:bgPr>
        <a:solidFill>
          <a:schemeClr val="bg2">
            <a:lumMod val="90000"/>
            <a:lumOff val="10000"/>
          </a:schemeClr>
        </a:solidFill>
        <a:effectLst/>
      </p:bgPr>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BF388B53-4185-3A77-2F9E-9F66F141D63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fld id="{B9F0CD5D-A44C-42D2-A308-62E5C0E4318D}" type="slidenum">
              <a:rPr lang="en-US" altLang="en-US">
                <a:solidFill>
                  <a:srgbClr val="FFFFFF"/>
                </a:solidFill>
                <a:latin typeface="Arial" panose="020B0604020202020204" pitchFamily="34" charset="0"/>
              </a:rPr>
              <a:pPr fontAlgn="base">
                <a:spcBef>
                  <a:spcPct val="0"/>
                </a:spcBef>
                <a:spcAft>
                  <a:spcPct val="0"/>
                </a:spcAft>
                <a:defRPr/>
              </a:pPr>
              <a:t>49</a:t>
            </a:fld>
            <a:endParaRPr lang="en-US" altLang="en-US">
              <a:solidFill>
                <a:srgbClr val="FFFFFF"/>
              </a:solidFill>
              <a:latin typeface="Arial" panose="020B0604020202020204" pitchFamily="34" charset="0"/>
            </a:endParaRPr>
          </a:p>
        </p:txBody>
      </p:sp>
      <p:sp>
        <p:nvSpPr>
          <p:cNvPr id="57346" name="Rectangle 2">
            <a:extLst>
              <a:ext uri="{FF2B5EF4-FFF2-40B4-BE49-F238E27FC236}">
                <a16:creationId xmlns:a16="http://schemas.microsoft.com/office/drawing/2014/main" id="{78EE0B19-E537-BD26-1B25-E3F9FF1A7DE8}"/>
              </a:ext>
            </a:extLst>
          </p:cNvPr>
          <p:cNvSpPr>
            <a:spLocks noGrp="1" noChangeArrowheads="1"/>
          </p:cNvSpPr>
          <p:nvPr>
            <p:ph type="title"/>
          </p:nvPr>
        </p:nvSpPr>
        <p:spPr/>
        <p:txBody>
          <a:bodyPr/>
          <a:lstStyle/>
          <a:p>
            <a:pPr eaLnBrk="1" hangingPunct="1">
              <a:defRPr/>
            </a:pPr>
            <a:r>
              <a:rPr lang="en-US" altLang="en-US" sz="4000" dirty="0">
                <a:solidFill>
                  <a:srgbClr val="00FFFF"/>
                </a:solidFill>
                <a:latin typeface="Impact" panose="020B0806030902050204" pitchFamily="34" charset="0"/>
              </a:rPr>
              <a:t>THE HEBREW BIBLE </a:t>
            </a:r>
            <a:r>
              <a:rPr lang="en-US" altLang="en-US" sz="4000" dirty="0">
                <a:solidFill>
                  <a:srgbClr val="00FFFF"/>
                </a:solidFill>
                <a:latin typeface="Arial Narrow" panose="020B0606020202030204" pitchFamily="34" charset="0"/>
              </a:rPr>
              <a:t>(Old Testament)</a:t>
            </a:r>
            <a:br>
              <a:rPr lang="en-US" altLang="en-US" sz="4000" dirty="0">
                <a:solidFill>
                  <a:srgbClr val="00FFFF"/>
                </a:solidFill>
                <a:latin typeface="Impact" panose="020B0806030902050204" pitchFamily="34" charset="0"/>
              </a:rPr>
            </a:br>
            <a:r>
              <a:rPr lang="en-US" altLang="en-US" sz="2400" dirty="0">
                <a:solidFill>
                  <a:srgbClr val="00FFFF"/>
                </a:solidFill>
                <a:latin typeface="Arial" panose="020B0604020202020204" pitchFamily="34" charset="0"/>
              </a:rPr>
              <a:t>Three Collections (24 books total)</a:t>
            </a:r>
            <a:endParaRPr lang="en-US" altLang="en-US" sz="4000" dirty="0">
              <a:solidFill>
                <a:srgbClr val="00FFFF"/>
              </a:solidFill>
              <a:latin typeface="Arial" panose="020B0604020202020204" pitchFamily="34" charset="0"/>
            </a:endParaRPr>
          </a:p>
        </p:txBody>
      </p:sp>
      <p:sp>
        <p:nvSpPr>
          <p:cNvPr id="57347" name="Rectangle 3">
            <a:extLst>
              <a:ext uri="{FF2B5EF4-FFF2-40B4-BE49-F238E27FC236}">
                <a16:creationId xmlns:a16="http://schemas.microsoft.com/office/drawing/2014/main" id="{71F5899F-2BFC-11DD-C5E7-57D2DF9F1C87}"/>
              </a:ext>
            </a:extLst>
          </p:cNvPr>
          <p:cNvSpPr>
            <a:spLocks noGrp="1" noChangeArrowheads="1"/>
          </p:cNvSpPr>
          <p:nvPr>
            <p:ph type="body" idx="1"/>
          </p:nvPr>
        </p:nvSpPr>
        <p:spPr>
          <a:xfrm>
            <a:off x="1540933" y="1828800"/>
            <a:ext cx="9584267" cy="4267200"/>
          </a:xfrm>
        </p:spPr>
        <p:txBody>
          <a:bodyPr/>
          <a:lstStyle/>
          <a:p>
            <a:pPr eaLnBrk="1" hangingPunct="1">
              <a:lnSpc>
                <a:spcPct val="80000"/>
              </a:lnSpc>
              <a:buFont typeface="Wingdings" panose="05000000000000000000" pitchFamily="2" charset="2"/>
              <a:buNone/>
              <a:defRPr/>
            </a:pPr>
            <a:r>
              <a:rPr lang="en-US" altLang="en-US" sz="3400" dirty="0">
                <a:solidFill>
                  <a:schemeClr val="hlink"/>
                </a:solidFill>
                <a:latin typeface="HebrewTh" pitchFamily="2" charset="0"/>
              </a:rPr>
              <a:t> </a:t>
            </a:r>
            <a:r>
              <a:rPr lang="en-US" altLang="en-US" sz="3400" dirty="0" err="1">
                <a:solidFill>
                  <a:schemeClr val="hlink"/>
                </a:solidFill>
                <a:latin typeface="HebrewTh" pitchFamily="2" charset="0"/>
              </a:rPr>
              <a:t>hrvt</a:t>
            </a:r>
            <a:r>
              <a:rPr lang="en-US" altLang="en-US" sz="3400" dirty="0">
                <a:solidFill>
                  <a:schemeClr val="hlink"/>
                </a:solidFill>
                <a:latin typeface="HebrewTh" pitchFamily="2" charset="0"/>
              </a:rPr>
              <a:t>		</a:t>
            </a:r>
            <a:r>
              <a:rPr lang="en-US" altLang="en-US" sz="3400" dirty="0" err="1">
                <a:solidFill>
                  <a:schemeClr val="hlink"/>
                </a:solidFill>
                <a:latin typeface="HebrewTh" pitchFamily="2" charset="0"/>
              </a:rPr>
              <a:t>Myxybn</a:t>
            </a:r>
            <a:r>
              <a:rPr lang="en-US" altLang="en-US" sz="3400" dirty="0">
                <a:solidFill>
                  <a:schemeClr val="hlink"/>
                </a:solidFill>
                <a:latin typeface="HebrewTh" pitchFamily="2" charset="0"/>
              </a:rPr>
              <a:t>		 </a:t>
            </a:r>
            <a:r>
              <a:rPr lang="en-US" altLang="en-US" sz="3400" dirty="0" err="1">
                <a:solidFill>
                  <a:schemeClr val="hlink"/>
                </a:solidFill>
                <a:latin typeface="HebrewTh" pitchFamily="2" charset="0"/>
              </a:rPr>
              <a:t>Mybvtk</a:t>
            </a:r>
            <a:endParaRPr lang="en-US" altLang="en-US" sz="3400" dirty="0">
              <a:solidFill>
                <a:schemeClr val="hlink"/>
              </a:solidFill>
              <a:latin typeface="HebrewTh" pitchFamily="2" charset="0"/>
            </a:endParaRPr>
          </a:p>
          <a:p>
            <a:pPr eaLnBrk="1" hangingPunct="1">
              <a:lnSpc>
                <a:spcPct val="80000"/>
              </a:lnSpc>
              <a:buFont typeface="Wingdings" panose="05000000000000000000" pitchFamily="2" charset="2"/>
              <a:buNone/>
              <a:defRPr/>
            </a:pPr>
            <a:r>
              <a:rPr lang="en-US" altLang="en-US" sz="1600" dirty="0">
                <a:solidFill>
                  <a:schemeClr val="hlink"/>
                </a:solidFill>
              </a:rPr>
              <a:t>    </a:t>
            </a:r>
            <a:r>
              <a:rPr lang="en-US" altLang="en-US" sz="2400" dirty="0">
                <a:solidFill>
                  <a:schemeClr val="hlink"/>
                </a:solidFill>
              </a:rPr>
              <a:t>(</a:t>
            </a:r>
            <a:r>
              <a:rPr lang="en-US" altLang="en-US" sz="2400" i="1" dirty="0">
                <a:solidFill>
                  <a:schemeClr val="hlink"/>
                </a:solidFill>
              </a:rPr>
              <a:t>Torah</a:t>
            </a:r>
            <a:r>
              <a:rPr lang="en-US" altLang="en-US" sz="2400" dirty="0">
                <a:solidFill>
                  <a:schemeClr val="hlink"/>
                </a:solidFill>
              </a:rPr>
              <a:t> = Law)	(</a:t>
            </a:r>
            <a:r>
              <a:rPr lang="en-US" altLang="en-US" sz="2400" i="1" dirty="0" err="1">
                <a:solidFill>
                  <a:schemeClr val="hlink"/>
                </a:solidFill>
              </a:rPr>
              <a:t>Nebiim</a:t>
            </a:r>
            <a:r>
              <a:rPr lang="en-US" altLang="en-US" sz="2400" dirty="0">
                <a:solidFill>
                  <a:schemeClr val="hlink"/>
                </a:solidFill>
              </a:rPr>
              <a:t> = Prophets)  (</a:t>
            </a:r>
            <a:r>
              <a:rPr lang="en-US" altLang="en-US" sz="2400" i="1" dirty="0" err="1">
                <a:solidFill>
                  <a:schemeClr val="hlink"/>
                </a:solidFill>
              </a:rPr>
              <a:t>Kethubim</a:t>
            </a:r>
            <a:r>
              <a:rPr lang="en-US" altLang="en-US" sz="2400" dirty="0">
                <a:solidFill>
                  <a:schemeClr val="hlink"/>
                </a:solidFill>
              </a:rPr>
              <a:t> = Writings)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Genesis			</a:t>
            </a:r>
            <a:r>
              <a:rPr lang="en-US" altLang="en-US" sz="1800" b="1" dirty="0">
                <a:solidFill>
                  <a:schemeClr val="hlink"/>
                </a:solidFill>
              </a:rPr>
              <a:t>Former Prophets</a:t>
            </a:r>
            <a:r>
              <a:rPr lang="en-US" altLang="en-US" sz="1800" b="1" i="1" dirty="0">
                <a:latin typeface="Times New Roman" panose="02020603050405020304" pitchFamily="18" charset="0"/>
              </a:rPr>
              <a:t>	   Psalms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Exodus		    	   Joshua			   Proverbs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Leviticus		    Judges			   Job</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Numbers		    Samuel</a:t>
            </a:r>
            <a:r>
              <a:rPr lang="en-US" altLang="en-US" sz="1800" b="1" i="1" dirty="0">
                <a:solidFill>
                  <a:srgbClr val="FF3300"/>
                </a:solidFill>
                <a:latin typeface="Times New Roman" panose="02020603050405020304" pitchFamily="18" charset="0"/>
              </a:rPr>
              <a:t>*</a:t>
            </a:r>
            <a:r>
              <a:rPr lang="en-US" altLang="en-US" sz="1800" b="1" i="1" dirty="0">
                <a:latin typeface="Times New Roman" panose="02020603050405020304" pitchFamily="18" charset="0"/>
              </a:rPr>
              <a:t>		   </a:t>
            </a:r>
            <a:r>
              <a:rPr lang="en-US" altLang="en-US" sz="1800" b="1" dirty="0" err="1">
                <a:solidFill>
                  <a:schemeClr val="hlink"/>
                </a:solidFill>
              </a:rPr>
              <a:t>Megilloth</a:t>
            </a:r>
            <a:r>
              <a:rPr lang="en-US" altLang="en-US" sz="1800" b="1" dirty="0">
                <a:solidFill>
                  <a:schemeClr val="hlink"/>
                </a:solidFill>
              </a:rPr>
              <a:t> (five rolls)</a:t>
            </a:r>
            <a:r>
              <a:rPr lang="en-US" altLang="en-US" sz="1800" b="1" dirty="0">
                <a:solidFill>
                  <a:srgbClr val="FF0000"/>
                </a:solidFill>
              </a:rPr>
              <a:t>*</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Deuteronomy	    	    Kings</a:t>
            </a:r>
            <a:r>
              <a:rPr lang="en-US" altLang="en-US" sz="1800" b="1" i="1" dirty="0">
                <a:solidFill>
                  <a:srgbClr val="FF3300"/>
                </a:solidFill>
                <a:latin typeface="Times New Roman" panose="02020603050405020304" pitchFamily="18" charset="0"/>
              </a:rPr>
              <a:t>*	</a:t>
            </a:r>
            <a:r>
              <a:rPr lang="en-US" altLang="en-US" sz="1800" b="1" i="1" dirty="0">
                <a:latin typeface="Times New Roman" panose="02020603050405020304" pitchFamily="18" charset="0"/>
              </a:rPr>
              <a:t>		       Song of Songs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a:t>
            </a:r>
            <a:r>
              <a:rPr lang="en-US" altLang="en-US" sz="1800" b="1" dirty="0">
                <a:solidFill>
                  <a:schemeClr val="hlink"/>
                </a:solidFill>
              </a:rPr>
              <a:t>Latter Prophets</a:t>
            </a:r>
            <a:r>
              <a:rPr lang="en-US" altLang="en-US" sz="1800" b="1" i="1" dirty="0">
                <a:latin typeface="Times New Roman" panose="02020603050405020304" pitchFamily="18" charset="0"/>
              </a:rPr>
              <a:t>	    	       Ruth</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Isaiah		    	       Lamentations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Jeremiah		       Esther</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Ezekiel		       Ecclesiastes</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The Twelve</a:t>
            </a:r>
            <a:r>
              <a:rPr lang="en-US" altLang="en-US" sz="1800" b="1" i="1" dirty="0">
                <a:solidFill>
                  <a:srgbClr val="FF3300"/>
                </a:solidFill>
                <a:latin typeface="Times New Roman" panose="02020603050405020304" pitchFamily="18" charset="0"/>
              </a:rPr>
              <a:t>*</a:t>
            </a:r>
            <a:r>
              <a:rPr lang="en-US" altLang="en-US" sz="1800" b="1" i="1" dirty="0">
                <a:latin typeface="Times New Roman" panose="02020603050405020304" pitchFamily="18" charset="0"/>
              </a:rPr>
              <a:t>	</a:t>
            </a:r>
            <a:r>
              <a:rPr lang="en-US" altLang="en-US" sz="1800" b="1" i="1" dirty="0">
                <a:solidFill>
                  <a:schemeClr val="tx2"/>
                </a:solidFill>
                <a:latin typeface="Times New Roman" panose="02020603050405020304" pitchFamily="18" charset="0"/>
              </a:rPr>
              <a:t>	   Daniel</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Ezra-Nehemiah</a:t>
            </a:r>
            <a:r>
              <a:rPr lang="en-US" altLang="en-US" sz="1800" b="1" i="1" dirty="0">
                <a:solidFill>
                  <a:srgbClr val="FF3300"/>
                </a:solidFill>
                <a:latin typeface="Times New Roman" panose="02020603050405020304" pitchFamily="18" charset="0"/>
              </a:rPr>
              <a:t>*</a:t>
            </a:r>
          </a:p>
          <a:p>
            <a:pPr eaLnBrk="1" hangingPunct="1">
              <a:lnSpc>
                <a:spcPct val="80000"/>
              </a:lnSpc>
              <a:buFont typeface="Wingdings" panose="05000000000000000000" pitchFamily="2" charset="2"/>
              <a:buNone/>
              <a:defRPr/>
            </a:pPr>
            <a:r>
              <a:rPr lang="en-US" altLang="en-US" sz="1800" b="1" i="1" dirty="0">
                <a:latin typeface="Times New Roman" panose="02020603050405020304" pitchFamily="18" charset="0"/>
              </a:rPr>
              <a:t>							   Chronicles</a:t>
            </a:r>
            <a:r>
              <a:rPr lang="en-US" altLang="en-US" sz="1800" b="1" i="1" dirty="0">
                <a:solidFill>
                  <a:srgbClr val="FF3300"/>
                </a:solidFill>
                <a:latin typeface="Times New Roman" panose="02020603050405020304" pitchFamily="18" charset="0"/>
              </a:rPr>
              <a:t>*</a:t>
            </a:r>
            <a:endParaRPr lang="en-US" altLang="en-US" sz="1800" dirty="0">
              <a:solidFill>
                <a:srgbClr val="FF3300"/>
              </a:solidFill>
              <a:latin typeface="Times New Roman" panose="02020603050405020304" pitchFamily="18" charset="0"/>
            </a:endParaRPr>
          </a:p>
        </p:txBody>
      </p:sp>
      <p:sp>
        <p:nvSpPr>
          <p:cNvPr id="57348" name="Text Box 4">
            <a:extLst>
              <a:ext uri="{FF2B5EF4-FFF2-40B4-BE49-F238E27FC236}">
                <a16:creationId xmlns:a16="http://schemas.microsoft.com/office/drawing/2014/main" id="{49A94FA9-82EE-86EB-53F9-E0BFEBD3C4CA}"/>
              </a:ext>
            </a:extLst>
          </p:cNvPr>
          <p:cNvSpPr txBox="1">
            <a:spLocks noChangeArrowheads="1"/>
          </p:cNvSpPr>
          <p:nvPr/>
        </p:nvSpPr>
        <p:spPr bwMode="auto">
          <a:xfrm>
            <a:off x="1294732" y="4467225"/>
            <a:ext cx="2286000" cy="1628775"/>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5400000" scaled="1"/>
          </a:gradFill>
          <a:ln w="12700">
            <a:solidFill>
              <a:schemeClr val="tx1"/>
            </a:solidFill>
            <a:miter lim="800000"/>
            <a:headEnd/>
            <a:tailEnd/>
          </a:ln>
          <a:effectLst/>
        </p:spPr>
        <p:txBody>
          <a:bodyPr>
            <a:spAutoFit/>
          </a:bodyPr>
          <a:lstStyle/>
          <a:p>
            <a:pPr algn="ctr" fontAlgn="base">
              <a:spcBef>
                <a:spcPct val="50000"/>
              </a:spcBef>
              <a:spcAft>
                <a:spcPct val="0"/>
              </a:spcAft>
              <a:defRPr/>
            </a:pPr>
            <a:r>
              <a:rPr lang="en-US" altLang="en-US" sz="2000" b="1">
                <a:solidFill>
                  <a:srgbClr val="FFCC66"/>
                </a:solidFill>
                <a:latin typeface="Arial" panose="020B0604020202020204" pitchFamily="34" charset="0"/>
                <a:cs typeface="Arial" panose="020B0604020202020204" pitchFamily="34" charset="0"/>
              </a:rPr>
              <a:t>These 24 books are the same as the 39 in the English Old Testament.</a:t>
            </a:r>
          </a:p>
        </p:txBody>
      </p:sp>
      <p:sp>
        <p:nvSpPr>
          <p:cNvPr id="46086" name="Text Box 5">
            <a:extLst>
              <a:ext uri="{FF2B5EF4-FFF2-40B4-BE49-F238E27FC236}">
                <a16:creationId xmlns:a16="http://schemas.microsoft.com/office/drawing/2014/main" id="{0798CF3B-8E75-1E1E-242D-2F59FD41E2D3}"/>
              </a:ext>
            </a:extLst>
          </p:cNvPr>
          <p:cNvSpPr txBox="1">
            <a:spLocks noChangeArrowheads="1"/>
          </p:cNvSpPr>
          <p:nvPr/>
        </p:nvSpPr>
        <p:spPr bwMode="auto">
          <a:xfrm rot="10800000" flipV="1">
            <a:off x="6577931" y="6155991"/>
            <a:ext cx="4319337" cy="36933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65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folHlink"/>
              </a:buClr>
              <a:buSzPct val="65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hlink"/>
              </a:buClr>
              <a:buSzPct val="65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folHlink"/>
              </a:buClr>
              <a:buSzPct val="65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65000"/>
              <a:buFont typeface="Wingdings" panose="05000000000000000000" pitchFamily="2" charset="2"/>
              <a:buChar char="n"/>
              <a:defRPr sz="2000">
                <a:solidFill>
                  <a:schemeClr val="tx1"/>
                </a:solidFill>
                <a:latin typeface="Tahoma" panose="020B0604030504040204" pitchFamily="34" charset="0"/>
              </a:defRPr>
            </a:lvl9pPr>
          </a:lstStyle>
          <a:p>
            <a:pPr eaLnBrk="0" fontAlgn="base" hangingPunct="0">
              <a:spcBef>
                <a:spcPct val="50000"/>
              </a:spcBef>
              <a:spcAft>
                <a:spcPct val="0"/>
              </a:spcAft>
              <a:buClrTx/>
              <a:buSzTx/>
              <a:buNone/>
            </a:pPr>
            <a:r>
              <a:rPr lang="en-US" altLang="en-US" sz="1800" dirty="0">
                <a:solidFill>
                  <a:srgbClr val="FF3300"/>
                </a:solidFill>
              </a:rPr>
              <a:t>* Originally appearing in single scrolls</a:t>
            </a:r>
          </a:p>
        </p:txBody>
      </p:sp>
      <p:sp>
        <p:nvSpPr>
          <p:cNvPr id="2" name="Double Brace 1">
            <a:extLst>
              <a:ext uri="{FF2B5EF4-FFF2-40B4-BE49-F238E27FC236}">
                <a16:creationId xmlns:a16="http://schemas.microsoft.com/office/drawing/2014/main" id="{C288C0A1-F73E-C694-9F67-F308DB38A064}"/>
              </a:ext>
            </a:extLst>
          </p:cNvPr>
          <p:cNvSpPr/>
          <p:nvPr/>
        </p:nvSpPr>
        <p:spPr bwMode="auto">
          <a:xfrm>
            <a:off x="9098733" y="3811510"/>
            <a:ext cx="1430447" cy="1293892"/>
          </a:xfrm>
          <a:prstGeom prst="bracePair">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anose="020B0604030504040204" pitchFamily="34" charset="0"/>
            </a:endParaRPr>
          </a:p>
        </p:txBody>
      </p:sp>
      <p:sp>
        <p:nvSpPr>
          <p:cNvPr id="3" name="TextBox 2">
            <a:extLst>
              <a:ext uri="{FF2B5EF4-FFF2-40B4-BE49-F238E27FC236}">
                <a16:creationId xmlns:a16="http://schemas.microsoft.com/office/drawing/2014/main" id="{48FFCFC1-63F7-C2A1-693F-7CE4F84CD988}"/>
              </a:ext>
            </a:extLst>
          </p:cNvPr>
          <p:cNvSpPr txBox="1"/>
          <p:nvPr/>
        </p:nvSpPr>
        <p:spPr>
          <a:xfrm>
            <a:off x="9352229" y="3811510"/>
            <a:ext cx="1298837" cy="1323439"/>
          </a:xfrm>
          <a:prstGeom prst="rect">
            <a:avLst/>
          </a:prstGeom>
          <a:noFill/>
        </p:spPr>
        <p:txBody>
          <a:bodyPr wrap="square" rtlCol="0">
            <a:spAutoFit/>
          </a:bodyPr>
          <a:lstStyle/>
          <a:p>
            <a:r>
              <a:rPr lang="en-US" sz="1600" dirty="0"/>
              <a:t>Passover</a:t>
            </a:r>
          </a:p>
          <a:p>
            <a:r>
              <a:rPr lang="en-US" sz="1600" dirty="0"/>
              <a:t>Weeks</a:t>
            </a:r>
          </a:p>
          <a:p>
            <a:r>
              <a:rPr lang="en-US" sz="1600" dirty="0"/>
              <a:t>9</a:t>
            </a:r>
            <a:r>
              <a:rPr lang="en-US" sz="1600" baseline="30000" dirty="0"/>
              <a:t>th</a:t>
            </a:r>
            <a:r>
              <a:rPr lang="en-US" sz="1600" dirty="0"/>
              <a:t> of Ab</a:t>
            </a:r>
          </a:p>
          <a:p>
            <a:r>
              <a:rPr lang="en-US" sz="1600" dirty="0"/>
              <a:t>Purim</a:t>
            </a:r>
          </a:p>
          <a:p>
            <a:r>
              <a:rPr lang="en-US" sz="1600" dirty="0"/>
              <a:t>Succoth</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94371-8454-4FB0-A89D-0AA554C0A2FB}"/>
              </a:ext>
            </a:extLst>
          </p:cNvPr>
          <p:cNvSpPr>
            <a:spLocks noGrp="1"/>
          </p:cNvSpPr>
          <p:nvPr>
            <p:ph type="title"/>
          </p:nvPr>
        </p:nvSpPr>
        <p:spPr>
          <a:xfrm>
            <a:off x="4696190" y="31724"/>
            <a:ext cx="6705600" cy="805906"/>
          </a:xfrm>
        </p:spPr>
        <p:txBody>
          <a:bodyPr>
            <a:noAutofit/>
          </a:bodyPr>
          <a:lstStyle/>
          <a:p>
            <a:r>
              <a:rPr lang="en-US" sz="4000" dirty="0">
                <a:solidFill>
                  <a:srgbClr val="FF6600"/>
                </a:solidFill>
                <a:effectLst>
                  <a:outerShdw blurRad="38100" dist="38100" dir="2700000" algn="tl">
                    <a:srgbClr val="000000">
                      <a:alpha val="43137"/>
                    </a:srgbClr>
                  </a:outerShdw>
                </a:effectLst>
                <a:latin typeface="Eras Demi ITC" panose="020B0805030504020804" pitchFamily="34" charset="0"/>
              </a:rPr>
              <a:t>Priestly Vestments </a:t>
            </a:r>
            <a:r>
              <a:rPr lang="en-US" sz="2800" dirty="0">
                <a:solidFill>
                  <a:srgbClr val="FF6600"/>
                </a:solidFill>
                <a:effectLst>
                  <a:outerShdw blurRad="38100" dist="38100" dir="2700000" algn="tl">
                    <a:srgbClr val="000000">
                      <a:alpha val="43137"/>
                    </a:srgbClr>
                  </a:outerShdw>
                </a:effectLst>
                <a:latin typeface="Eras Demi ITC" panose="020B0805030504020804" pitchFamily="34" charset="0"/>
              </a:rPr>
              <a:t>(Ex. 28; 39)</a:t>
            </a:r>
          </a:p>
        </p:txBody>
      </p:sp>
      <p:sp>
        <p:nvSpPr>
          <p:cNvPr id="3" name="Slide Number Placeholder 2">
            <a:extLst>
              <a:ext uri="{FF2B5EF4-FFF2-40B4-BE49-F238E27FC236}">
                <a16:creationId xmlns:a16="http://schemas.microsoft.com/office/drawing/2014/main" id="{B0825726-8039-45A7-8996-F153E10EA615}"/>
              </a:ext>
            </a:extLst>
          </p:cNvPr>
          <p:cNvSpPr>
            <a:spLocks noGrp="1"/>
          </p:cNvSpPr>
          <p:nvPr>
            <p:ph type="sldNum" sz="quarter" idx="14"/>
          </p:nvPr>
        </p:nvSpPr>
        <p:spPr>
          <a:xfrm>
            <a:off x="10934700" y="6332220"/>
            <a:ext cx="934180" cy="38925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C00377-489B-40EC-B059-26BDDD2E89B9}" type="slidenum">
              <a:rPr kumimoji="0" lang="en-US"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Content Placeholder 6">
            <a:extLst>
              <a:ext uri="{FF2B5EF4-FFF2-40B4-BE49-F238E27FC236}">
                <a16:creationId xmlns:a16="http://schemas.microsoft.com/office/drawing/2014/main" id="{761DFB92-EE8E-4AA3-BB8C-CF1E67829B86}"/>
              </a:ext>
            </a:extLst>
          </p:cNvPr>
          <p:cNvPicPr>
            <a:picLocks noGrp="1" noChangeAspect="1"/>
          </p:cNvPicPr>
          <p:nvPr>
            <p:ph sz="half" idx="1"/>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tretch>
            <a:fillRect/>
          </a:stretch>
        </p:blipFill>
        <p:spPr>
          <a:xfrm>
            <a:off x="1257300" y="-25161"/>
            <a:ext cx="2857500" cy="6883161"/>
          </a:xfrm>
        </p:spPr>
      </p:pic>
      <p:sp>
        <p:nvSpPr>
          <p:cNvPr id="5" name="Content Placeholder 4">
            <a:extLst>
              <a:ext uri="{FF2B5EF4-FFF2-40B4-BE49-F238E27FC236}">
                <a16:creationId xmlns:a16="http://schemas.microsoft.com/office/drawing/2014/main" id="{80C7CD68-31EF-412A-BA57-54D7EDF06110}"/>
              </a:ext>
            </a:extLst>
          </p:cNvPr>
          <p:cNvSpPr>
            <a:spLocks noGrp="1"/>
          </p:cNvSpPr>
          <p:nvPr>
            <p:ph sz="half" idx="2"/>
          </p:nvPr>
        </p:nvSpPr>
        <p:spPr>
          <a:xfrm>
            <a:off x="4696190" y="844297"/>
            <a:ext cx="7172690" cy="5877178"/>
          </a:xfrm>
        </p:spPr>
        <p:txBody>
          <a:bodyPr>
            <a:normAutofit fontScale="92500" lnSpcReduction="20000"/>
          </a:bodyPr>
          <a:lstStyle/>
          <a:p>
            <a:pPr marL="0" indent="0">
              <a:buNone/>
            </a:pPr>
            <a:r>
              <a:rPr lang="en-US" sz="2800" b="1" dirty="0">
                <a:solidFill>
                  <a:srgbClr val="002060"/>
                </a:solidFill>
                <a:latin typeface="Comic Sans MS" panose="030F0702030302020204" pitchFamily="66" charset="0"/>
              </a:rPr>
              <a:t>Garments for the high priest were highly specialized, and these were kept by Herod and had to be requested before use. </a:t>
            </a:r>
          </a:p>
          <a:p>
            <a:pPr marL="0" indent="0">
              <a:buNone/>
            </a:pPr>
            <a:r>
              <a:rPr lang="en-US" sz="2400" i="1" dirty="0">
                <a:latin typeface="Comic Sans MS" panose="030F0702030302020204" pitchFamily="66" charset="0"/>
              </a:rPr>
              <a:t>In addition to turbans, linen undergarments, tunics, and sashes, which were common to all the priests, the high priest had additional accoutrements: </a:t>
            </a:r>
          </a:p>
          <a:p>
            <a:r>
              <a:rPr lang="en-US" sz="2400" i="1" dirty="0">
                <a:solidFill>
                  <a:srgbClr val="C00000"/>
                </a:solidFill>
                <a:latin typeface="Comic Sans MS" panose="030F0702030302020204" pitchFamily="66" charset="0"/>
              </a:rPr>
              <a:t>Bells on his robe</a:t>
            </a:r>
          </a:p>
          <a:p>
            <a:r>
              <a:rPr lang="en-US" sz="2400" i="1" dirty="0">
                <a:solidFill>
                  <a:srgbClr val="C00000"/>
                </a:solidFill>
                <a:latin typeface="Comic Sans MS" panose="030F0702030302020204" pitchFamily="66" charset="0"/>
              </a:rPr>
              <a:t>An ephod (with precious stones and engraved names of the 12 tribes on his shoulders)</a:t>
            </a:r>
          </a:p>
          <a:p>
            <a:r>
              <a:rPr lang="en-US" sz="2400" i="1" dirty="0">
                <a:solidFill>
                  <a:srgbClr val="C00000"/>
                </a:solidFill>
                <a:latin typeface="Comic Sans MS" panose="030F0702030302020204" pitchFamily="66" charset="0"/>
              </a:rPr>
              <a:t>A </a:t>
            </a:r>
            <a:r>
              <a:rPr lang="en-US" sz="2400" i="1" dirty="0" err="1">
                <a:solidFill>
                  <a:srgbClr val="C00000"/>
                </a:solidFill>
                <a:latin typeface="Comic Sans MS" panose="030F0702030302020204" pitchFamily="66" charset="0"/>
              </a:rPr>
              <a:t>breastpiece</a:t>
            </a:r>
            <a:r>
              <a:rPr lang="en-US" sz="2400" i="1" dirty="0">
                <a:solidFill>
                  <a:srgbClr val="C00000"/>
                </a:solidFill>
                <a:latin typeface="Comic Sans MS" panose="030F0702030302020204" pitchFamily="66" charset="0"/>
              </a:rPr>
              <a:t> (with four rows of precious stones along with </a:t>
            </a:r>
            <a:r>
              <a:rPr lang="en-US" sz="2400" i="1" dirty="0" err="1">
                <a:solidFill>
                  <a:srgbClr val="C00000"/>
                </a:solidFill>
                <a:latin typeface="Comic Sans MS" panose="030F0702030302020204" pitchFamily="66" charset="0"/>
              </a:rPr>
              <a:t>Urim</a:t>
            </a:r>
            <a:r>
              <a:rPr lang="en-US" sz="2400" i="1" dirty="0">
                <a:solidFill>
                  <a:srgbClr val="C00000"/>
                </a:solidFill>
                <a:latin typeface="Comic Sans MS" panose="030F0702030302020204" pitchFamily="66" charset="0"/>
              </a:rPr>
              <a:t> and Thummim)</a:t>
            </a:r>
          </a:p>
          <a:p>
            <a:r>
              <a:rPr lang="en-US" sz="2400" i="1" dirty="0">
                <a:solidFill>
                  <a:srgbClr val="C00000"/>
                </a:solidFill>
                <a:latin typeface="Comic Sans MS" panose="030F0702030302020204" pitchFamily="66" charset="0"/>
              </a:rPr>
              <a:t>An elaborate outer robe</a:t>
            </a:r>
          </a:p>
          <a:p>
            <a:r>
              <a:rPr lang="en-US" sz="2400" i="1" dirty="0">
                <a:solidFill>
                  <a:srgbClr val="C00000"/>
                </a:solidFill>
                <a:latin typeface="Comic Sans MS" panose="030F0702030302020204" pitchFamily="66" charset="0"/>
              </a:rPr>
              <a:t>A forehead diadem (engraved with “Holy to Yahweh”).</a:t>
            </a:r>
          </a:p>
        </p:txBody>
      </p:sp>
    </p:spTree>
    <p:extLst>
      <p:ext uri="{BB962C8B-B14F-4D97-AF65-F5344CB8AC3E}">
        <p14:creationId xmlns:p14="http://schemas.microsoft.com/office/powerpoint/2010/main" val="152474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additive="base">
                                        <p:cTn id="14"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 calcmode="lin" valueType="num">
                                      <p:cBhvr additive="base">
                                        <p:cTn id="20"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5">
                                            <p:txEl>
                                              <p:pRg st="3" end="3"/>
                                            </p:txEl>
                                          </p:spTgt>
                                        </p:tgtEl>
                                        <p:attrNameLst>
                                          <p:attrName>style.visibility</p:attrName>
                                        </p:attrNameLst>
                                      </p:cBhvr>
                                      <p:to>
                                        <p:strVal val="visible"/>
                                      </p:to>
                                    </p:set>
                                    <p:anim calcmode="lin" valueType="num">
                                      <p:cBhvr additive="base">
                                        <p:cTn id="26"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 calcmode="lin" valueType="num">
                                      <p:cBhvr additive="base">
                                        <p:cTn id="32"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 calcmode="lin" valueType="num">
                                      <p:cBhvr additive="base">
                                        <p:cTn id="38"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5">
                                            <p:txEl>
                                              <p:pRg st="6" end="6"/>
                                            </p:txEl>
                                          </p:spTgt>
                                        </p:tgtEl>
                                        <p:attrNameLst>
                                          <p:attrName>style.visibility</p:attrName>
                                        </p:attrNameLst>
                                      </p:cBhvr>
                                      <p:to>
                                        <p:strVal val="visible"/>
                                      </p:to>
                                    </p:set>
                                    <p:anim calcmode="lin" valueType="num">
                                      <p:cBhvr additive="base">
                                        <p:cTn id="44"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1137490" cy="4667250"/>
          </a:xfrm>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How important is the idea of canon for Christians today?</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What would you say to those who suggest a reevaluation of the canon, deleting some books and adding others?</a:t>
            </a: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12785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1158-C9ED-78BB-0A8C-D48E15C3A88C}"/>
              </a:ext>
            </a:extLst>
          </p:cNvPr>
          <p:cNvSpPr>
            <a:spLocks noGrp="1"/>
          </p:cNvSpPr>
          <p:nvPr>
            <p:ph type="title"/>
          </p:nvPr>
        </p:nvSpPr>
        <p:spPr>
          <a:xfrm>
            <a:off x="6604000" y="380999"/>
            <a:ext cx="4978400" cy="5864225"/>
          </a:xfrm>
        </p:spPr>
        <p:txBody>
          <a:bodyPr/>
          <a:lstStyle/>
          <a:p>
            <a:pPr algn="l"/>
            <a:r>
              <a:rPr lang="en-US" sz="2800" dirty="0">
                <a:solidFill>
                  <a:schemeClr val="tx1"/>
                </a:solidFill>
                <a:effectLst/>
              </a:rPr>
              <a:t>Ptolemy II Philadelphus (285-246 BC) brought to fruition the dream of his father to build a Great Library of all the most important literary works of the ancient world.</a:t>
            </a:r>
            <a:br>
              <a:rPr lang="en-US" sz="2800" dirty="0">
                <a:solidFill>
                  <a:schemeClr val="tx1"/>
                </a:solidFill>
                <a:effectLst/>
              </a:rPr>
            </a:br>
            <a:br>
              <a:rPr lang="en-US" sz="2800" dirty="0">
                <a:solidFill>
                  <a:schemeClr val="tx1"/>
                </a:solidFill>
                <a:effectLst/>
              </a:rPr>
            </a:br>
            <a:r>
              <a:rPr lang="en-US" sz="2800" dirty="0">
                <a:solidFill>
                  <a:schemeClr val="tx1"/>
                </a:solidFill>
                <a:effectLst/>
              </a:rPr>
              <a:t>This collection would include the Hebrew Bible translated into Greek, what we now call the Septuagint.</a:t>
            </a:r>
          </a:p>
        </p:txBody>
      </p:sp>
      <p:sp>
        <p:nvSpPr>
          <p:cNvPr id="4" name="Slide Number Placeholder 3">
            <a:extLst>
              <a:ext uri="{FF2B5EF4-FFF2-40B4-BE49-F238E27FC236}">
                <a16:creationId xmlns:a16="http://schemas.microsoft.com/office/drawing/2014/main" id="{9CA50B06-A869-02FA-72B6-7DE97F08C3F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AE1E3F6-B88D-4629-87F6-2F273379B775}" type="slidenum">
              <a:rPr kumimoji="0" lang="en-US" altLang="en-US" sz="1400" b="0" i="0" u="none" strike="noStrike" kern="1200" cap="none" spc="0" normalizeH="0" baseline="0" noProof="0" smtClean="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altLang="en-US" sz="1400" b="0" i="0" u="none" strike="noStrike" kern="1200" cap="none" spc="0" normalizeH="0" baseline="0" noProof="0">
              <a:ln>
                <a:noFill/>
              </a:ln>
              <a:solidFill>
                <a:srgbClr val="000000"/>
              </a:solidFill>
              <a:effectLst>
                <a:outerShdw blurRad="38100" dist="38100" dir="2700000" algn="tl">
                  <a:srgbClr val="FFFFFF"/>
                </a:outerShdw>
              </a:effectLst>
              <a:uLnTx/>
              <a:uFillTx/>
              <a:latin typeface="Arial" panose="020B0604020202020204" pitchFamily="34" charset="0"/>
              <a:ea typeface="+mn-ea"/>
              <a:cs typeface="Arial"/>
            </a:endParaRPr>
          </a:p>
        </p:txBody>
      </p:sp>
      <p:pic>
        <p:nvPicPr>
          <p:cNvPr id="5" name="Content Placeholder 4" descr="undefined">
            <a:extLst>
              <a:ext uri="{FF2B5EF4-FFF2-40B4-BE49-F238E27FC236}">
                <a16:creationId xmlns:a16="http://schemas.microsoft.com/office/drawing/2014/main" id="{8BF7EE00-9F69-E71A-7858-B67FF508D620}"/>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a:fillRect/>
          </a:stretch>
        </p:blipFill>
        <p:spPr bwMode="auto">
          <a:xfrm>
            <a:off x="965275" y="0"/>
            <a:ext cx="5140915" cy="6858000"/>
          </a:xfrm>
          <a:prstGeom prst="rect">
            <a:avLst/>
          </a:prstGeom>
          <a:noFill/>
          <a:ln>
            <a:noFill/>
          </a:ln>
        </p:spPr>
      </p:pic>
    </p:spTree>
    <p:extLst>
      <p:ext uri="{BB962C8B-B14F-4D97-AF65-F5344CB8AC3E}">
        <p14:creationId xmlns:p14="http://schemas.microsoft.com/office/powerpoint/2010/main" val="39054900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Septuagint (LXX)</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79" y="1930204"/>
            <a:ext cx="10908453" cy="4324952"/>
          </a:xfrm>
        </p:spPr>
        <p:txBody>
          <a:bodyPr>
            <a:normAutofit lnSpcReduction="10000"/>
          </a:bodyPr>
          <a:lstStyle/>
          <a:p>
            <a:r>
              <a:rPr lang="en-US" sz="2800" b="1" dirty="0">
                <a:solidFill>
                  <a:srgbClr val="C00000"/>
                </a:solidFill>
                <a:latin typeface="Bahnschrift SemiBold Condensed" panose="020B0502040204020203" pitchFamily="34" charset="0"/>
              </a:rPr>
              <a:t>During the Hellenistic Period, Jewish scholars in Alexandria began translating the Hebrew Bible into Greek, ca. 250 BC (</a:t>
            </a:r>
            <a:r>
              <a:rPr lang="en-US" sz="2800" b="1" i="1" dirty="0">
                <a:solidFill>
                  <a:srgbClr val="C00000"/>
                </a:solidFill>
                <a:latin typeface="Bahnschrift SemiBold Condensed" panose="020B0502040204020203" pitchFamily="34" charset="0"/>
              </a:rPr>
              <a:t>Letter of </a:t>
            </a:r>
            <a:r>
              <a:rPr lang="en-US" sz="2800" b="1" i="1" dirty="0" err="1">
                <a:solidFill>
                  <a:srgbClr val="C00000"/>
                </a:solidFill>
                <a:latin typeface="Bahnschrift SemiBold Condensed" panose="020B0502040204020203" pitchFamily="34" charset="0"/>
              </a:rPr>
              <a:t>Aristeas</a:t>
            </a:r>
            <a:r>
              <a:rPr lang="en-US" sz="2800" dirty="0">
                <a:solidFill>
                  <a:srgbClr val="C00000"/>
                </a:solidFill>
                <a:latin typeface="Bahnschrift SemiBold Condensed" panose="020B0502040204020203" pitchFamily="34" charset="0"/>
              </a:rPr>
              <a:t>)</a:t>
            </a:r>
            <a:r>
              <a:rPr lang="en-US" sz="2800" b="1" dirty="0">
                <a:solidFill>
                  <a:srgbClr val="C00000"/>
                </a:solidFill>
                <a:latin typeface="Bahnschrift SemiBold Condensed" panose="020B0502040204020203" pitchFamily="34" charset="0"/>
              </a:rPr>
              <a:t>.</a:t>
            </a:r>
          </a:p>
          <a:p>
            <a:pPr marL="914400" indent="-457200">
              <a:spcBef>
                <a:spcPts val="600"/>
              </a:spcBef>
              <a:buFont typeface="Wingdings" panose="05000000000000000000" pitchFamily="2" charset="2"/>
              <a:buChar char="§"/>
            </a:pPr>
            <a:r>
              <a:rPr lang="en-US" sz="2400" i="1" dirty="0"/>
              <a:t>This translation included all three sections of the Hebrew Bible (Torah, Prophets, Writings) as well as the Apocrypha.</a:t>
            </a:r>
          </a:p>
          <a:p>
            <a:pPr marL="914400" indent="-457200">
              <a:spcBef>
                <a:spcPts val="600"/>
              </a:spcBef>
              <a:buFont typeface="Wingdings" panose="05000000000000000000" pitchFamily="2" charset="2"/>
              <a:buChar char="§"/>
            </a:pPr>
            <a:r>
              <a:rPr lang="en-US" sz="2400" i="1" dirty="0"/>
              <a:t>Although the Letter of </a:t>
            </a:r>
            <a:r>
              <a:rPr lang="en-US" sz="2400" i="1" dirty="0" err="1"/>
              <a:t>Aristeas</a:t>
            </a:r>
            <a:r>
              <a:rPr lang="en-US" sz="2400" i="1" dirty="0"/>
              <a:t>, which describes the details of this translation effort, is fraught with legendary accretions, the fact remains that the translation was completed.</a:t>
            </a:r>
          </a:p>
          <a:p>
            <a:pPr marL="914400" indent="-457200">
              <a:spcBef>
                <a:spcPts val="600"/>
              </a:spcBef>
              <a:buFont typeface="Wingdings" panose="05000000000000000000" pitchFamily="2" charset="2"/>
              <a:buChar char="§"/>
            </a:pPr>
            <a:r>
              <a:rPr lang="en-US" sz="2400" i="1" dirty="0"/>
              <a:t>The Septuagint would become the Bible of Diaspora Jews in the Greek-speaking world, and later, of Christians in the Roman world.</a:t>
            </a:r>
          </a:p>
          <a:p>
            <a:pPr marL="914400" indent="-457200">
              <a:spcBef>
                <a:spcPts val="600"/>
              </a:spcBef>
              <a:buFont typeface="Wingdings" panose="05000000000000000000" pitchFamily="2" charset="2"/>
              <a:buChar char="§"/>
            </a:pPr>
            <a:r>
              <a:rPr lang="en-US" sz="2400" i="1" dirty="0"/>
              <a:t>Today, the LXX remains an important witness to the text of the Old Testament.</a:t>
            </a:r>
          </a:p>
        </p:txBody>
      </p:sp>
    </p:spTree>
    <p:extLst>
      <p:ext uri="{BB962C8B-B14F-4D97-AF65-F5344CB8AC3E}">
        <p14:creationId xmlns:p14="http://schemas.microsoft.com/office/powerpoint/2010/main" val="3035799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49A786-9765-412A-978F-338DEF188A0C}"/>
              </a:ext>
            </a:extLst>
          </p:cNvPr>
          <p:cNvSpPr>
            <a:spLocks noGrp="1"/>
          </p:cNvSpPr>
          <p:nvPr>
            <p:ph type="title"/>
          </p:nvPr>
        </p:nvSpPr>
        <p:spPr>
          <a:xfrm>
            <a:off x="609600" y="380999"/>
            <a:ext cx="4673600" cy="6155267"/>
          </a:xfrm>
        </p:spPr>
        <p:txBody>
          <a:bodyPr/>
          <a:lstStyle/>
          <a:p>
            <a:pPr marL="0" marR="0">
              <a:lnSpc>
                <a:spcPct val="107000"/>
              </a:lnSpc>
              <a:spcBef>
                <a:spcPts val="0"/>
              </a:spcBef>
              <a:spcAft>
                <a:spcPts val="800"/>
              </a:spcAft>
            </a:pPr>
            <a:r>
              <a:rPr lang="en-US" sz="4000" kern="100" dirty="0">
                <a:solidFill>
                  <a:schemeClr val="tx1"/>
                </a:solidFill>
                <a:effectLst/>
                <a:latin typeface="+mn-lt"/>
                <a:ea typeface="Calibri" panose="020F0502020204030204" pitchFamily="34" charset="0"/>
                <a:cs typeface="Arial" panose="020B0604020202020204" pitchFamily="34" charset="0"/>
              </a:rPr>
              <a:t>MS2649</a:t>
            </a:r>
            <a:br>
              <a:rPr lang="en-US" sz="2800" kern="100" dirty="0">
                <a:solidFill>
                  <a:schemeClr val="tx1"/>
                </a:solidFill>
                <a:effectLst/>
                <a:latin typeface="+mn-lt"/>
                <a:ea typeface="Calibri" panose="020F0502020204030204" pitchFamily="34" charset="0"/>
                <a:cs typeface="Arial" panose="020B0604020202020204" pitchFamily="34" charset="0"/>
              </a:rPr>
            </a:br>
            <a:br>
              <a:rPr lang="en-US" sz="2800" kern="100" dirty="0">
                <a:solidFill>
                  <a:schemeClr val="tx1"/>
                </a:solidFill>
                <a:effectLst/>
                <a:latin typeface="+mn-lt"/>
                <a:ea typeface="Calibri" panose="020F0502020204030204" pitchFamily="34" charset="0"/>
                <a:cs typeface="Arial" panose="020B0604020202020204" pitchFamily="34" charset="0"/>
              </a:rPr>
            </a:br>
            <a:r>
              <a:rPr lang="en-US" sz="2800" i="1" kern="100" dirty="0">
                <a:solidFill>
                  <a:schemeClr val="tx1"/>
                </a:solidFill>
                <a:effectLst/>
                <a:latin typeface="+mn-lt"/>
                <a:ea typeface="Calibri" panose="020F0502020204030204" pitchFamily="34" charset="0"/>
                <a:cs typeface="Arial" panose="020B0604020202020204" pitchFamily="34" charset="0"/>
              </a:rPr>
              <a:t>From the LXX, Pages from Leviticus, late 2</a:t>
            </a:r>
            <a:r>
              <a:rPr lang="en-US" sz="2800" i="1" kern="100" baseline="30000" dirty="0">
                <a:solidFill>
                  <a:schemeClr val="tx1"/>
                </a:solidFill>
                <a:effectLst/>
                <a:latin typeface="+mn-lt"/>
                <a:ea typeface="Calibri" panose="020F0502020204030204" pitchFamily="34" charset="0"/>
                <a:cs typeface="Arial" panose="020B0604020202020204" pitchFamily="34" charset="0"/>
              </a:rPr>
              <a:t>nd</a:t>
            </a:r>
            <a:r>
              <a:rPr lang="en-US" sz="2800" i="1" kern="100" dirty="0">
                <a:solidFill>
                  <a:schemeClr val="tx1"/>
                </a:solidFill>
                <a:effectLst/>
                <a:latin typeface="+mn-lt"/>
                <a:ea typeface="Calibri" panose="020F0502020204030204" pitchFamily="34" charset="0"/>
                <a:cs typeface="Arial" panose="020B0604020202020204" pitchFamily="34" charset="0"/>
              </a:rPr>
              <a:t> century AD, the oldest manuscript of this part of the Bible</a:t>
            </a:r>
            <a:br>
              <a:rPr lang="en-US" sz="2800" i="1" kern="100" dirty="0">
                <a:solidFill>
                  <a:schemeClr val="tx1"/>
                </a:solidFill>
                <a:effectLst/>
                <a:latin typeface="+mn-lt"/>
                <a:ea typeface="Calibri" panose="020F0502020204030204" pitchFamily="34" charset="0"/>
                <a:cs typeface="Arial" panose="020B0604020202020204" pitchFamily="34" charset="0"/>
              </a:rPr>
            </a:br>
            <a:br>
              <a:rPr lang="en-US" sz="1800" kern="100" dirty="0">
                <a:solidFill>
                  <a:schemeClr val="tx1"/>
                </a:solidFill>
                <a:effectLst/>
                <a:latin typeface="+mn-lt"/>
                <a:ea typeface="Calibri" panose="020F0502020204030204" pitchFamily="34" charset="0"/>
                <a:cs typeface="Arial" panose="020B0604020202020204" pitchFamily="34" charset="0"/>
              </a:rPr>
            </a:br>
            <a:r>
              <a:rPr lang="en-US" sz="1800" kern="100" dirty="0">
                <a:solidFill>
                  <a:schemeClr val="tx1"/>
                </a:solidFill>
                <a:effectLst/>
                <a:latin typeface="+mn-lt"/>
                <a:ea typeface="Calibri" panose="020F0502020204030204" pitchFamily="34" charset="0"/>
                <a:cs typeface="Arial" panose="020B0604020202020204" pitchFamily="34" charset="0"/>
              </a:rPr>
              <a:t>(the </a:t>
            </a:r>
            <a:r>
              <a:rPr lang="en-US" sz="1800" kern="100" dirty="0" err="1">
                <a:solidFill>
                  <a:schemeClr val="tx1"/>
                </a:solidFill>
                <a:effectLst/>
                <a:latin typeface="+mn-lt"/>
                <a:ea typeface="Calibri" panose="020F0502020204030204" pitchFamily="34" charset="0"/>
                <a:cs typeface="Arial" panose="020B0604020202020204" pitchFamily="34" charset="0"/>
              </a:rPr>
              <a:t>Schoyen</a:t>
            </a:r>
            <a:r>
              <a:rPr lang="en-US" sz="1800" kern="100" dirty="0">
                <a:solidFill>
                  <a:schemeClr val="tx1"/>
                </a:solidFill>
                <a:effectLst/>
                <a:latin typeface="+mn-lt"/>
                <a:ea typeface="Calibri" panose="020F0502020204030204" pitchFamily="34" charset="0"/>
                <a:cs typeface="Arial" panose="020B0604020202020204" pitchFamily="34" charset="0"/>
              </a:rPr>
              <a:t> Collection)</a:t>
            </a:r>
            <a:endParaRPr lang="en-US" sz="1800" dirty="0">
              <a:solidFill>
                <a:schemeClr val="tx1"/>
              </a:solidFill>
              <a:latin typeface="+mn-lt"/>
            </a:endParaRPr>
          </a:p>
        </p:txBody>
      </p:sp>
      <p:sp>
        <p:nvSpPr>
          <p:cNvPr id="4" name="Slide Number Placeholder 3">
            <a:extLst>
              <a:ext uri="{FF2B5EF4-FFF2-40B4-BE49-F238E27FC236}">
                <a16:creationId xmlns:a16="http://schemas.microsoft.com/office/drawing/2014/main" id="{58D1DB35-24D7-42F0-3D74-9CDD28472463}"/>
              </a:ext>
            </a:extLst>
          </p:cNvPr>
          <p:cNvSpPr>
            <a:spLocks noGrp="1"/>
          </p:cNvSpPr>
          <p:nvPr>
            <p:ph type="sldNum" sz="quarter" idx="12"/>
          </p:nvPr>
        </p:nvSpPr>
        <p:spPr/>
        <p:txBody>
          <a:bodyPr/>
          <a:lstStyle/>
          <a:p>
            <a:fld id="{1AE1E3F6-B88D-4629-87F6-2F273379B775}" type="slidenum">
              <a:rPr lang="en-US" altLang="en-US" smtClean="0"/>
              <a:pPr/>
              <a:t>53</a:t>
            </a:fld>
            <a:endParaRPr lang="en-US" altLang="en-US"/>
          </a:p>
        </p:txBody>
      </p:sp>
      <p:pic>
        <p:nvPicPr>
          <p:cNvPr id="5" name="Content Placeholder 4">
            <a:extLst>
              <a:ext uri="{FF2B5EF4-FFF2-40B4-BE49-F238E27FC236}">
                <a16:creationId xmlns:a16="http://schemas.microsoft.com/office/drawing/2014/main" id="{2CDD7BC4-7FDF-CCA2-616A-2B2A7B58566F}"/>
              </a:ext>
            </a:extLst>
          </p:cNvPr>
          <p:cNvPicPr>
            <a:picLocks noGrp="1" noChangeAspect="1"/>
          </p:cNvPicPr>
          <p:nvPr>
            <p:ph idx="1"/>
          </p:nvPr>
        </p:nvPicPr>
        <p:blipFill rotWithShape="1">
          <a:blip r:embed="rId2" cstate="email">
            <a:extLst>
              <a:ext uri="{28A0092B-C50C-407E-A947-70E740481C1C}">
                <a14:useLocalDpi xmlns:a14="http://schemas.microsoft.com/office/drawing/2010/main"/>
              </a:ext>
            </a:extLst>
          </a:blip>
          <a:srcRect/>
          <a:stretch/>
        </p:blipFill>
        <p:spPr bwMode="auto">
          <a:xfrm>
            <a:off x="5536780" y="136525"/>
            <a:ext cx="6527068" cy="65849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0087233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Apocrypha</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1927016"/>
            <a:ext cx="10546080" cy="4324952"/>
          </a:xfrm>
        </p:spPr>
        <p:txBody>
          <a:bodyPr>
            <a:normAutofit fontScale="92500" lnSpcReduction="10000"/>
          </a:bodyPr>
          <a:lstStyle/>
          <a:p>
            <a:r>
              <a:rPr lang="en-US" sz="2800" b="1" dirty="0">
                <a:solidFill>
                  <a:srgbClr val="C00000"/>
                </a:solidFill>
                <a:latin typeface="Bahnschrift SemiBold Condensed" panose="020B0502040204020203" pitchFamily="34" charset="0"/>
              </a:rPr>
              <a:t>Jewish authors composed a number of additional works about Jewish history, legends, wisdom, and expansions to canonical books (notably Daniel and Esther). </a:t>
            </a:r>
          </a:p>
          <a:p>
            <a:pPr marL="914400" indent="-457200">
              <a:spcBef>
                <a:spcPts val="600"/>
              </a:spcBef>
              <a:buFont typeface="Wingdings" panose="05000000000000000000" pitchFamily="2" charset="2"/>
              <a:buChar char="§"/>
            </a:pPr>
            <a:r>
              <a:rPr lang="en-US" sz="2400" i="1" dirty="0"/>
              <a:t>Some are historical, some fictional, and some theological.</a:t>
            </a:r>
          </a:p>
          <a:p>
            <a:pPr marL="914400" indent="-457200">
              <a:spcBef>
                <a:spcPts val="600"/>
              </a:spcBef>
              <a:buFont typeface="Wingdings" panose="05000000000000000000" pitchFamily="2" charset="2"/>
              <a:buChar char="§"/>
            </a:pPr>
            <a:r>
              <a:rPr lang="en-US" sz="2400" i="1" dirty="0"/>
              <a:t>Though never considered canonical by the Jews, they were included in the LXX, and subsequently, were read by early Christians in the Greek-speaking world. St. Jerome included them in the Latin Vulgate.</a:t>
            </a:r>
          </a:p>
          <a:p>
            <a:pPr marL="914400" indent="-457200">
              <a:spcBef>
                <a:spcPts val="600"/>
              </a:spcBef>
              <a:buFont typeface="Wingdings" panose="05000000000000000000" pitchFamily="2" charset="2"/>
              <a:buChar char="§"/>
            </a:pPr>
            <a:r>
              <a:rPr lang="en-US" sz="2400" i="1" dirty="0"/>
              <a:t>In the Protestant Reformation, they were rejected as canonical (but translated and read in the churches). They were included in the KJV for the first century of its printing.</a:t>
            </a:r>
          </a:p>
          <a:p>
            <a:pPr marL="914400" indent="-457200">
              <a:spcBef>
                <a:spcPts val="600"/>
              </a:spcBef>
              <a:buFont typeface="Wingdings" panose="05000000000000000000" pitchFamily="2" charset="2"/>
              <a:buChar char="§"/>
            </a:pPr>
            <a:r>
              <a:rPr lang="en-US" sz="2400" i="1" dirty="0"/>
              <a:t>At the Roman Catholic Council of Trent (1545-1563), they were officially recognized as canonical. They are also canonical in Eastern Orthodoxy.</a:t>
            </a:r>
          </a:p>
        </p:txBody>
      </p:sp>
    </p:spTree>
    <p:extLst>
      <p:ext uri="{BB962C8B-B14F-4D97-AF65-F5344CB8AC3E}">
        <p14:creationId xmlns:p14="http://schemas.microsoft.com/office/powerpoint/2010/main" val="1175466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4463D8DE-F272-71FE-CE38-474D60762858}"/>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fld id="{7D212D0B-9F15-4BB0-B21C-A5135BF8766C}" type="slidenum">
              <a:rPr lang="en-US" altLang="en-US">
                <a:solidFill>
                  <a:srgbClr val="FFFFFF"/>
                </a:solidFill>
                <a:latin typeface="Arial" panose="020B0604020202020204" pitchFamily="34" charset="0"/>
              </a:rPr>
              <a:pPr fontAlgn="base">
                <a:spcBef>
                  <a:spcPct val="0"/>
                </a:spcBef>
                <a:spcAft>
                  <a:spcPct val="0"/>
                </a:spcAft>
                <a:defRPr/>
              </a:pPr>
              <a:t>55</a:t>
            </a:fld>
            <a:endParaRPr lang="en-US" altLang="en-US">
              <a:solidFill>
                <a:srgbClr val="FFFFFF"/>
              </a:solidFill>
              <a:latin typeface="Arial" panose="020B0604020202020204" pitchFamily="34" charset="0"/>
            </a:endParaRPr>
          </a:p>
        </p:txBody>
      </p:sp>
      <p:sp>
        <p:nvSpPr>
          <p:cNvPr id="63490" name="Rectangle 2">
            <a:extLst>
              <a:ext uri="{FF2B5EF4-FFF2-40B4-BE49-F238E27FC236}">
                <a16:creationId xmlns:a16="http://schemas.microsoft.com/office/drawing/2014/main" id="{7237E5F7-4580-0810-FB8B-FD55D7A201CE}"/>
              </a:ext>
            </a:extLst>
          </p:cNvPr>
          <p:cNvSpPr>
            <a:spLocks noGrp="1" noChangeArrowheads="1"/>
          </p:cNvSpPr>
          <p:nvPr>
            <p:ph type="title"/>
          </p:nvPr>
        </p:nvSpPr>
        <p:spPr>
          <a:xfrm>
            <a:off x="152400" y="228600"/>
            <a:ext cx="6079067" cy="1007533"/>
          </a:xfrm>
        </p:spPr>
        <p:txBody>
          <a:bodyPr/>
          <a:lstStyle/>
          <a:p>
            <a:pPr eaLnBrk="1" hangingPunct="1">
              <a:defRPr/>
            </a:pPr>
            <a:r>
              <a:rPr lang="en-US" altLang="en-US" sz="4000" b="1" dirty="0">
                <a:solidFill>
                  <a:srgbClr val="00FFFF"/>
                </a:solidFill>
              </a:rPr>
              <a:t>The Apocryphal Books</a:t>
            </a:r>
          </a:p>
        </p:txBody>
      </p:sp>
      <p:sp>
        <p:nvSpPr>
          <p:cNvPr id="63491" name="Rectangle 3">
            <a:extLst>
              <a:ext uri="{FF2B5EF4-FFF2-40B4-BE49-F238E27FC236}">
                <a16:creationId xmlns:a16="http://schemas.microsoft.com/office/drawing/2014/main" id="{9B151E40-3F31-E6E3-0966-A2963CCA9EA6}"/>
              </a:ext>
            </a:extLst>
          </p:cNvPr>
          <p:cNvSpPr>
            <a:spLocks noGrp="1" noChangeArrowheads="1"/>
          </p:cNvSpPr>
          <p:nvPr>
            <p:ph type="body" sz="half" idx="1"/>
          </p:nvPr>
        </p:nvSpPr>
        <p:spPr>
          <a:xfrm>
            <a:off x="389467" y="1309158"/>
            <a:ext cx="4038600" cy="4953000"/>
          </a:xfrm>
        </p:spPr>
        <p:txBody>
          <a:bodyPr/>
          <a:lstStyle/>
          <a:p>
            <a:pPr eaLnBrk="1" hangingPunct="1">
              <a:lnSpc>
                <a:spcPct val="90000"/>
              </a:lnSpc>
              <a:buFont typeface="Wingdings" panose="05000000000000000000" pitchFamily="2" charset="2"/>
              <a:buNone/>
              <a:defRPr/>
            </a:pPr>
            <a:r>
              <a:rPr lang="en-US" altLang="en-US" sz="2800" dirty="0"/>
              <a:t>1 Esdras</a:t>
            </a:r>
          </a:p>
          <a:p>
            <a:pPr eaLnBrk="1" hangingPunct="1">
              <a:lnSpc>
                <a:spcPct val="90000"/>
              </a:lnSpc>
              <a:buFont typeface="Wingdings" panose="05000000000000000000" pitchFamily="2" charset="2"/>
              <a:buNone/>
              <a:defRPr/>
            </a:pPr>
            <a:r>
              <a:rPr lang="en-US" altLang="en-US" sz="2800" dirty="0"/>
              <a:t>2 Esdras</a:t>
            </a:r>
          </a:p>
          <a:p>
            <a:pPr eaLnBrk="1" hangingPunct="1">
              <a:lnSpc>
                <a:spcPct val="90000"/>
              </a:lnSpc>
              <a:buFont typeface="Wingdings" panose="05000000000000000000" pitchFamily="2" charset="2"/>
              <a:buNone/>
              <a:defRPr/>
            </a:pPr>
            <a:r>
              <a:rPr lang="en-US" altLang="en-US" sz="2800" dirty="0"/>
              <a:t>Tobit</a:t>
            </a:r>
          </a:p>
          <a:p>
            <a:pPr eaLnBrk="1" hangingPunct="1">
              <a:lnSpc>
                <a:spcPct val="90000"/>
              </a:lnSpc>
              <a:buFont typeface="Wingdings" panose="05000000000000000000" pitchFamily="2" charset="2"/>
              <a:buNone/>
              <a:defRPr/>
            </a:pPr>
            <a:r>
              <a:rPr lang="en-US" altLang="en-US" sz="2800" dirty="0"/>
              <a:t>Judith</a:t>
            </a:r>
          </a:p>
          <a:p>
            <a:pPr eaLnBrk="1" hangingPunct="1">
              <a:lnSpc>
                <a:spcPct val="90000"/>
              </a:lnSpc>
              <a:buFont typeface="Wingdings" panose="05000000000000000000" pitchFamily="2" charset="2"/>
              <a:buNone/>
              <a:defRPr/>
            </a:pPr>
            <a:r>
              <a:rPr lang="en-US" altLang="en-US" sz="2800" dirty="0"/>
              <a:t>Prayer of Azariah</a:t>
            </a:r>
          </a:p>
          <a:p>
            <a:pPr eaLnBrk="1" hangingPunct="1">
              <a:lnSpc>
                <a:spcPct val="90000"/>
              </a:lnSpc>
              <a:buFont typeface="Wingdings" panose="05000000000000000000" pitchFamily="2" charset="2"/>
              <a:buNone/>
              <a:defRPr/>
            </a:pPr>
            <a:r>
              <a:rPr lang="en-US" altLang="en-US" sz="2800" dirty="0"/>
              <a:t>Song of the Three Young Men</a:t>
            </a:r>
          </a:p>
          <a:p>
            <a:pPr eaLnBrk="1" hangingPunct="1">
              <a:lnSpc>
                <a:spcPct val="90000"/>
              </a:lnSpc>
              <a:buFont typeface="Wingdings" panose="05000000000000000000" pitchFamily="2" charset="2"/>
              <a:buNone/>
              <a:defRPr/>
            </a:pPr>
            <a:r>
              <a:rPr lang="en-US" altLang="en-US" sz="2800" dirty="0"/>
              <a:t>Susanna</a:t>
            </a:r>
          </a:p>
          <a:p>
            <a:pPr eaLnBrk="1" hangingPunct="1">
              <a:lnSpc>
                <a:spcPct val="90000"/>
              </a:lnSpc>
              <a:buFont typeface="Wingdings" panose="05000000000000000000" pitchFamily="2" charset="2"/>
              <a:buNone/>
              <a:defRPr/>
            </a:pPr>
            <a:r>
              <a:rPr lang="en-US" altLang="en-US" sz="2800" dirty="0"/>
              <a:t>Bel and the Dragon</a:t>
            </a:r>
          </a:p>
          <a:p>
            <a:pPr eaLnBrk="1" hangingPunct="1">
              <a:lnSpc>
                <a:spcPct val="90000"/>
              </a:lnSpc>
              <a:buFont typeface="Wingdings" panose="05000000000000000000" pitchFamily="2" charset="2"/>
              <a:buNone/>
              <a:defRPr/>
            </a:pPr>
            <a:r>
              <a:rPr lang="en-US" altLang="en-US" sz="2800" dirty="0"/>
              <a:t>Additions to Esther</a:t>
            </a:r>
          </a:p>
        </p:txBody>
      </p:sp>
      <p:sp>
        <p:nvSpPr>
          <p:cNvPr id="63492" name="Rectangle 4">
            <a:extLst>
              <a:ext uri="{FF2B5EF4-FFF2-40B4-BE49-F238E27FC236}">
                <a16:creationId xmlns:a16="http://schemas.microsoft.com/office/drawing/2014/main" id="{276442FE-C391-8C95-8DF5-E323D565BBC2}"/>
              </a:ext>
            </a:extLst>
          </p:cNvPr>
          <p:cNvSpPr>
            <a:spLocks noGrp="1" noChangeArrowheads="1"/>
          </p:cNvSpPr>
          <p:nvPr>
            <p:ph type="body" sz="half" idx="2"/>
          </p:nvPr>
        </p:nvSpPr>
        <p:spPr>
          <a:xfrm>
            <a:off x="3784591" y="1236133"/>
            <a:ext cx="3767676" cy="4953000"/>
          </a:xfrm>
        </p:spPr>
        <p:txBody>
          <a:bodyPr/>
          <a:lstStyle/>
          <a:p>
            <a:pPr eaLnBrk="1" hangingPunct="1">
              <a:lnSpc>
                <a:spcPct val="90000"/>
              </a:lnSpc>
              <a:buFont typeface="Wingdings" panose="05000000000000000000" pitchFamily="2" charset="2"/>
              <a:buNone/>
              <a:defRPr/>
            </a:pPr>
            <a:r>
              <a:rPr lang="en-US" altLang="en-US" sz="2800" dirty="0"/>
              <a:t>Prayer of Manasseh</a:t>
            </a:r>
          </a:p>
          <a:p>
            <a:pPr eaLnBrk="1" hangingPunct="1">
              <a:lnSpc>
                <a:spcPct val="90000"/>
              </a:lnSpc>
              <a:buFont typeface="Wingdings" panose="05000000000000000000" pitchFamily="2" charset="2"/>
              <a:buNone/>
              <a:defRPr/>
            </a:pPr>
            <a:r>
              <a:rPr lang="en-US" altLang="en-US" sz="2800" dirty="0"/>
              <a:t>Letter of Jeremiah</a:t>
            </a:r>
          </a:p>
          <a:p>
            <a:pPr eaLnBrk="1" hangingPunct="1">
              <a:lnSpc>
                <a:spcPct val="90000"/>
              </a:lnSpc>
              <a:buFont typeface="Wingdings" panose="05000000000000000000" pitchFamily="2" charset="2"/>
              <a:buNone/>
              <a:defRPr/>
            </a:pPr>
            <a:r>
              <a:rPr lang="en-US" altLang="en-US" sz="2800" dirty="0"/>
              <a:t>Baruch</a:t>
            </a:r>
          </a:p>
          <a:p>
            <a:pPr eaLnBrk="1" hangingPunct="1">
              <a:lnSpc>
                <a:spcPct val="90000"/>
              </a:lnSpc>
              <a:buFont typeface="Wingdings" panose="05000000000000000000" pitchFamily="2" charset="2"/>
              <a:buNone/>
              <a:defRPr/>
            </a:pPr>
            <a:r>
              <a:rPr lang="en-US" altLang="en-US" sz="2800" dirty="0"/>
              <a:t>Sirach (Ecclesiasticus)</a:t>
            </a:r>
          </a:p>
          <a:p>
            <a:pPr eaLnBrk="1" hangingPunct="1">
              <a:lnSpc>
                <a:spcPct val="90000"/>
              </a:lnSpc>
              <a:buFont typeface="Wingdings" panose="05000000000000000000" pitchFamily="2" charset="2"/>
              <a:buNone/>
              <a:defRPr/>
            </a:pPr>
            <a:r>
              <a:rPr lang="en-US" altLang="en-US" sz="2800" dirty="0"/>
              <a:t>Wisdom of Solomon</a:t>
            </a:r>
          </a:p>
          <a:p>
            <a:pPr eaLnBrk="1" hangingPunct="1">
              <a:lnSpc>
                <a:spcPct val="90000"/>
              </a:lnSpc>
              <a:buFont typeface="Wingdings" panose="05000000000000000000" pitchFamily="2" charset="2"/>
              <a:buNone/>
              <a:defRPr/>
            </a:pPr>
            <a:r>
              <a:rPr lang="en-US" altLang="en-US" sz="2800" dirty="0"/>
              <a:t>1 Maccabees</a:t>
            </a:r>
          </a:p>
          <a:p>
            <a:pPr eaLnBrk="1" hangingPunct="1">
              <a:lnSpc>
                <a:spcPct val="90000"/>
              </a:lnSpc>
              <a:buFont typeface="Wingdings" panose="05000000000000000000" pitchFamily="2" charset="2"/>
              <a:buNone/>
              <a:defRPr/>
            </a:pPr>
            <a:r>
              <a:rPr lang="en-US" altLang="en-US" sz="2800" dirty="0"/>
              <a:t>2 Maccabees</a:t>
            </a:r>
          </a:p>
          <a:p>
            <a:pPr eaLnBrk="1" hangingPunct="1">
              <a:lnSpc>
                <a:spcPct val="90000"/>
              </a:lnSpc>
              <a:buFont typeface="Wingdings" panose="05000000000000000000" pitchFamily="2" charset="2"/>
              <a:buNone/>
              <a:defRPr/>
            </a:pPr>
            <a:r>
              <a:rPr lang="en-US" altLang="en-US" sz="2800" dirty="0"/>
              <a:t>3 Maccabees</a:t>
            </a:r>
          </a:p>
          <a:p>
            <a:pPr eaLnBrk="1" hangingPunct="1">
              <a:lnSpc>
                <a:spcPct val="90000"/>
              </a:lnSpc>
              <a:buFont typeface="Wingdings" panose="05000000000000000000" pitchFamily="2" charset="2"/>
              <a:buNone/>
              <a:defRPr/>
            </a:pPr>
            <a:r>
              <a:rPr lang="en-US" altLang="en-US" sz="2800" dirty="0"/>
              <a:t>4 Maccabees</a:t>
            </a:r>
          </a:p>
          <a:p>
            <a:pPr eaLnBrk="1" hangingPunct="1">
              <a:lnSpc>
                <a:spcPct val="90000"/>
              </a:lnSpc>
              <a:buFont typeface="Wingdings" panose="05000000000000000000" pitchFamily="2" charset="2"/>
              <a:buNone/>
              <a:defRPr/>
            </a:pPr>
            <a:r>
              <a:rPr lang="en-US" altLang="en-US" sz="2800" dirty="0"/>
              <a:t>Psalm 151</a:t>
            </a:r>
          </a:p>
        </p:txBody>
      </p:sp>
      <p:sp>
        <p:nvSpPr>
          <p:cNvPr id="2" name="TextBox 1">
            <a:extLst>
              <a:ext uri="{FF2B5EF4-FFF2-40B4-BE49-F238E27FC236}">
                <a16:creationId xmlns:a16="http://schemas.microsoft.com/office/drawing/2014/main" id="{C8BD8E41-B541-23F9-8400-19A3CDEDA9B2}"/>
              </a:ext>
            </a:extLst>
          </p:cNvPr>
          <p:cNvSpPr txBox="1"/>
          <p:nvPr/>
        </p:nvSpPr>
        <p:spPr>
          <a:xfrm>
            <a:off x="7814715" y="1309158"/>
            <a:ext cx="4013200" cy="4524315"/>
          </a:xfrm>
          <a:prstGeom prst="rect">
            <a:avLst/>
          </a:prstGeom>
          <a:solidFill>
            <a:schemeClr val="bg2"/>
          </a:solidFill>
        </p:spPr>
        <p:txBody>
          <a:bodyPr wrap="square" rtlCol="0">
            <a:spAutoFit/>
          </a:bodyPr>
          <a:lstStyle/>
          <a:p>
            <a:r>
              <a:rPr lang="en-US" sz="2400" i="1" dirty="0">
                <a:solidFill>
                  <a:srgbClr val="FFFF99"/>
                </a:solidFill>
                <a:latin typeface="Baskerville Old Face" panose="02020602080505020303" pitchFamily="18" charset="0"/>
              </a:rPr>
              <a:t>In keeping with other Protestants, Anglicans do not recognize the Apocrypha as canonical. However, following St. Jerome, they approve of them for “examples of life and instructions of manners.” It only restricts their use for the establishment of Christian doctrine.</a:t>
            </a:r>
          </a:p>
          <a:p>
            <a:endParaRPr lang="en-US" sz="2400" i="1" dirty="0">
              <a:solidFill>
                <a:srgbClr val="FFFF99"/>
              </a:solidFill>
              <a:latin typeface="Baskerville Old Face" panose="02020602080505020303" pitchFamily="18" charset="0"/>
            </a:endParaRPr>
          </a:p>
          <a:p>
            <a:r>
              <a:rPr lang="en-US" dirty="0">
                <a:solidFill>
                  <a:srgbClr val="FFFF99"/>
                </a:solidFill>
                <a:latin typeface="Baskerville Old Face" panose="02020602080505020303" pitchFamily="18" charset="0"/>
              </a:rPr>
              <a:t>		39 Articles, Article VI</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0BE52-2345-1494-8CED-5162FA064D60}"/>
              </a:ext>
            </a:extLst>
          </p:cNvPr>
          <p:cNvSpPr>
            <a:spLocks noGrp="1"/>
          </p:cNvSpPr>
          <p:nvPr>
            <p:ph type="title"/>
          </p:nvPr>
        </p:nvSpPr>
        <p:spPr>
          <a:xfrm>
            <a:off x="101598" y="-21130"/>
            <a:ext cx="5862320" cy="6884845"/>
          </a:xfrm>
        </p:spPr>
        <p:txBody>
          <a:bodyPr/>
          <a:lstStyle/>
          <a:p>
            <a:pPr algn="r"/>
            <a:r>
              <a:rPr lang="en-US" sz="2400" dirty="0">
                <a:solidFill>
                  <a:schemeClr val="tx1"/>
                </a:solidFill>
                <a:effectLst/>
              </a:rPr>
              <a:t>The story of Judith, as one example, is written against the background of a siege upon the Israelite city </a:t>
            </a:r>
            <a:r>
              <a:rPr lang="en-US" sz="2400" dirty="0" err="1">
                <a:solidFill>
                  <a:schemeClr val="tx1"/>
                </a:solidFill>
                <a:effectLst/>
              </a:rPr>
              <a:t>Bethulia</a:t>
            </a:r>
            <a:r>
              <a:rPr lang="en-US" sz="2400" dirty="0">
                <a:solidFill>
                  <a:schemeClr val="tx1"/>
                </a:solidFill>
                <a:effectLst/>
              </a:rPr>
              <a:t>.</a:t>
            </a:r>
            <a:br>
              <a:rPr lang="en-US" sz="2400" dirty="0">
                <a:solidFill>
                  <a:schemeClr val="tx1"/>
                </a:solidFill>
                <a:effectLst/>
              </a:rPr>
            </a:br>
            <a:br>
              <a:rPr lang="en-US" sz="2400" dirty="0">
                <a:solidFill>
                  <a:schemeClr val="tx1"/>
                </a:solidFill>
                <a:effectLst/>
              </a:rPr>
            </a:br>
            <a:r>
              <a:rPr lang="en-US" sz="2400" dirty="0">
                <a:solidFill>
                  <a:schemeClr val="tx1"/>
                </a:solidFill>
                <a:effectLst/>
              </a:rPr>
              <a:t>To rescue her people, Judith, a beautiful widow, prayed for God’s help and boldly walked into the enemy camp with her maid.</a:t>
            </a:r>
            <a:br>
              <a:rPr lang="en-US" sz="2400" dirty="0">
                <a:solidFill>
                  <a:schemeClr val="tx1"/>
                </a:solidFill>
                <a:effectLst/>
              </a:rPr>
            </a:br>
            <a:br>
              <a:rPr lang="en-US" sz="2400" dirty="0">
                <a:solidFill>
                  <a:schemeClr val="tx1"/>
                </a:solidFill>
                <a:effectLst/>
              </a:rPr>
            </a:br>
            <a:r>
              <a:rPr lang="en-US" sz="2400" dirty="0">
                <a:solidFill>
                  <a:schemeClr val="tx1"/>
                </a:solidFill>
                <a:effectLst/>
              </a:rPr>
              <a:t>Holofernes, the enemy general, attempted to seduce her, but when he was drunk, Judith took his sword and hacked off his head, putting it in a bag and taking it with her back into the city, where it was exposed on the city wall.</a:t>
            </a:r>
            <a:br>
              <a:rPr lang="en-US" sz="2400" dirty="0">
                <a:solidFill>
                  <a:schemeClr val="tx1"/>
                </a:solidFill>
                <a:effectLst/>
              </a:rPr>
            </a:br>
            <a:br>
              <a:rPr lang="en-US" sz="2400" dirty="0">
                <a:solidFill>
                  <a:schemeClr val="tx1"/>
                </a:solidFill>
                <a:effectLst/>
              </a:rPr>
            </a:br>
            <a:r>
              <a:rPr lang="en-US" sz="1800" i="1" dirty="0">
                <a:solidFill>
                  <a:schemeClr val="tx1"/>
                </a:solidFill>
                <a:effectLst/>
                <a:latin typeface="Times New Roman" panose="02020603050405020304" pitchFamily="18" charset="0"/>
                <a:cs typeface="Times New Roman" panose="02020603050405020304" pitchFamily="18" charset="0"/>
              </a:rPr>
              <a:t>Judith and Her Maidservant with the Head of Holofernes </a:t>
            </a:r>
            <a:br>
              <a:rPr lang="en-US" sz="1800" i="1" dirty="0">
                <a:solidFill>
                  <a:schemeClr val="tx1"/>
                </a:solidFill>
                <a:effectLst/>
                <a:latin typeface="Times New Roman" panose="02020603050405020304" pitchFamily="18" charset="0"/>
                <a:cs typeface="Times New Roman" panose="02020603050405020304" pitchFamily="18" charset="0"/>
              </a:rPr>
            </a:br>
            <a:r>
              <a:rPr lang="en-US" sz="1800" dirty="0">
                <a:solidFill>
                  <a:schemeClr val="tx1"/>
                </a:solidFill>
                <a:effectLst/>
                <a:latin typeface="Times New Roman" panose="02020603050405020304" pitchFamily="18" charset="0"/>
                <a:cs typeface="Times New Roman" panose="02020603050405020304" pitchFamily="18" charset="0"/>
              </a:rPr>
              <a:t>by </a:t>
            </a:r>
            <a:r>
              <a:rPr lang="en-US" sz="18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Artemisia </a:t>
            </a:r>
            <a:r>
              <a:rPr lang="en-US" sz="1800" dirty="0" err="1">
                <a:solidFill>
                  <a:schemeClr val="tx1"/>
                </a:solidFill>
                <a:effectLst/>
                <a:latin typeface="Times New Roman" panose="02020603050405020304" pitchFamily="18" charset="0"/>
                <a:ea typeface="Calibri" panose="020F0502020204030204" pitchFamily="34" charset="0"/>
              </a:rPr>
              <a:t>Gentilechi</a:t>
            </a:r>
            <a:r>
              <a:rPr lang="en-US" sz="1800" dirty="0">
                <a:solidFill>
                  <a:schemeClr val="tx1"/>
                </a:solidFill>
                <a:effectLst/>
                <a:latin typeface="Times New Roman" panose="02020603050405020304" pitchFamily="18" charset="0"/>
                <a:ea typeface="Calibri" panose="020F0502020204030204" pitchFamily="34" charset="0"/>
              </a:rPr>
              <a:t> (1593-1643), Detroit Institute of Arts</a:t>
            </a:r>
            <a:r>
              <a:rPr lang="en-US" sz="1800" dirty="0">
                <a:effectLst/>
                <a:latin typeface="Times New Roman" panose="02020603050405020304" pitchFamily="18" charset="0"/>
                <a:ea typeface="Calibri" panose="020F0502020204030204" pitchFamily="34" charset="0"/>
              </a:rPr>
              <a:t> </a:t>
            </a:r>
            <a:r>
              <a:rPr lang="en-US" sz="1800" dirty="0">
                <a:solidFill>
                  <a:schemeClr val="tx1"/>
                </a:solidFill>
                <a:effectLst/>
              </a:rPr>
              <a:t> </a:t>
            </a:r>
            <a:r>
              <a:rPr lang="en-US" sz="2400" dirty="0">
                <a:solidFill>
                  <a:schemeClr val="tx1"/>
                </a:solidFill>
                <a:effectLst/>
              </a:rPr>
              <a:t> </a:t>
            </a:r>
          </a:p>
        </p:txBody>
      </p:sp>
      <p:sp>
        <p:nvSpPr>
          <p:cNvPr id="4" name="Slide Number Placeholder 3">
            <a:extLst>
              <a:ext uri="{FF2B5EF4-FFF2-40B4-BE49-F238E27FC236}">
                <a16:creationId xmlns:a16="http://schemas.microsoft.com/office/drawing/2014/main" id="{3885F787-EB31-7AD1-EBE0-6EB10AC52C1D}"/>
              </a:ext>
            </a:extLst>
          </p:cNvPr>
          <p:cNvSpPr>
            <a:spLocks noGrp="1"/>
          </p:cNvSpPr>
          <p:nvPr>
            <p:ph type="sldNum" sz="quarter" idx="12"/>
          </p:nvPr>
        </p:nvSpPr>
        <p:spPr/>
        <p:txBody>
          <a:bodyPr/>
          <a:lstStyle/>
          <a:p>
            <a:fld id="{1AE1E3F6-B88D-4629-87F6-2F273379B775}" type="slidenum">
              <a:rPr lang="en-US" altLang="en-US" smtClean="0"/>
              <a:pPr/>
              <a:t>56</a:t>
            </a:fld>
            <a:endParaRPr lang="en-US" altLang="en-US"/>
          </a:p>
        </p:txBody>
      </p:sp>
      <p:pic>
        <p:nvPicPr>
          <p:cNvPr id="5" name="Content Placeholder 4" descr="Judith and Her Maidservant with the Head of Holofernes, ca ...">
            <a:extLst>
              <a:ext uri="{FF2B5EF4-FFF2-40B4-BE49-F238E27FC236}">
                <a16:creationId xmlns:a16="http://schemas.microsoft.com/office/drawing/2014/main" id="{BB1DBC13-DD46-DF56-160E-647B4EADB980}"/>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6187438" y="-18136"/>
            <a:ext cx="5303520" cy="6884845"/>
          </a:xfrm>
          <a:prstGeom prst="rect">
            <a:avLst/>
          </a:prstGeom>
          <a:noFill/>
          <a:ln>
            <a:noFill/>
          </a:ln>
        </p:spPr>
      </p:pic>
    </p:spTree>
    <p:extLst>
      <p:ext uri="{BB962C8B-B14F-4D97-AF65-F5344CB8AC3E}">
        <p14:creationId xmlns:p14="http://schemas.microsoft.com/office/powerpoint/2010/main" val="34857926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5AE429-0D52-4C35-94D1-13E98ACEAAF3}"/>
              </a:ext>
            </a:extLst>
          </p:cNvPr>
          <p:cNvSpPr>
            <a:spLocks noGrp="1"/>
          </p:cNvSpPr>
          <p:nvPr>
            <p:ph type="title"/>
          </p:nvPr>
        </p:nvSpPr>
        <p:spPr>
          <a:xfrm>
            <a:off x="211666" y="76200"/>
            <a:ext cx="11768667" cy="1371600"/>
          </a:xfrm>
        </p:spPr>
        <p:txBody>
          <a:bodyPr/>
          <a:lstStyle/>
          <a:p>
            <a:r>
              <a:rPr lang="en-US" dirty="0"/>
              <a:t>Some NT Allusions to the Apocrypha</a:t>
            </a:r>
          </a:p>
        </p:txBody>
      </p:sp>
      <p:sp>
        <p:nvSpPr>
          <p:cNvPr id="3" name="Text Placeholder 2">
            <a:extLst>
              <a:ext uri="{FF2B5EF4-FFF2-40B4-BE49-F238E27FC236}">
                <a16:creationId xmlns:a16="http://schemas.microsoft.com/office/drawing/2014/main" id="{DAA56B52-E37A-2DC1-1BA0-6CCA5C59DD6F}"/>
              </a:ext>
            </a:extLst>
          </p:cNvPr>
          <p:cNvSpPr>
            <a:spLocks noGrp="1"/>
          </p:cNvSpPr>
          <p:nvPr>
            <p:ph type="body" sz="half" idx="1"/>
          </p:nvPr>
        </p:nvSpPr>
        <p:spPr>
          <a:xfrm>
            <a:off x="609600" y="1303867"/>
            <a:ext cx="5384800" cy="5080000"/>
          </a:xfrm>
        </p:spPr>
        <p:txBody>
          <a:bodyPr/>
          <a:lstStyle/>
          <a:p>
            <a:r>
              <a:rPr lang="en-US" sz="2400" dirty="0"/>
              <a:t>For by the greatness and beauty of the creatures proportionably the Maker of them is seen (Wisdom 5:5)</a:t>
            </a:r>
          </a:p>
          <a:p>
            <a:r>
              <a:rPr lang="en-US" sz="2400" dirty="0"/>
              <a:t>But miserable are they, and in dead things is their hope, who called them gods, which are the works of men’s hands, gold and silver, to show art in, and resemblances of beasts, or a stone good for nothing… (Wisdom 5:10).</a:t>
            </a:r>
          </a:p>
          <a:p>
            <a:r>
              <a:rPr lang="en-US" sz="2400" dirty="0"/>
              <a:t>Be quick to hear, and be deliberate in answering (Sirach 5:11)</a:t>
            </a:r>
          </a:p>
        </p:txBody>
      </p:sp>
      <p:sp>
        <p:nvSpPr>
          <p:cNvPr id="4" name="Content Placeholder 3">
            <a:extLst>
              <a:ext uri="{FF2B5EF4-FFF2-40B4-BE49-F238E27FC236}">
                <a16:creationId xmlns:a16="http://schemas.microsoft.com/office/drawing/2014/main" id="{43815AF2-963D-1D55-D901-833A49308F78}"/>
              </a:ext>
            </a:extLst>
          </p:cNvPr>
          <p:cNvSpPr>
            <a:spLocks noGrp="1"/>
          </p:cNvSpPr>
          <p:nvPr>
            <p:ph sz="half" idx="2"/>
          </p:nvPr>
        </p:nvSpPr>
        <p:spPr>
          <a:xfrm>
            <a:off x="6553200" y="1303867"/>
            <a:ext cx="5029200" cy="5417608"/>
          </a:xfrm>
        </p:spPr>
        <p:txBody>
          <a:bodyPr/>
          <a:lstStyle/>
          <a:p>
            <a:r>
              <a:rPr lang="en-US" sz="2400" dirty="0"/>
              <a:t>…what may be known about God is plain to them, because God has made it plain to them (Ro. 1:19).</a:t>
            </a:r>
          </a:p>
          <a:p>
            <a:r>
              <a:rPr lang="en-US" sz="2400" dirty="0"/>
              <a:t>Although they claimed to be wise, they became fools and exchanged the glory of the immortal God for images made to look like mortal man and birds and animals and reptiles (Ro. 1:22-23).</a:t>
            </a:r>
          </a:p>
          <a:p>
            <a:r>
              <a:rPr lang="en-US" sz="2400" dirty="0"/>
              <a:t>Everyone should be quick to listen, slow to speak… (Ja. 1:19)</a:t>
            </a:r>
          </a:p>
        </p:txBody>
      </p:sp>
      <p:sp>
        <p:nvSpPr>
          <p:cNvPr id="5" name="Slide Number Placeholder 4">
            <a:extLst>
              <a:ext uri="{FF2B5EF4-FFF2-40B4-BE49-F238E27FC236}">
                <a16:creationId xmlns:a16="http://schemas.microsoft.com/office/drawing/2014/main" id="{CB9E3630-A54E-D73C-D552-9893EE60427C}"/>
              </a:ext>
            </a:extLst>
          </p:cNvPr>
          <p:cNvSpPr>
            <a:spLocks noGrp="1"/>
          </p:cNvSpPr>
          <p:nvPr>
            <p:ph type="sldNum" sz="quarter" idx="12"/>
          </p:nvPr>
        </p:nvSpPr>
        <p:spPr/>
        <p:txBody>
          <a:bodyPr/>
          <a:lstStyle/>
          <a:p>
            <a:fld id="{5C56A95C-BBB6-482D-BF94-AEFB856BF4F6}" type="slidenum">
              <a:rPr lang="en-US" altLang="en-US" smtClean="0"/>
              <a:pPr/>
              <a:t>57</a:t>
            </a:fld>
            <a:endParaRPr lang="en-US" altLang="en-US"/>
          </a:p>
        </p:txBody>
      </p:sp>
    </p:spTree>
    <p:extLst>
      <p:ext uri="{BB962C8B-B14F-4D97-AF65-F5344CB8AC3E}">
        <p14:creationId xmlns:p14="http://schemas.microsoft.com/office/powerpoint/2010/main" val="3736055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calcmode="lin" valueType="num">
                                      <p:cBhvr additive="base">
                                        <p:cTn id="11"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additive="base">
                                        <p:cTn id="1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 calcmode="lin" valueType="num">
                                      <p:cBhvr additive="base">
                                        <p:cTn id="21"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4">
                                            <p:txEl>
                                              <p:pRg st="2" end="2"/>
                                            </p:txEl>
                                          </p:spTgt>
                                        </p:tgtEl>
                                        <p:attrNameLst>
                                          <p:attrName>style.visibility</p:attrName>
                                        </p:attrNameLst>
                                      </p:cBhvr>
                                      <p:to>
                                        <p:strVal val="visible"/>
                                      </p:to>
                                    </p:set>
                                    <p:anim calcmode="lin" valueType="num">
                                      <p:cBhvr additive="base">
                                        <p:cTn id="31"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1137490" cy="4667250"/>
          </a:xfrm>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In what ways might the LXX be helpful for modern translators of the Hebrew Bible?</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How has Anglicanism pursued a </a:t>
            </a:r>
            <a:r>
              <a:rPr lang="en-US" i="1" u="sng" kern="100" dirty="0">
                <a:latin typeface="Franklin Gothic Medium" panose="020B0603020102020204" pitchFamily="34" charset="0"/>
                <a:ea typeface="Calibri" panose="020F0502020204030204" pitchFamily="34" charset="0"/>
                <a:cs typeface="Arial" panose="020B0604020202020204" pitchFamily="34" charset="0"/>
              </a:rPr>
              <a:t>via media</a:t>
            </a:r>
            <a:r>
              <a:rPr lang="en-US" i="1" kern="100" dirty="0">
                <a:latin typeface="Franklin Gothic Medium" panose="020B0603020102020204" pitchFamily="34" charset="0"/>
                <a:ea typeface="Calibri" panose="020F0502020204030204" pitchFamily="34" charset="0"/>
                <a:cs typeface="Arial" panose="020B0604020202020204" pitchFamily="34" charset="0"/>
              </a:rPr>
              <a:t> (middle way) with regard to the Apocrypha?</a:t>
            </a: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3898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Pseudepigrapha</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The Pseudepigrapha consists of texts allegedly written by great Jewish heroes of the past, such as, Adam, Enoch, Abraham, etc.</a:t>
            </a:r>
          </a:p>
          <a:p>
            <a:pPr marL="914400" indent="-457200">
              <a:spcBef>
                <a:spcPts val="600"/>
              </a:spcBef>
              <a:buFont typeface="Wingdings" panose="05000000000000000000" pitchFamily="2" charset="2"/>
              <a:buChar char="§"/>
            </a:pPr>
            <a:r>
              <a:rPr lang="en-US" sz="2400" i="1" dirty="0"/>
              <a:t>The style of writing is often apocalyptic with visions of heaven, hell, and the invisible war in the spiritual world that would climax in the triumph of God and his people.</a:t>
            </a:r>
          </a:p>
          <a:p>
            <a:pPr marL="914400" indent="-457200">
              <a:spcBef>
                <a:spcPts val="600"/>
              </a:spcBef>
              <a:buFont typeface="Wingdings" panose="05000000000000000000" pitchFamily="2" charset="2"/>
              <a:buChar char="§"/>
            </a:pPr>
            <a:r>
              <a:rPr lang="en-US" sz="2400" i="1" dirty="0"/>
              <a:t>Some of the imagery of the heavenlies and the underworld that one finds in the New Testament has roots in this literature.</a:t>
            </a:r>
          </a:p>
          <a:p>
            <a:pPr marL="914400" indent="-457200">
              <a:spcBef>
                <a:spcPts val="600"/>
              </a:spcBef>
              <a:buFont typeface="Wingdings" panose="05000000000000000000" pitchFamily="2" charset="2"/>
              <a:buChar char="§"/>
            </a:pPr>
            <a:r>
              <a:rPr lang="en-US" sz="2400" i="1" dirty="0"/>
              <a:t>There are several allusions to these works in the New Testament, and the Book of Jude quotes one of them directly (1 Enoch 1:9).</a:t>
            </a:r>
          </a:p>
        </p:txBody>
      </p:sp>
    </p:spTree>
    <p:extLst>
      <p:ext uri="{BB962C8B-B14F-4D97-AF65-F5344CB8AC3E}">
        <p14:creationId xmlns:p14="http://schemas.microsoft.com/office/powerpoint/2010/main" val="1445690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What sorts of things eventually were carried over into the Christian church from the Jewish 2</a:t>
            </a:r>
            <a:r>
              <a:rPr lang="en-US" i="1" kern="100" baseline="30000" dirty="0">
                <a:latin typeface="Franklin Gothic Medium" panose="020B0603020102020204" pitchFamily="34" charset="0"/>
                <a:ea typeface="Calibri" panose="020F0502020204030204" pitchFamily="34" charset="0"/>
                <a:cs typeface="Arial" panose="020B0604020202020204" pitchFamily="34" charset="0"/>
              </a:rPr>
              <a:t>nd</a:t>
            </a:r>
            <a:r>
              <a:rPr lang="en-US" i="1" kern="100" dirty="0">
                <a:latin typeface="Franklin Gothic Medium" panose="020B0603020102020204" pitchFamily="34" charset="0"/>
                <a:ea typeface="Calibri" panose="020F0502020204030204" pitchFamily="34" charset="0"/>
                <a:cs typeface="Arial" panose="020B0604020202020204" pitchFamily="34" charset="0"/>
              </a:rPr>
              <a:t> Temple?</a:t>
            </a:r>
            <a:endParaRPr lang="en-US" i="1" kern="100" dirty="0">
              <a:effectLst/>
              <a:latin typeface="Franklin Gothic Medium" panose="020B0603020102020204" pitchFamily="34" charset="0"/>
              <a:ea typeface="Calibri" panose="020F0502020204030204" pitchFamily="34" charset="0"/>
              <a:cs typeface="Arial" panose="020B0604020202020204" pitchFamily="34" charset="0"/>
            </a:endParaRPr>
          </a:p>
          <a:p>
            <a:r>
              <a:rPr lang="en-US" i="1" kern="100" dirty="0">
                <a:latin typeface="Franklin Gothic Medium" panose="020B0603020102020204" pitchFamily="34" charset="0"/>
                <a:ea typeface="Calibri" panose="020F0502020204030204" pitchFamily="34" charset="0"/>
                <a:cs typeface="Arial" panose="020B0604020202020204" pitchFamily="34" charset="0"/>
              </a:rPr>
              <a:t>Was there some sort of mandate for this carry-over, and if not, what was the rationale for doing so?</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How have different Christian groups responded to such questions?</a:t>
            </a: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930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Slide Number Placeholder 6">
            <a:extLst>
              <a:ext uri="{FF2B5EF4-FFF2-40B4-BE49-F238E27FC236}">
                <a16:creationId xmlns:a16="http://schemas.microsoft.com/office/drawing/2014/main" id="{C8F5249F-9EC6-7A85-90BA-D1B8AE8651F2}"/>
              </a:ext>
            </a:extLst>
          </p:cNvPr>
          <p:cNvSpPr>
            <a:spLocks noGrp="1"/>
          </p:cNvSpPr>
          <p:nvPr>
            <p:ph type="sldNum" sz="quarter" idx="12"/>
          </p:nvPr>
        </p:nvSpPr>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fontAlgn="base">
              <a:spcBef>
                <a:spcPct val="0"/>
              </a:spcBef>
              <a:spcAft>
                <a:spcPct val="0"/>
              </a:spcAft>
              <a:defRPr/>
            </a:pPr>
            <a:fld id="{6CF8080E-C244-4D17-9A2F-40F6B2734A65}" type="slidenum">
              <a:rPr lang="en-US" altLang="en-US">
                <a:solidFill>
                  <a:srgbClr val="FFFFFF"/>
                </a:solidFill>
                <a:latin typeface="Arial" panose="020B0604020202020204" pitchFamily="34" charset="0"/>
              </a:rPr>
              <a:pPr fontAlgn="base">
                <a:spcBef>
                  <a:spcPct val="0"/>
                </a:spcBef>
                <a:spcAft>
                  <a:spcPct val="0"/>
                </a:spcAft>
                <a:defRPr/>
              </a:pPr>
              <a:t>60</a:t>
            </a:fld>
            <a:endParaRPr lang="en-US" altLang="en-US">
              <a:solidFill>
                <a:srgbClr val="FFFFFF"/>
              </a:solidFill>
              <a:latin typeface="Arial" panose="020B0604020202020204" pitchFamily="34" charset="0"/>
            </a:endParaRPr>
          </a:p>
        </p:txBody>
      </p:sp>
      <p:sp>
        <p:nvSpPr>
          <p:cNvPr id="65538" name="Rectangle 2">
            <a:extLst>
              <a:ext uri="{FF2B5EF4-FFF2-40B4-BE49-F238E27FC236}">
                <a16:creationId xmlns:a16="http://schemas.microsoft.com/office/drawing/2014/main" id="{932E4CCF-3C33-FEDE-CBE6-D89320E541FB}"/>
              </a:ext>
            </a:extLst>
          </p:cNvPr>
          <p:cNvSpPr>
            <a:spLocks noGrp="1" noChangeArrowheads="1"/>
          </p:cNvSpPr>
          <p:nvPr>
            <p:ph type="title"/>
          </p:nvPr>
        </p:nvSpPr>
        <p:spPr>
          <a:xfrm>
            <a:off x="76200" y="76200"/>
            <a:ext cx="8229600" cy="1143000"/>
          </a:xfrm>
        </p:spPr>
        <p:txBody>
          <a:bodyPr/>
          <a:lstStyle/>
          <a:p>
            <a:pPr eaLnBrk="1" hangingPunct="1">
              <a:defRPr/>
            </a:pPr>
            <a:r>
              <a:rPr lang="en-US" altLang="en-US" sz="4000" b="1" dirty="0">
                <a:solidFill>
                  <a:srgbClr val="00FFFF"/>
                </a:solidFill>
              </a:rPr>
              <a:t>The </a:t>
            </a:r>
            <a:r>
              <a:rPr lang="en-US" altLang="en-US" sz="4000" b="1" dirty="0" err="1">
                <a:solidFill>
                  <a:srgbClr val="00FFFF"/>
                </a:solidFill>
              </a:rPr>
              <a:t>Pseudepigraphical</a:t>
            </a:r>
            <a:r>
              <a:rPr lang="en-US" altLang="en-US" sz="4000" b="1" dirty="0">
                <a:solidFill>
                  <a:srgbClr val="00FFFF"/>
                </a:solidFill>
              </a:rPr>
              <a:t> Books</a:t>
            </a:r>
            <a:br>
              <a:rPr lang="en-US" altLang="en-US" sz="4000" b="1" dirty="0">
                <a:solidFill>
                  <a:srgbClr val="00FFFF"/>
                </a:solidFill>
              </a:rPr>
            </a:br>
            <a:r>
              <a:rPr lang="en-US" altLang="en-US" sz="2400" i="1" dirty="0">
                <a:solidFill>
                  <a:srgbClr val="00FFFF"/>
                </a:solidFill>
              </a:rPr>
              <a:t>(following are some of the more important works)</a:t>
            </a:r>
            <a:endParaRPr lang="en-US" altLang="en-US" sz="4000" b="1" dirty="0">
              <a:solidFill>
                <a:srgbClr val="00FFFF"/>
              </a:solidFill>
            </a:endParaRPr>
          </a:p>
        </p:txBody>
      </p:sp>
      <p:sp>
        <p:nvSpPr>
          <p:cNvPr id="65539" name="Rectangle 3">
            <a:extLst>
              <a:ext uri="{FF2B5EF4-FFF2-40B4-BE49-F238E27FC236}">
                <a16:creationId xmlns:a16="http://schemas.microsoft.com/office/drawing/2014/main" id="{21B6B230-7927-0EA3-479F-6F13C5C408E6}"/>
              </a:ext>
            </a:extLst>
          </p:cNvPr>
          <p:cNvSpPr>
            <a:spLocks noGrp="1" noChangeArrowheads="1"/>
          </p:cNvSpPr>
          <p:nvPr>
            <p:ph type="body" sz="half" idx="1"/>
          </p:nvPr>
        </p:nvSpPr>
        <p:spPr>
          <a:xfrm>
            <a:off x="474133" y="1405467"/>
            <a:ext cx="4191000" cy="5410200"/>
          </a:xfrm>
        </p:spPr>
        <p:txBody>
          <a:bodyPr/>
          <a:lstStyle/>
          <a:p>
            <a:pPr eaLnBrk="1" hangingPunct="1">
              <a:lnSpc>
                <a:spcPct val="90000"/>
              </a:lnSpc>
              <a:buFont typeface="Wingdings" panose="05000000000000000000" pitchFamily="2" charset="2"/>
              <a:buNone/>
              <a:defRPr/>
            </a:pPr>
            <a:r>
              <a:rPr lang="en-US" altLang="en-US" sz="2400" dirty="0"/>
              <a:t>1, 2 and 3 Enoch</a:t>
            </a:r>
          </a:p>
          <a:p>
            <a:pPr eaLnBrk="1" hangingPunct="1">
              <a:lnSpc>
                <a:spcPct val="90000"/>
              </a:lnSpc>
              <a:buFont typeface="Wingdings" panose="05000000000000000000" pitchFamily="2" charset="2"/>
              <a:buNone/>
              <a:defRPr/>
            </a:pPr>
            <a:r>
              <a:rPr lang="en-US" altLang="en-US" sz="2400" dirty="0"/>
              <a:t>2, 3 and 4 Baruch</a:t>
            </a:r>
          </a:p>
          <a:p>
            <a:pPr eaLnBrk="1" hangingPunct="1">
              <a:lnSpc>
                <a:spcPct val="90000"/>
              </a:lnSpc>
              <a:buFont typeface="Wingdings" panose="05000000000000000000" pitchFamily="2" charset="2"/>
              <a:buNone/>
              <a:defRPr/>
            </a:pPr>
            <a:r>
              <a:rPr lang="en-US" altLang="en-US" sz="2400" dirty="0"/>
              <a:t>Jubilees</a:t>
            </a:r>
          </a:p>
          <a:p>
            <a:pPr eaLnBrk="1" hangingPunct="1">
              <a:lnSpc>
                <a:spcPct val="90000"/>
              </a:lnSpc>
              <a:buFont typeface="Wingdings" panose="05000000000000000000" pitchFamily="2" charset="2"/>
              <a:buNone/>
              <a:defRPr/>
            </a:pPr>
            <a:r>
              <a:rPr lang="en-US" altLang="en-US" sz="2400" dirty="0"/>
              <a:t>Apocalypse of Abraham</a:t>
            </a:r>
          </a:p>
          <a:p>
            <a:pPr eaLnBrk="1" hangingPunct="1">
              <a:lnSpc>
                <a:spcPct val="90000"/>
              </a:lnSpc>
              <a:buFont typeface="Wingdings" panose="05000000000000000000" pitchFamily="2" charset="2"/>
              <a:buNone/>
              <a:defRPr/>
            </a:pPr>
            <a:r>
              <a:rPr lang="en-US" altLang="en-US" sz="2400" dirty="0"/>
              <a:t>Apocalypse of Adam</a:t>
            </a:r>
          </a:p>
          <a:p>
            <a:pPr eaLnBrk="1" hangingPunct="1">
              <a:lnSpc>
                <a:spcPct val="90000"/>
              </a:lnSpc>
              <a:buFont typeface="Wingdings" panose="05000000000000000000" pitchFamily="2" charset="2"/>
              <a:buNone/>
              <a:defRPr/>
            </a:pPr>
            <a:r>
              <a:rPr lang="en-US" altLang="en-US" sz="2400" dirty="0"/>
              <a:t>Apocalypse of Daniel</a:t>
            </a:r>
          </a:p>
          <a:p>
            <a:pPr eaLnBrk="1" hangingPunct="1">
              <a:lnSpc>
                <a:spcPct val="90000"/>
              </a:lnSpc>
              <a:buFont typeface="Wingdings" panose="05000000000000000000" pitchFamily="2" charset="2"/>
              <a:buNone/>
              <a:defRPr/>
            </a:pPr>
            <a:r>
              <a:rPr lang="en-US" altLang="en-US" sz="2400" dirty="0"/>
              <a:t>Apocalypse of Elijah</a:t>
            </a:r>
          </a:p>
          <a:p>
            <a:pPr eaLnBrk="1" hangingPunct="1">
              <a:lnSpc>
                <a:spcPct val="90000"/>
              </a:lnSpc>
              <a:buFont typeface="Wingdings" panose="05000000000000000000" pitchFamily="2" charset="2"/>
              <a:buNone/>
              <a:defRPr/>
            </a:pPr>
            <a:r>
              <a:rPr lang="en-US" altLang="en-US" sz="2400" dirty="0"/>
              <a:t>Apocryphon of Ezekiel</a:t>
            </a:r>
          </a:p>
          <a:p>
            <a:pPr eaLnBrk="1" hangingPunct="1">
              <a:lnSpc>
                <a:spcPct val="90000"/>
              </a:lnSpc>
              <a:buFont typeface="Wingdings" panose="05000000000000000000" pitchFamily="2" charset="2"/>
              <a:buNone/>
              <a:defRPr/>
            </a:pPr>
            <a:r>
              <a:rPr lang="en-US" altLang="en-US" sz="2400" dirty="0"/>
              <a:t>Greek Apocalypse of Ezra</a:t>
            </a:r>
          </a:p>
          <a:p>
            <a:pPr eaLnBrk="1" hangingPunct="1">
              <a:lnSpc>
                <a:spcPct val="90000"/>
              </a:lnSpc>
              <a:buFont typeface="Wingdings" panose="05000000000000000000" pitchFamily="2" charset="2"/>
              <a:buNone/>
              <a:defRPr/>
            </a:pPr>
            <a:r>
              <a:rPr lang="en-US" altLang="en-US" sz="2400" dirty="0"/>
              <a:t>Martyrdom of Isaiah</a:t>
            </a:r>
          </a:p>
          <a:p>
            <a:pPr eaLnBrk="1" hangingPunct="1">
              <a:lnSpc>
                <a:spcPct val="90000"/>
              </a:lnSpc>
              <a:buFont typeface="Wingdings" panose="05000000000000000000" pitchFamily="2" charset="2"/>
              <a:buNone/>
              <a:defRPr/>
            </a:pPr>
            <a:r>
              <a:rPr lang="en-US" altLang="en-US" sz="2400" dirty="0" err="1"/>
              <a:t>Jannes</a:t>
            </a:r>
            <a:r>
              <a:rPr lang="en-US" altLang="en-US" sz="2400" dirty="0"/>
              <a:t> and </a:t>
            </a:r>
            <a:r>
              <a:rPr lang="en-US" altLang="en-US" sz="2400" dirty="0" err="1"/>
              <a:t>Jambres</a:t>
            </a:r>
            <a:endParaRPr lang="en-US" altLang="en-US" sz="2400" dirty="0"/>
          </a:p>
          <a:p>
            <a:pPr eaLnBrk="1" hangingPunct="1">
              <a:lnSpc>
                <a:spcPct val="90000"/>
              </a:lnSpc>
              <a:buFont typeface="Wingdings" panose="05000000000000000000" pitchFamily="2" charset="2"/>
              <a:buNone/>
              <a:defRPr/>
            </a:pPr>
            <a:r>
              <a:rPr lang="en-US" altLang="en-US" sz="2400" dirty="0"/>
              <a:t>Testament of Job</a:t>
            </a:r>
          </a:p>
          <a:p>
            <a:pPr eaLnBrk="1" hangingPunct="1">
              <a:lnSpc>
                <a:spcPct val="90000"/>
              </a:lnSpc>
              <a:buFont typeface="Wingdings" panose="05000000000000000000" pitchFamily="2" charset="2"/>
              <a:buNone/>
              <a:defRPr/>
            </a:pPr>
            <a:r>
              <a:rPr lang="en-US" altLang="en-US" sz="2400" dirty="0"/>
              <a:t>Joseph and </a:t>
            </a:r>
            <a:r>
              <a:rPr lang="en-US" altLang="en-US" sz="2400" dirty="0" err="1"/>
              <a:t>Asenath</a:t>
            </a:r>
            <a:endParaRPr lang="en-US" altLang="en-US" sz="2400" dirty="0"/>
          </a:p>
        </p:txBody>
      </p:sp>
      <p:sp>
        <p:nvSpPr>
          <p:cNvPr id="65540" name="Rectangle 4">
            <a:extLst>
              <a:ext uri="{FF2B5EF4-FFF2-40B4-BE49-F238E27FC236}">
                <a16:creationId xmlns:a16="http://schemas.microsoft.com/office/drawing/2014/main" id="{20784FE8-173B-25A2-0185-4CD063DCAB92}"/>
              </a:ext>
            </a:extLst>
          </p:cNvPr>
          <p:cNvSpPr>
            <a:spLocks noGrp="1" noChangeArrowheads="1"/>
          </p:cNvSpPr>
          <p:nvPr>
            <p:ph type="body" sz="half" idx="2"/>
          </p:nvPr>
        </p:nvSpPr>
        <p:spPr>
          <a:xfrm>
            <a:off x="4470400" y="1405467"/>
            <a:ext cx="3835400" cy="5257800"/>
          </a:xfrm>
        </p:spPr>
        <p:txBody>
          <a:bodyPr/>
          <a:lstStyle/>
          <a:p>
            <a:pPr eaLnBrk="1" hangingPunct="1">
              <a:lnSpc>
                <a:spcPct val="90000"/>
              </a:lnSpc>
              <a:buFont typeface="Wingdings" panose="05000000000000000000" pitchFamily="2" charset="2"/>
              <a:buNone/>
              <a:defRPr/>
            </a:pPr>
            <a:r>
              <a:rPr lang="en-US" altLang="en-US" sz="2400" dirty="0"/>
              <a:t>Jubilees</a:t>
            </a:r>
          </a:p>
          <a:p>
            <a:pPr eaLnBrk="1" hangingPunct="1">
              <a:lnSpc>
                <a:spcPct val="90000"/>
              </a:lnSpc>
              <a:buFont typeface="Wingdings" panose="05000000000000000000" pitchFamily="2" charset="2"/>
              <a:buNone/>
              <a:defRPr/>
            </a:pPr>
            <a:r>
              <a:rPr lang="en-US" altLang="en-US" sz="2400" dirty="0"/>
              <a:t>Testament of Moses</a:t>
            </a:r>
          </a:p>
          <a:p>
            <a:pPr eaLnBrk="1" hangingPunct="1">
              <a:lnSpc>
                <a:spcPct val="90000"/>
              </a:lnSpc>
              <a:buFont typeface="Wingdings" panose="05000000000000000000" pitchFamily="2" charset="2"/>
              <a:buNone/>
              <a:defRPr/>
            </a:pPr>
            <a:r>
              <a:rPr lang="en-US" altLang="en-US" sz="2400" dirty="0"/>
              <a:t>History of the </a:t>
            </a:r>
            <a:r>
              <a:rPr lang="en-US" altLang="en-US" sz="2400" dirty="0" err="1"/>
              <a:t>Recabites</a:t>
            </a:r>
            <a:endParaRPr lang="en-US" altLang="en-US" sz="2400" dirty="0"/>
          </a:p>
          <a:p>
            <a:pPr eaLnBrk="1" hangingPunct="1">
              <a:lnSpc>
                <a:spcPct val="90000"/>
              </a:lnSpc>
              <a:buFont typeface="Wingdings" panose="05000000000000000000" pitchFamily="2" charset="2"/>
              <a:buNone/>
              <a:defRPr/>
            </a:pPr>
            <a:r>
              <a:rPr lang="en-US" altLang="en-US" sz="2400" dirty="0"/>
              <a:t>Apocalypse of </a:t>
            </a:r>
            <a:r>
              <a:rPr lang="en-US" altLang="en-US" sz="2400" dirty="0" err="1"/>
              <a:t>Sedrach</a:t>
            </a:r>
            <a:endParaRPr lang="en-US" altLang="en-US" sz="2400" dirty="0"/>
          </a:p>
          <a:p>
            <a:pPr eaLnBrk="1" hangingPunct="1">
              <a:lnSpc>
                <a:spcPct val="90000"/>
              </a:lnSpc>
              <a:buFont typeface="Wingdings" panose="05000000000000000000" pitchFamily="2" charset="2"/>
              <a:buNone/>
              <a:defRPr/>
            </a:pPr>
            <a:r>
              <a:rPr lang="en-US" altLang="en-US" sz="2400" dirty="0"/>
              <a:t>Sibylline Oracles</a:t>
            </a:r>
          </a:p>
          <a:p>
            <a:pPr eaLnBrk="1" hangingPunct="1">
              <a:lnSpc>
                <a:spcPct val="90000"/>
              </a:lnSpc>
              <a:buFont typeface="Wingdings" panose="05000000000000000000" pitchFamily="2" charset="2"/>
              <a:buNone/>
              <a:defRPr/>
            </a:pPr>
            <a:r>
              <a:rPr lang="en-US" altLang="en-US" sz="2400" dirty="0"/>
              <a:t>Odes of Solomon</a:t>
            </a:r>
          </a:p>
          <a:p>
            <a:pPr eaLnBrk="1" hangingPunct="1">
              <a:lnSpc>
                <a:spcPct val="90000"/>
              </a:lnSpc>
              <a:buFont typeface="Wingdings" panose="05000000000000000000" pitchFamily="2" charset="2"/>
              <a:buNone/>
              <a:defRPr/>
            </a:pPr>
            <a:r>
              <a:rPr lang="en-US" altLang="en-US" sz="2400" dirty="0"/>
              <a:t>Psalms of Solomon</a:t>
            </a:r>
          </a:p>
          <a:p>
            <a:pPr eaLnBrk="1" hangingPunct="1">
              <a:lnSpc>
                <a:spcPct val="90000"/>
              </a:lnSpc>
              <a:buFont typeface="Wingdings" panose="05000000000000000000" pitchFamily="2" charset="2"/>
              <a:buNone/>
              <a:defRPr/>
            </a:pPr>
            <a:r>
              <a:rPr lang="en-US" altLang="en-US" sz="2400" dirty="0"/>
              <a:t>Testament of Solomon</a:t>
            </a:r>
          </a:p>
          <a:p>
            <a:pPr eaLnBrk="1" hangingPunct="1">
              <a:lnSpc>
                <a:spcPct val="90000"/>
              </a:lnSpc>
              <a:buFont typeface="Wingdings" panose="05000000000000000000" pitchFamily="2" charset="2"/>
              <a:buNone/>
              <a:defRPr/>
            </a:pPr>
            <a:r>
              <a:rPr lang="en-US" altLang="en-US" sz="2400" dirty="0"/>
              <a:t>Testaments of the Three Patriarchs</a:t>
            </a:r>
          </a:p>
          <a:p>
            <a:pPr eaLnBrk="1" hangingPunct="1">
              <a:lnSpc>
                <a:spcPct val="90000"/>
              </a:lnSpc>
              <a:buFont typeface="Wingdings" panose="05000000000000000000" pitchFamily="2" charset="2"/>
              <a:buNone/>
              <a:defRPr/>
            </a:pPr>
            <a:r>
              <a:rPr lang="en-US" altLang="en-US" sz="2400" dirty="0"/>
              <a:t>Testaments of the Twelve Patriarchs</a:t>
            </a:r>
          </a:p>
          <a:p>
            <a:pPr eaLnBrk="1" hangingPunct="1">
              <a:lnSpc>
                <a:spcPct val="90000"/>
              </a:lnSpc>
              <a:buFont typeface="Wingdings" panose="05000000000000000000" pitchFamily="2" charset="2"/>
              <a:buNone/>
              <a:defRPr/>
            </a:pPr>
            <a:r>
              <a:rPr lang="en-US" altLang="en-US" sz="2400" dirty="0"/>
              <a:t>Apocalypse of Zephaniah</a:t>
            </a:r>
          </a:p>
        </p:txBody>
      </p:sp>
      <p:sp>
        <p:nvSpPr>
          <p:cNvPr id="2" name="TextBox 1">
            <a:extLst>
              <a:ext uri="{FF2B5EF4-FFF2-40B4-BE49-F238E27FC236}">
                <a16:creationId xmlns:a16="http://schemas.microsoft.com/office/drawing/2014/main" id="{AFBF5839-56C4-65D2-C9DC-3A757E3984AE}"/>
              </a:ext>
            </a:extLst>
          </p:cNvPr>
          <p:cNvSpPr txBox="1"/>
          <p:nvPr/>
        </p:nvSpPr>
        <p:spPr>
          <a:xfrm>
            <a:off x="8305800" y="723103"/>
            <a:ext cx="3581400" cy="5632311"/>
          </a:xfrm>
          <a:prstGeom prst="rect">
            <a:avLst/>
          </a:prstGeom>
          <a:solidFill>
            <a:schemeClr val="bg2">
              <a:lumMod val="90000"/>
              <a:lumOff val="10000"/>
            </a:schemeClr>
          </a:solidFill>
        </p:spPr>
        <p:txBody>
          <a:bodyPr wrap="square" rtlCol="0">
            <a:spAutoFit/>
          </a:bodyPr>
          <a:lstStyle/>
          <a:p>
            <a:r>
              <a:rPr lang="en-US" sz="2400" i="1" dirty="0">
                <a:solidFill>
                  <a:srgbClr val="FFFF99"/>
                </a:solidFill>
                <a:latin typeface="Baskerville Old Face" panose="02020602080505020303" pitchFamily="18" charset="0"/>
              </a:rPr>
              <a:t>“And behold! He comes with ten thousands of holy ones to execute judgment upon all, and to destroy the ungodly.”</a:t>
            </a:r>
          </a:p>
          <a:p>
            <a:r>
              <a:rPr lang="en-US" sz="2400" i="1" dirty="0">
                <a:solidFill>
                  <a:srgbClr val="FFFF99"/>
                </a:solidFill>
                <a:latin typeface="Baskerville Old Face" panose="02020602080505020303" pitchFamily="18" charset="0"/>
              </a:rPr>
              <a:t>		</a:t>
            </a:r>
            <a:r>
              <a:rPr lang="en-US" dirty="0">
                <a:solidFill>
                  <a:srgbClr val="FFFF99"/>
                </a:solidFill>
                <a:latin typeface="Baskerville Old Face" panose="02020602080505020303" pitchFamily="18" charset="0"/>
              </a:rPr>
              <a:t>1 Enoch 1:9</a:t>
            </a:r>
          </a:p>
          <a:p>
            <a:endParaRPr lang="en-US" sz="2400" i="1" dirty="0">
              <a:solidFill>
                <a:srgbClr val="FFFF99"/>
              </a:solidFill>
              <a:latin typeface="Baskerville Old Face" panose="02020602080505020303" pitchFamily="18" charset="0"/>
            </a:endParaRPr>
          </a:p>
          <a:p>
            <a:r>
              <a:rPr lang="en-US" sz="2400" i="1" dirty="0">
                <a:solidFill>
                  <a:srgbClr val="FFFF99"/>
                </a:solidFill>
                <a:latin typeface="Baskerville Old Face" panose="02020602080505020303" pitchFamily="18" charset="0"/>
              </a:rPr>
              <a:t>“Enoch, the seventh from Adam, prophesied about these men: ‘See, the Lord is coming with ten thousands of his holy ones to judge everyone and to convict the ungodly…’”</a:t>
            </a:r>
          </a:p>
          <a:p>
            <a:r>
              <a:rPr lang="en-US" sz="2400" i="1" dirty="0">
                <a:solidFill>
                  <a:srgbClr val="FFFF99"/>
                </a:solidFill>
                <a:latin typeface="Baskerville Old Face" panose="02020602080505020303" pitchFamily="18" charset="0"/>
              </a:rPr>
              <a:t>		</a:t>
            </a:r>
            <a:r>
              <a:rPr lang="en-US" dirty="0">
                <a:solidFill>
                  <a:srgbClr val="FFFF99"/>
                </a:solidFill>
                <a:latin typeface="Baskerville Old Face" panose="02020602080505020303" pitchFamily="18" charset="0"/>
              </a:rPr>
              <a:t>Jude 14-15</a:t>
            </a:r>
          </a:p>
        </p:txBody>
      </p:sp>
    </p:spTree>
  </p:cSld>
  <p:clrMapOvr>
    <a:masterClrMapping/>
  </p:clrMapOvr>
  <p:transition>
    <p:pull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A467A-228B-FFFB-5712-510465F0ABA2}"/>
              </a:ext>
            </a:extLst>
          </p:cNvPr>
          <p:cNvSpPr>
            <a:spLocks noGrp="1"/>
          </p:cNvSpPr>
          <p:nvPr>
            <p:ph type="title"/>
          </p:nvPr>
        </p:nvSpPr>
        <p:spPr>
          <a:xfrm>
            <a:off x="4180683" y="1937084"/>
            <a:ext cx="7802770" cy="4413501"/>
          </a:xfrm>
        </p:spPr>
        <p:txBody>
          <a:bodyPr>
            <a:normAutofit/>
          </a:bodyPr>
          <a:lstStyle/>
          <a:p>
            <a:pPr algn="l"/>
            <a:r>
              <a:rPr lang="en-US" sz="2400" dirty="0">
                <a:effectLst/>
              </a:rPr>
              <a:t>The Samaritan Pentateuch (the </a:t>
            </a:r>
            <a:r>
              <a:rPr lang="en-US" sz="2400" dirty="0" err="1">
                <a:effectLst/>
              </a:rPr>
              <a:t>Abisha</a:t>
            </a:r>
            <a:r>
              <a:rPr lang="en-US" sz="2400" dirty="0">
                <a:effectLst/>
              </a:rPr>
              <a:t> scroll), seen here in an early 20</a:t>
            </a:r>
            <a:r>
              <a:rPr lang="en-US" sz="2400" baseline="30000" dirty="0">
                <a:effectLst/>
              </a:rPr>
              <a:t>th</a:t>
            </a:r>
            <a:r>
              <a:rPr lang="en-US" sz="2400" dirty="0">
                <a:effectLst/>
              </a:rPr>
              <a:t> century photo, seems to contain a text that dates back to between the 3rd century BC to the 1</a:t>
            </a:r>
            <a:r>
              <a:rPr lang="en-US" sz="2400" baseline="30000" dirty="0">
                <a:effectLst/>
              </a:rPr>
              <a:t>st</a:t>
            </a:r>
            <a:r>
              <a:rPr lang="en-US" sz="2400" dirty="0">
                <a:effectLst/>
              </a:rPr>
              <a:t> century AD.</a:t>
            </a:r>
            <a:br>
              <a:rPr lang="en-US" sz="2400" dirty="0">
                <a:effectLst/>
              </a:rPr>
            </a:br>
            <a:br>
              <a:rPr lang="en-US" sz="2400" dirty="0">
                <a:effectLst/>
              </a:rPr>
            </a:br>
            <a:r>
              <a:rPr lang="en-US" sz="2400" dirty="0">
                <a:effectLst/>
              </a:rPr>
              <a:t>In about 2000 places, it agrees with the LXX over against the MT, showing that there were alternative recensions of the Hebrew Bible.</a:t>
            </a:r>
            <a:br>
              <a:rPr lang="en-US" sz="2400" dirty="0">
                <a:effectLst/>
              </a:rPr>
            </a:br>
            <a:br>
              <a:rPr lang="en-US" sz="2400" dirty="0">
                <a:effectLst/>
              </a:rPr>
            </a:br>
            <a:r>
              <a:rPr lang="en-US" sz="2400" dirty="0">
                <a:effectLst/>
              </a:rPr>
              <a:t>In particular, it clearly specifies in the Decalogue (Ex. 20:17) that the temple was to be built on Mt. Gerizim, and Samaritans considered the temple of Solomon in Jerusalem to be a serious mistake.</a:t>
            </a:r>
          </a:p>
        </p:txBody>
      </p:sp>
      <p:sp>
        <p:nvSpPr>
          <p:cNvPr id="4" name="Slide Number Placeholder 3">
            <a:extLst>
              <a:ext uri="{FF2B5EF4-FFF2-40B4-BE49-F238E27FC236}">
                <a16:creationId xmlns:a16="http://schemas.microsoft.com/office/drawing/2014/main" id="{8389BA17-9BCD-B964-A920-7C9511386CCB}"/>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AE1E3F6-B88D-4629-87F6-2F273379B775}" type="slidenum">
              <a:rPr kumimoji="0" lang="en-US" altLang="en-US" sz="800" b="0" i="0" u="none" strike="noStrike" kern="1200" cap="none" spc="0" normalizeH="0" baseline="0" noProof="0" smtClean="0">
                <a:ln>
                  <a:noFill/>
                </a:ln>
                <a:solidFill>
                  <a:srgbClr val="FFFFFF"/>
                </a:solidFill>
                <a:effectLst/>
                <a:uLnTx/>
                <a:uFillTx/>
                <a:latin typeface="Franklin Gothic Book"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61</a:t>
            </a:fld>
            <a:endParaRPr kumimoji="0" lang="en-US" altLang="en-US" sz="800" b="0" i="0" u="none" strike="noStrike" kern="1200" cap="none" spc="0" normalizeH="0" baseline="0" noProof="0">
              <a:ln>
                <a:noFill/>
              </a:ln>
              <a:solidFill>
                <a:srgbClr val="FFFFFF"/>
              </a:solidFill>
              <a:effectLst/>
              <a:uLnTx/>
              <a:uFillTx/>
              <a:latin typeface="Franklin Gothic Book" panose="020F0502020204030204"/>
              <a:ea typeface="+mn-ea"/>
              <a:cs typeface="+mn-cs"/>
            </a:endParaRPr>
          </a:p>
        </p:txBody>
      </p:sp>
      <p:pic>
        <p:nvPicPr>
          <p:cNvPr id="6146" name="Picture 2">
            <a:extLst>
              <a:ext uri="{FF2B5EF4-FFF2-40B4-BE49-F238E27FC236}">
                <a16:creationId xmlns:a16="http://schemas.microsoft.com/office/drawing/2014/main" id="{500020B0-C25A-516F-17C8-293AF925935A}"/>
              </a:ext>
            </a:extLst>
          </p:cNvPr>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a:ext>
            </a:extLst>
          </a:blip>
          <a:srcRect/>
          <a:stretch>
            <a:fillRect/>
          </a:stretch>
        </p:blipFill>
        <p:spPr bwMode="auto">
          <a:xfrm>
            <a:off x="384830" y="248652"/>
            <a:ext cx="3704235" cy="586422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8816971-5DE0-D1FF-861A-78743EC67ED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943871" y="507415"/>
            <a:ext cx="7439716" cy="1261981"/>
          </a:xfrm>
          <a:prstGeom prst="rect">
            <a:avLst/>
          </a:prstGeom>
        </p:spPr>
      </p:pic>
    </p:spTree>
    <p:extLst>
      <p:ext uri="{BB962C8B-B14F-4D97-AF65-F5344CB8AC3E}">
        <p14:creationId xmlns:p14="http://schemas.microsoft.com/office/powerpoint/2010/main" val="25788128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Targums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After Aramaic became the </a:t>
            </a:r>
            <a:r>
              <a:rPr lang="en-US" sz="2800" b="1" i="1" dirty="0">
                <a:solidFill>
                  <a:srgbClr val="C00000"/>
                </a:solidFill>
                <a:latin typeface="Bahnschrift SemiBold Condensed" panose="020B0502040204020203" pitchFamily="34" charset="0"/>
              </a:rPr>
              <a:t>lingua franca </a:t>
            </a:r>
            <a:r>
              <a:rPr lang="en-US" sz="2800" b="1" dirty="0">
                <a:solidFill>
                  <a:srgbClr val="C00000"/>
                </a:solidFill>
                <a:latin typeface="Bahnschrift SemiBold Condensed" panose="020B0502040204020203" pitchFamily="34" charset="0"/>
              </a:rPr>
              <a:t>of Jews in Palestine, Targums (translations into Aramaic from Hebrew) began to appear near the end of the Intertestamental Period. </a:t>
            </a:r>
          </a:p>
          <a:p>
            <a:pPr marL="914400" indent="-457200">
              <a:spcBef>
                <a:spcPts val="600"/>
              </a:spcBef>
              <a:buFont typeface="Wingdings" panose="05000000000000000000" pitchFamily="2" charset="2"/>
              <a:buChar char="§"/>
            </a:pPr>
            <a:r>
              <a:rPr lang="en-US" sz="2400" i="1" dirty="0"/>
              <a:t>While most scholars believe that Jesus spoke Aramaic, the dual reading of the Torah in the synagogue service using Hebrew and Aramaic side-by-side was not yet authorized (not until the time of the Talmud).</a:t>
            </a:r>
          </a:p>
          <a:p>
            <a:pPr marL="914400" indent="-457200">
              <a:spcBef>
                <a:spcPts val="600"/>
              </a:spcBef>
              <a:buFont typeface="Wingdings" panose="05000000000000000000" pitchFamily="2" charset="2"/>
              <a:buChar char="§"/>
            </a:pPr>
            <a:r>
              <a:rPr lang="en-US" sz="2400" i="1" dirty="0"/>
              <a:t>The words of Jesus on the cross as preserved by Mark’s Gospel, however, may be a quotation from a Targum, since they are in Aramaic (Mk. 15:34; cf. Ps. 22:1).</a:t>
            </a:r>
          </a:p>
        </p:txBody>
      </p:sp>
    </p:spTree>
    <p:extLst>
      <p:ext uri="{BB962C8B-B14F-4D97-AF65-F5344CB8AC3E}">
        <p14:creationId xmlns:p14="http://schemas.microsoft.com/office/powerpoint/2010/main" val="108487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1137490" cy="4667250"/>
          </a:xfrm>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What do you make of the fact that New Testament authors alluded to and sometimes quoted from works in the Pseudepigrapha?</a:t>
            </a: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532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DA869-0C49-B1B9-E8E7-D529D175D72D}"/>
              </a:ext>
            </a:extLst>
          </p:cNvPr>
          <p:cNvSpPr/>
          <p:nvPr/>
        </p:nvSpPr>
        <p:spPr>
          <a:xfrm>
            <a:off x="411335" y="1105723"/>
            <a:ext cx="6451019" cy="4868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 name="TextBox 2">
            <a:extLst>
              <a:ext uri="{FF2B5EF4-FFF2-40B4-BE49-F238E27FC236}">
                <a16:creationId xmlns:a16="http://schemas.microsoft.com/office/drawing/2014/main" id="{9EB6A804-0958-D0D7-39FC-DE62387FC439}"/>
              </a:ext>
            </a:extLst>
          </p:cNvPr>
          <p:cNvSpPr txBox="1"/>
          <p:nvPr/>
        </p:nvSpPr>
        <p:spPr>
          <a:xfrm>
            <a:off x="557349" y="2178799"/>
            <a:ext cx="6191794" cy="212365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THE INTERTESTAMENTAL PERIOD</a:t>
            </a: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cxnSp>
        <p:nvCxnSpPr>
          <p:cNvPr id="5" name="Straight Connector 4">
            <a:extLst>
              <a:ext uri="{FF2B5EF4-FFF2-40B4-BE49-F238E27FC236}">
                <a16:creationId xmlns:a16="http://schemas.microsoft.com/office/drawing/2014/main" id="{00D5AEE1-1634-8E52-ACE0-803A43C758AB}"/>
              </a:ext>
            </a:extLst>
          </p:cNvPr>
          <p:cNvCxnSpPr>
            <a:cxnSpLocks/>
          </p:cNvCxnSpPr>
          <p:nvPr/>
        </p:nvCxnSpPr>
        <p:spPr>
          <a:xfrm>
            <a:off x="557349" y="4493851"/>
            <a:ext cx="11442146"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EEBAA63-E8F8-ACC2-1BF7-110659A5AFB0}"/>
              </a:ext>
            </a:extLst>
          </p:cNvPr>
          <p:cNvSpPr txBox="1"/>
          <p:nvPr/>
        </p:nvSpPr>
        <p:spPr>
          <a:xfrm>
            <a:off x="3582040" y="4675059"/>
            <a:ext cx="67570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Franklin Gothic Book" panose="020F0502020204030204"/>
              </a:rPr>
              <a:t>9</a:t>
            </a:r>
            <a:r>
              <a:rPr kumimoji="0" lang="en-US" sz="3200" b="0" i="0" u="none" strike="noStrike" kern="1200" cap="none" spc="0" normalizeH="0" baseline="0" noProof="0" dirty="0">
                <a:ln>
                  <a:noFill/>
                </a:ln>
                <a:solidFill>
                  <a:prstClr val="white"/>
                </a:solidFill>
                <a:effectLst/>
                <a:uLnTx/>
                <a:uFillTx/>
                <a:latin typeface="Franklin Gothic Book" panose="020F0502020204030204"/>
                <a:ea typeface="+mn-ea"/>
                <a:cs typeface="+mn-cs"/>
              </a:rPr>
              <a:t> Qumran and the </a:t>
            </a:r>
            <a:r>
              <a:rPr lang="en-US" sz="3200" dirty="0">
                <a:latin typeface="Franklin Gothic Book" panose="020F0502020204030204"/>
              </a:rPr>
              <a:t>Dead Sea Scrolls</a:t>
            </a:r>
            <a:endParaRPr kumimoji="0" lang="en-US" sz="3200" b="0" i="1" u="none" strike="noStrike" kern="1200" cap="none" spc="0" normalizeH="0" baseline="0" noProof="0" dirty="0">
              <a:ln>
                <a:noFill/>
              </a:ln>
              <a:effectLst/>
              <a:uLnTx/>
              <a:uFillTx/>
              <a:latin typeface="Franklin Gothic Book" panose="020F0502020204030204"/>
              <a:ea typeface="+mn-ea"/>
              <a:cs typeface="+mn-cs"/>
            </a:endParaRPr>
          </a:p>
        </p:txBody>
      </p:sp>
      <p:pic>
        <p:nvPicPr>
          <p:cNvPr id="1026" name="Picture 2" descr="The hoard">
            <a:extLst>
              <a:ext uri="{FF2B5EF4-FFF2-40B4-BE49-F238E27FC236}">
                <a16:creationId xmlns:a16="http://schemas.microsoft.com/office/drawing/2014/main" id="{780CE9A2-CD5A-F034-EE5F-37EB7DDA88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0453" y="1584292"/>
            <a:ext cx="3627548" cy="272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7565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0242" name="Picture 2" descr="DSS64">
            <a:extLst>
              <a:ext uri="{FF2B5EF4-FFF2-40B4-BE49-F238E27FC236}">
                <a16:creationId xmlns:a16="http://schemas.microsoft.com/office/drawing/2014/main" id="{AA6083CB-FCA5-5BD4-008E-3FC7EE0E8B8D}"/>
              </a:ext>
            </a:extLst>
          </p:cNvPr>
          <p:cNvPicPr>
            <a:picLocks noGrp="1" noChangeAspect="1" noChangeArrowheads="1"/>
          </p:cNvPicPr>
          <p:nvPr>
            <p:ph/>
          </p:nvPr>
        </p:nvPicPr>
        <p:blipFill>
          <a:blip r:embed="rId2">
            <a:extLst>
              <a:ext uri="{28A0092B-C50C-407E-A947-70E740481C1C}">
                <a14:useLocalDpi xmlns:a14="http://schemas.microsoft.com/office/drawing/2010/main"/>
              </a:ext>
            </a:extLst>
          </a:blip>
          <a:srcRect/>
          <a:stretch>
            <a:fillRect/>
          </a:stretch>
        </p:blipFill>
        <p:spPr>
          <a:xfrm>
            <a:off x="6121400" y="0"/>
            <a:ext cx="4546600"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243" name="Rectangle 5">
            <a:extLst>
              <a:ext uri="{FF2B5EF4-FFF2-40B4-BE49-F238E27FC236}">
                <a16:creationId xmlns:a16="http://schemas.microsoft.com/office/drawing/2014/main" id="{472D81A2-4305-B3EE-3C39-22E715CA42A5}"/>
              </a:ext>
            </a:extLst>
          </p:cNvPr>
          <p:cNvSpPr>
            <a:spLocks noChangeArrowheads="1"/>
          </p:cNvSpPr>
          <p:nvPr/>
        </p:nvSpPr>
        <p:spPr bwMode="auto">
          <a:xfrm>
            <a:off x="6096000" y="0"/>
            <a:ext cx="4572000" cy="68580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endParaRPr lang="en-US" altLang="en-US">
              <a:solidFill>
                <a:srgbClr val="FFFFFF"/>
              </a:solidFill>
              <a:latin typeface="Bernard MT Condensed" panose="02050806060905020404" pitchFamily="18" charset="0"/>
            </a:endParaRPr>
          </a:p>
        </p:txBody>
      </p:sp>
      <p:pic>
        <p:nvPicPr>
          <p:cNvPr id="10244" name="Picture 6" descr="HBS02">
            <a:extLst>
              <a:ext uri="{FF2B5EF4-FFF2-40B4-BE49-F238E27FC236}">
                <a16:creationId xmlns:a16="http://schemas.microsoft.com/office/drawing/2014/main" id="{76C77FB8-6278-6F39-8F1A-D2C0BA5C40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0" y="685800"/>
            <a:ext cx="51816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Rectangle 7">
            <a:extLst>
              <a:ext uri="{FF2B5EF4-FFF2-40B4-BE49-F238E27FC236}">
                <a16:creationId xmlns:a16="http://schemas.microsoft.com/office/drawing/2014/main" id="{1EB2CA0E-9DD8-F20A-0E23-C316CE3F31D9}"/>
              </a:ext>
            </a:extLst>
          </p:cNvPr>
          <p:cNvSpPr>
            <a:spLocks noChangeArrowheads="1"/>
          </p:cNvSpPr>
          <p:nvPr/>
        </p:nvSpPr>
        <p:spPr bwMode="auto">
          <a:xfrm>
            <a:off x="2819400" y="2362200"/>
            <a:ext cx="152400" cy="2286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endParaRPr lang="en-US" altLang="en-US">
              <a:solidFill>
                <a:srgbClr val="FF0000"/>
              </a:solidFill>
              <a:latin typeface="Bernard MT Condensed" panose="02050806060905020404" pitchFamily="18" charset="0"/>
            </a:endParaRPr>
          </a:p>
        </p:txBody>
      </p:sp>
      <p:sp>
        <p:nvSpPr>
          <p:cNvPr id="10246" name="Line 8">
            <a:extLst>
              <a:ext uri="{FF2B5EF4-FFF2-40B4-BE49-F238E27FC236}">
                <a16:creationId xmlns:a16="http://schemas.microsoft.com/office/drawing/2014/main" id="{27A63DFA-B327-95C2-A337-C02280DC12DD}"/>
              </a:ext>
            </a:extLst>
          </p:cNvPr>
          <p:cNvSpPr>
            <a:spLocks noChangeShapeType="1"/>
          </p:cNvSpPr>
          <p:nvPr/>
        </p:nvSpPr>
        <p:spPr bwMode="auto">
          <a:xfrm flipV="1">
            <a:off x="2819400" y="0"/>
            <a:ext cx="3276600" cy="236220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10247" name="Line 9">
            <a:extLst>
              <a:ext uri="{FF2B5EF4-FFF2-40B4-BE49-F238E27FC236}">
                <a16:creationId xmlns:a16="http://schemas.microsoft.com/office/drawing/2014/main" id="{EF88DFB6-946F-CEC4-7C30-122161348660}"/>
              </a:ext>
            </a:extLst>
          </p:cNvPr>
          <p:cNvSpPr>
            <a:spLocks noChangeShapeType="1"/>
          </p:cNvSpPr>
          <p:nvPr/>
        </p:nvSpPr>
        <p:spPr bwMode="auto">
          <a:xfrm>
            <a:off x="2819400" y="2590800"/>
            <a:ext cx="3276600" cy="4267200"/>
          </a:xfrm>
          <a:prstGeom prst="line">
            <a:avLst/>
          </a:prstGeom>
          <a:noFill/>
          <a:ln w="28575">
            <a:solidFill>
              <a:srgbClr val="FF0000"/>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0"/>
              </a:spcBef>
              <a:spcAft>
                <a:spcPct val="0"/>
              </a:spcAft>
            </a:pPr>
            <a:endParaRPr lang="en-US" sz="3200">
              <a:solidFill>
                <a:srgbClr val="FFFFFF"/>
              </a:solidFill>
              <a:latin typeface="Bernard MT Condensed" panose="02050806060905020404" pitchFamily="18" charset="0"/>
              <a:cs typeface="Arial" panose="020B0604020202020204" pitchFamily="34" charset="0"/>
            </a:endParaRPr>
          </a:p>
        </p:txBody>
      </p:sp>
      <p:sp>
        <p:nvSpPr>
          <p:cNvPr id="10248" name="Text Box 10">
            <a:extLst>
              <a:ext uri="{FF2B5EF4-FFF2-40B4-BE49-F238E27FC236}">
                <a16:creationId xmlns:a16="http://schemas.microsoft.com/office/drawing/2014/main" id="{08718BCE-A1C7-8195-3017-A97601507E45}"/>
              </a:ext>
            </a:extLst>
          </p:cNvPr>
          <p:cNvSpPr txBox="1">
            <a:spLocks noChangeArrowheads="1"/>
          </p:cNvSpPr>
          <p:nvPr/>
        </p:nvSpPr>
        <p:spPr bwMode="auto">
          <a:xfrm>
            <a:off x="1905000" y="5334000"/>
            <a:ext cx="25908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50000"/>
              </a:spcBef>
              <a:spcAft>
                <a:spcPct val="0"/>
              </a:spcAft>
              <a:buClrTx/>
              <a:buSzTx/>
              <a:buNone/>
            </a:pPr>
            <a:r>
              <a:rPr lang="en-US" altLang="en-US">
                <a:solidFill>
                  <a:srgbClr val="FFFFFF"/>
                </a:solidFill>
                <a:latin typeface="Bernard MT Condensed" panose="02050806060905020404" pitchFamily="18" charset="0"/>
              </a:rPr>
              <a:t>11 Caves of DSS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Qumran</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1943949"/>
            <a:ext cx="10546080" cy="4324952"/>
          </a:xfrm>
        </p:spPr>
        <p:txBody>
          <a:bodyPr>
            <a:normAutofit lnSpcReduction="10000"/>
          </a:bodyPr>
          <a:lstStyle/>
          <a:p>
            <a:r>
              <a:rPr lang="en-US" sz="2800" b="1" dirty="0">
                <a:solidFill>
                  <a:srgbClr val="C00000"/>
                </a:solidFill>
                <a:latin typeface="Bahnschrift SemiBold Condensed" panose="020B0502040204020203" pitchFamily="34" charset="0"/>
              </a:rPr>
              <a:t>While the precise details of the community’s origins are obscure, Qumran likely began during the period of John Hyrcanus or earlier when there was significant disruption in the priesthood following the Maccabean Revolt.</a:t>
            </a:r>
          </a:p>
          <a:p>
            <a:pPr marL="914400" indent="-457200">
              <a:spcBef>
                <a:spcPts val="600"/>
              </a:spcBef>
              <a:buFont typeface="Wingdings" panose="05000000000000000000" pitchFamily="2" charset="2"/>
              <a:buChar char="§"/>
            </a:pPr>
            <a:r>
              <a:rPr lang="en-US" sz="2400" i="1" dirty="0"/>
              <a:t>What is clear is that its members profoundly disapproved of the Jerusalem priesthood and the administration of the 2</a:t>
            </a:r>
            <a:r>
              <a:rPr lang="en-US" sz="2400" i="1" baseline="30000" dirty="0"/>
              <a:t>nd</a:t>
            </a:r>
            <a:r>
              <a:rPr lang="en-US" sz="2400" i="1" dirty="0"/>
              <a:t> Temple.</a:t>
            </a:r>
          </a:p>
          <a:p>
            <a:pPr marL="914400" indent="-457200">
              <a:spcBef>
                <a:spcPts val="600"/>
              </a:spcBef>
              <a:buFont typeface="Wingdings" panose="05000000000000000000" pitchFamily="2" charset="2"/>
              <a:buChar char="§"/>
            </a:pPr>
            <a:r>
              <a:rPr lang="en-US" sz="2400" i="1" dirty="0"/>
              <a:t>The best candidate among Jewish sects is that they were Essenes, though this is debated. The 1</a:t>
            </a:r>
            <a:r>
              <a:rPr lang="en-US" sz="2400" i="1" baseline="30000" dirty="0"/>
              <a:t>st</a:t>
            </a:r>
            <a:r>
              <a:rPr lang="en-US" sz="2400" i="1" dirty="0"/>
              <a:t> century Pliny the Elder describes such a group as living on the west side of the Dead Sea.</a:t>
            </a:r>
          </a:p>
          <a:p>
            <a:pPr marL="914400" indent="-457200">
              <a:spcBef>
                <a:spcPts val="600"/>
              </a:spcBef>
              <a:buFont typeface="Wingdings" panose="05000000000000000000" pitchFamily="2" charset="2"/>
              <a:buChar char="§"/>
            </a:pPr>
            <a:r>
              <a:rPr lang="en-US" sz="2400" i="1" dirty="0"/>
              <a:t>They withdrew into the desert in order to await the climax of the age in a great war between the “sons of light” and the “sons of darkness.”</a:t>
            </a:r>
          </a:p>
        </p:txBody>
      </p:sp>
    </p:spTree>
    <p:extLst>
      <p:ext uri="{BB962C8B-B14F-4D97-AF65-F5344CB8AC3E}">
        <p14:creationId xmlns:p14="http://schemas.microsoft.com/office/powerpoint/2010/main" val="1500608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89474" name="Rectangle 2">
            <a:extLst>
              <a:ext uri="{FF2B5EF4-FFF2-40B4-BE49-F238E27FC236}">
                <a16:creationId xmlns:a16="http://schemas.microsoft.com/office/drawing/2014/main" id="{C2A70062-A7E9-1D4B-216F-E0B3A6039ECB}"/>
              </a:ext>
            </a:extLst>
          </p:cNvPr>
          <p:cNvSpPr>
            <a:spLocks noGrp="1" noChangeArrowheads="1"/>
          </p:cNvSpPr>
          <p:nvPr>
            <p:ph type="title"/>
          </p:nvPr>
        </p:nvSpPr>
        <p:spPr>
          <a:xfrm>
            <a:off x="1524000" y="5916613"/>
            <a:ext cx="9144000" cy="838200"/>
          </a:xfrm>
        </p:spPr>
        <p:txBody>
          <a:bodyPr/>
          <a:lstStyle/>
          <a:p>
            <a:pPr algn="ctr" eaLnBrk="1" hangingPunct="1">
              <a:defRPr/>
            </a:pPr>
            <a:r>
              <a:rPr lang="en-US" altLang="en-US" sz="2000" dirty="0">
                <a:latin typeface="Arial Narrow" panose="020B0606020202030204" pitchFamily="34" charset="0"/>
              </a:rPr>
              <a:t>Qumran settlement (upper left) looking eastward toward the Dead Sea.</a:t>
            </a:r>
          </a:p>
        </p:txBody>
      </p:sp>
      <p:pic>
        <p:nvPicPr>
          <p:cNvPr id="10243" name="Picture 3" descr="DSS31">
            <a:extLst>
              <a:ext uri="{FF2B5EF4-FFF2-40B4-BE49-F238E27FC236}">
                <a16:creationId xmlns:a16="http://schemas.microsoft.com/office/drawing/2014/main" id="{48EE40F9-AB49-08CF-DFB2-B268D2B4CB2C}"/>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0" y="1"/>
            <a:ext cx="9144000" cy="5967413"/>
          </a:xfrm>
        </p:spPr>
      </p:pic>
      <p:sp>
        <p:nvSpPr>
          <p:cNvPr id="2" name="Slide Number Placeholder 1">
            <a:extLst>
              <a:ext uri="{FF2B5EF4-FFF2-40B4-BE49-F238E27FC236}">
                <a16:creationId xmlns:a16="http://schemas.microsoft.com/office/drawing/2014/main" id="{26D1F750-AA9E-3A12-9B80-3C21E94A4C28}"/>
              </a:ext>
            </a:extLst>
          </p:cNvPr>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6C9165-2FBB-4B27-BCB1-FB408A1A84CF}" type="slidenum">
              <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altLang="en-US" sz="1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546358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1266" name="Picture 2" descr="DSS33">
            <a:extLst>
              <a:ext uri="{FF2B5EF4-FFF2-40B4-BE49-F238E27FC236}">
                <a16:creationId xmlns:a16="http://schemas.microsoft.com/office/drawing/2014/main" id="{DD849BCC-3574-4C98-5CAA-F73C10F380A8}"/>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524000" y="0"/>
            <a:ext cx="9144000" cy="556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267" name="Text Box 3">
            <a:extLst>
              <a:ext uri="{FF2B5EF4-FFF2-40B4-BE49-F238E27FC236}">
                <a16:creationId xmlns:a16="http://schemas.microsoft.com/office/drawing/2014/main" id="{6C1F3A19-66CD-F79E-4D25-27730C698634}"/>
              </a:ext>
            </a:extLst>
          </p:cNvPr>
          <p:cNvSpPr txBox="1">
            <a:spLocks noChangeArrowheads="1"/>
          </p:cNvSpPr>
          <p:nvPr/>
        </p:nvSpPr>
        <p:spPr bwMode="auto">
          <a:xfrm>
            <a:off x="491067" y="5638801"/>
            <a:ext cx="11260666"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000" dirty="0">
                <a:solidFill>
                  <a:srgbClr val="FFFFFF"/>
                </a:solidFill>
                <a:latin typeface="Arial Narrow" panose="020B0606020202030204" pitchFamily="34" charset="0"/>
              </a:rPr>
              <a:t>An aerial view of the Qumran terrace from the northeast shows the ruins of Khirbet Qumran after excavation, an area approximately 240 feet east to west and 325 feet north to south. </a:t>
            </a:r>
          </a:p>
        </p:txBody>
      </p:sp>
      <p:sp>
        <p:nvSpPr>
          <p:cNvPr id="2" name="Slide Number Placeholder 1">
            <a:extLst>
              <a:ext uri="{FF2B5EF4-FFF2-40B4-BE49-F238E27FC236}">
                <a16:creationId xmlns:a16="http://schemas.microsoft.com/office/drawing/2014/main" id="{D21176E5-F979-C0D7-FBBE-42342010DD38}"/>
              </a:ext>
            </a:extLst>
          </p:cNvPr>
          <p:cNvSpPr>
            <a:spLocks noGrp="1"/>
          </p:cNvSpPr>
          <p:nvPr>
            <p:ph type="sldNum" sz="quarter" idx="12"/>
          </p:nvPr>
        </p:nvSpPr>
        <p:spPr/>
        <p:txBody>
          <a:bodyPr/>
          <a:lstStyle/>
          <a:p>
            <a:pPr fontAlgn="base">
              <a:spcBef>
                <a:spcPct val="0"/>
              </a:spcBef>
              <a:spcAft>
                <a:spcPct val="0"/>
              </a:spcAft>
              <a:defRPr/>
            </a:pPr>
            <a:fld id="{3390977B-94BF-470E-9652-D8B4BAE193D8}" type="slidenum">
              <a:rPr lang="en-US" altLang="en-US">
                <a:solidFill>
                  <a:srgbClr val="FFFFFF"/>
                </a:solidFill>
                <a:cs typeface="Arial" panose="020B0604020202020204" pitchFamily="34" charset="0"/>
              </a:rPr>
              <a:pPr fontAlgn="base">
                <a:spcBef>
                  <a:spcPct val="0"/>
                </a:spcBef>
                <a:spcAft>
                  <a:spcPct val="0"/>
                </a:spcAft>
                <a:defRPr/>
              </a:pPr>
              <a:t>68</a:t>
            </a:fld>
            <a:endParaRPr lang="en-US" altLang="en-US">
              <a:solidFill>
                <a:srgbClr val="FFFFFF"/>
              </a:solidFill>
              <a:cs typeface="Arial" panose="020B0604020202020204" pitchFamily="34" charset="0"/>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8434" name="Picture 2" descr="DSS47">
            <a:extLst>
              <a:ext uri="{FF2B5EF4-FFF2-40B4-BE49-F238E27FC236}">
                <a16:creationId xmlns:a16="http://schemas.microsoft.com/office/drawing/2014/main" id="{45376DED-62B7-E2B2-5860-9006491798D5}"/>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524000" y="0"/>
            <a:ext cx="9144000" cy="54864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435" name="Text Box 3">
            <a:extLst>
              <a:ext uri="{FF2B5EF4-FFF2-40B4-BE49-F238E27FC236}">
                <a16:creationId xmlns:a16="http://schemas.microsoft.com/office/drawing/2014/main" id="{C303810C-4E66-AE24-D0A8-9D668FF8A3D9}"/>
              </a:ext>
            </a:extLst>
          </p:cNvPr>
          <p:cNvSpPr txBox="1">
            <a:spLocks noChangeArrowheads="1"/>
          </p:cNvSpPr>
          <p:nvPr/>
        </p:nvSpPr>
        <p:spPr bwMode="auto">
          <a:xfrm>
            <a:off x="609600" y="5638800"/>
            <a:ext cx="10972800"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000" dirty="0">
                <a:solidFill>
                  <a:srgbClr val="FFFFFF"/>
                </a:solidFill>
                <a:latin typeface="Arial Narrow" panose="020B0606020202030204" pitchFamily="34" charset="0"/>
              </a:rPr>
              <a:t>This photo from the excavation of Khirbet Qumran shows Père de Vaux cleaning vessels found in the room that he identified as the pantry. Included were 708 bowls, 210 plates, 75 beakers, 38 dishes, and 21 small jars.</a:t>
            </a:r>
            <a:endParaRPr lang="en-US" altLang="en-US" sz="2000" dirty="0">
              <a:solidFill>
                <a:srgbClr val="FFFFFF"/>
              </a:solidFill>
              <a:latin typeface="Bernard MT Condensed" panose="02050806060905020404" pitchFamily="18" charset="0"/>
            </a:endParaRPr>
          </a:p>
        </p:txBody>
      </p:sp>
      <p:sp>
        <p:nvSpPr>
          <p:cNvPr id="2" name="Slide Number Placeholder 1">
            <a:extLst>
              <a:ext uri="{FF2B5EF4-FFF2-40B4-BE49-F238E27FC236}">
                <a16:creationId xmlns:a16="http://schemas.microsoft.com/office/drawing/2014/main" id="{15D42E24-3A7F-F3E9-7906-A04C834BFD9A}"/>
              </a:ext>
            </a:extLst>
          </p:cNvPr>
          <p:cNvSpPr>
            <a:spLocks noGrp="1"/>
          </p:cNvSpPr>
          <p:nvPr>
            <p:ph type="sldNum" sz="quarter" idx="12"/>
          </p:nvPr>
        </p:nvSpPr>
        <p:spPr/>
        <p:txBody>
          <a:bodyPr/>
          <a:lstStyle/>
          <a:p>
            <a:pPr fontAlgn="base">
              <a:spcBef>
                <a:spcPct val="0"/>
              </a:spcBef>
              <a:spcAft>
                <a:spcPct val="0"/>
              </a:spcAft>
              <a:defRPr/>
            </a:pPr>
            <a:fld id="{08968499-2C1E-4711-93BC-7F96A1E72846}" type="slidenum">
              <a:rPr lang="en-US" altLang="en-US">
                <a:solidFill>
                  <a:srgbClr val="FFFFFF"/>
                </a:solidFill>
                <a:cs typeface="Arial" panose="020B0604020202020204" pitchFamily="34" charset="0"/>
              </a:rPr>
              <a:pPr fontAlgn="base">
                <a:spcBef>
                  <a:spcPct val="0"/>
                </a:spcBef>
                <a:spcAft>
                  <a:spcPct val="0"/>
                </a:spcAft>
                <a:defRPr/>
              </a:pPr>
              <a:t>69</a:t>
            </a:fld>
            <a:endParaRPr lang="en-US" altLang="en-US">
              <a:solidFill>
                <a:srgbClr val="FFFFFF"/>
              </a:solidFill>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Synagogues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The origin of synagogues is obscure, but our earliest historical reference to them is in the Intertestamental Period.</a:t>
            </a:r>
          </a:p>
          <a:p>
            <a:pPr marL="914400" indent="-457200">
              <a:spcBef>
                <a:spcPts val="600"/>
              </a:spcBef>
              <a:buFont typeface="Wingdings" panose="05000000000000000000" pitchFamily="2" charset="2"/>
              <a:buChar char="§"/>
            </a:pPr>
            <a:r>
              <a:rPr lang="en-US" sz="2400" i="1" dirty="0"/>
              <a:t>In Jewish communities throughout the Roman world, they served as places for the study of Scripture and prayer.</a:t>
            </a:r>
          </a:p>
          <a:p>
            <a:pPr marL="914400" indent="-457200">
              <a:spcBef>
                <a:spcPts val="600"/>
              </a:spcBef>
              <a:buFont typeface="Wingdings" panose="05000000000000000000" pitchFamily="2" charset="2"/>
              <a:buChar char="§"/>
            </a:pPr>
            <a:r>
              <a:rPr lang="en-US" sz="2400" i="1" dirty="0"/>
              <a:t>Synagogues in the Diaspora generally read from the Septuagint, while synagogues in Judea or Galilee generally read from Hebrew or Aramaic.</a:t>
            </a:r>
          </a:p>
          <a:p>
            <a:pPr marL="914400" indent="-457200">
              <a:spcBef>
                <a:spcPts val="600"/>
              </a:spcBef>
              <a:buFont typeface="Wingdings" panose="05000000000000000000" pitchFamily="2" charset="2"/>
              <a:buChar char="§"/>
            </a:pPr>
            <a:r>
              <a:rPr lang="en-US" sz="2400" i="1" dirty="0"/>
              <a:t>Geographically, the synagogues were set so that the building itself and the Torah cabinet in it were oriented toward Jerusalem.</a:t>
            </a:r>
          </a:p>
          <a:p>
            <a:pPr marL="914400" indent="-457200">
              <a:spcBef>
                <a:spcPts val="600"/>
              </a:spcBef>
              <a:buFont typeface="Wingdings" panose="05000000000000000000" pitchFamily="2" charset="2"/>
              <a:buChar char="§"/>
            </a:pPr>
            <a:r>
              <a:rPr lang="en-US" sz="2400" i="1" dirty="0"/>
              <a:t>The Samaritans, also, built synagogues, oriented toward Mt. Gerizim.</a:t>
            </a:r>
          </a:p>
        </p:txBody>
      </p:sp>
    </p:spTree>
    <p:extLst>
      <p:ext uri="{BB962C8B-B14F-4D97-AF65-F5344CB8AC3E}">
        <p14:creationId xmlns:p14="http://schemas.microsoft.com/office/powerpoint/2010/main" val="110886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Scrolls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1934681"/>
            <a:ext cx="10546080" cy="4324952"/>
          </a:xfrm>
        </p:spPr>
        <p:txBody>
          <a:bodyPr>
            <a:normAutofit/>
          </a:bodyPr>
          <a:lstStyle/>
          <a:p>
            <a:r>
              <a:rPr lang="en-US" sz="2800" b="1" dirty="0">
                <a:solidFill>
                  <a:srgbClr val="C00000"/>
                </a:solidFill>
                <a:latin typeface="Bahnschrift SemiBold Condensed" panose="020B0502040204020203" pitchFamily="34" charset="0"/>
              </a:rPr>
              <a:t>This desert community wrote their own texts between 200 BC – AD 68, and in the face of Roman reprisals over the 1</a:t>
            </a:r>
            <a:r>
              <a:rPr lang="en-US" sz="2800" b="1" baseline="30000" dirty="0">
                <a:solidFill>
                  <a:srgbClr val="C00000"/>
                </a:solidFill>
                <a:latin typeface="Bahnschrift SemiBold Condensed" panose="020B0502040204020203" pitchFamily="34" charset="0"/>
              </a:rPr>
              <a:t>st</a:t>
            </a:r>
            <a:r>
              <a:rPr lang="en-US" sz="2800" b="1" dirty="0">
                <a:solidFill>
                  <a:srgbClr val="C00000"/>
                </a:solidFill>
                <a:latin typeface="Bahnschrift SemiBold Condensed" panose="020B0502040204020203" pitchFamily="34" charset="0"/>
              </a:rPr>
              <a:t> Jewish Revolt, hid them in caves surrounding Qumran. </a:t>
            </a:r>
          </a:p>
          <a:p>
            <a:pPr marL="914400" indent="-457200">
              <a:spcBef>
                <a:spcPts val="600"/>
              </a:spcBef>
              <a:buFont typeface="Wingdings" panose="05000000000000000000" pitchFamily="2" charset="2"/>
              <a:buChar char="§"/>
            </a:pPr>
            <a:r>
              <a:rPr lang="en-US" sz="2400" i="1" dirty="0"/>
              <a:t>They were discovered by Bedouin shepherd boys in the late 1940s.</a:t>
            </a:r>
          </a:p>
          <a:p>
            <a:pPr marL="914400" indent="-457200">
              <a:spcBef>
                <a:spcPts val="600"/>
              </a:spcBef>
              <a:buFont typeface="Wingdings" panose="05000000000000000000" pitchFamily="2" charset="2"/>
              <a:buChar char="§"/>
            </a:pPr>
            <a:r>
              <a:rPr lang="en-US" sz="2400" i="1" dirty="0"/>
              <a:t>The texts, more than 900 in thousands of fragments, were committed to a small team of international scholars for translation and publication.</a:t>
            </a:r>
          </a:p>
          <a:p>
            <a:pPr marL="914400" indent="-457200">
              <a:spcBef>
                <a:spcPts val="600"/>
              </a:spcBef>
              <a:buFont typeface="Wingdings" panose="05000000000000000000" pitchFamily="2" charset="2"/>
              <a:buChar char="§"/>
            </a:pPr>
            <a:r>
              <a:rPr lang="en-US" sz="2400" i="1" dirty="0"/>
              <a:t>The full range of DSS texts only became generally available in the 1990s.</a:t>
            </a:r>
          </a:p>
          <a:p>
            <a:pPr marL="914400" indent="-457200">
              <a:spcBef>
                <a:spcPts val="600"/>
              </a:spcBef>
              <a:buFont typeface="Wingdings" panose="05000000000000000000" pitchFamily="2" charset="2"/>
              <a:buChar char="§"/>
            </a:pPr>
            <a:r>
              <a:rPr lang="en-US" sz="2400" i="1" dirty="0"/>
              <a:t>The texts fall into four broad categories:  </a:t>
            </a:r>
            <a:r>
              <a:rPr lang="en-US" sz="2400" b="1" i="1" dirty="0">
                <a:solidFill>
                  <a:srgbClr val="00B0F0"/>
                </a:solidFill>
              </a:rPr>
              <a:t>Hebrew Bible </a:t>
            </a:r>
            <a:r>
              <a:rPr lang="en-US" sz="2400" i="1" dirty="0"/>
              <a:t>(portions of all books except Esther); </a:t>
            </a:r>
            <a:r>
              <a:rPr lang="en-US" sz="2400" b="1" i="1" dirty="0">
                <a:solidFill>
                  <a:srgbClr val="00B0F0"/>
                </a:solidFill>
              </a:rPr>
              <a:t>Apocrypha</a:t>
            </a:r>
            <a:r>
              <a:rPr lang="en-US" sz="2400" i="1" dirty="0"/>
              <a:t> (Sirach, Tobit, and the Letter of Jeremiah);</a:t>
            </a:r>
            <a:r>
              <a:rPr lang="en-US" sz="2400" b="1" i="1" dirty="0"/>
              <a:t> </a:t>
            </a:r>
            <a:r>
              <a:rPr lang="en-US" sz="2400" b="1" i="1" dirty="0">
                <a:solidFill>
                  <a:srgbClr val="00B0F0"/>
                </a:solidFill>
              </a:rPr>
              <a:t>Pseudepigrapha</a:t>
            </a:r>
            <a:r>
              <a:rPr lang="en-US" sz="2400" i="1" dirty="0"/>
              <a:t>; </a:t>
            </a:r>
            <a:r>
              <a:rPr lang="en-US" sz="2400" b="1" i="1" dirty="0">
                <a:solidFill>
                  <a:srgbClr val="00B0F0"/>
                </a:solidFill>
              </a:rPr>
              <a:t>Sectarian</a:t>
            </a:r>
            <a:r>
              <a:rPr lang="en-US" sz="2400" i="1" dirty="0"/>
              <a:t>.</a:t>
            </a:r>
            <a:endParaRPr lang="en-US" sz="2400" b="1" i="1" dirty="0"/>
          </a:p>
        </p:txBody>
      </p:sp>
    </p:spTree>
    <p:extLst>
      <p:ext uri="{BB962C8B-B14F-4D97-AF65-F5344CB8AC3E}">
        <p14:creationId xmlns:p14="http://schemas.microsoft.com/office/powerpoint/2010/main" val="242200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6386" name="Picture 7" descr="DSS14">
            <a:extLst>
              <a:ext uri="{FF2B5EF4-FFF2-40B4-BE49-F238E27FC236}">
                <a16:creationId xmlns:a16="http://schemas.microsoft.com/office/drawing/2014/main" id="{2E6726C2-797E-174E-6B51-B4D5BCD36FDF}"/>
              </a:ext>
            </a:extLst>
          </p:cNvPr>
          <p:cNvPicPr>
            <a:picLocks noGrp="1" noChangeAspect="1" noChangeArrowheads="1"/>
          </p:cNvPicPr>
          <p:nvPr>
            <p:ph/>
          </p:nvPr>
        </p:nvPicPr>
        <p:blipFill>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524001" y="0"/>
            <a:ext cx="5076825"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Text Box 8">
            <a:extLst>
              <a:ext uri="{FF2B5EF4-FFF2-40B4-BE49-F238E27FC236}">
                <a16:creationId xmlns:a16="http://schemas.microsoft.com/office/drawing/2014/main" id="{F3B11787-0BCA-F34D-82A3-4732FE2465B8}"/>
              </a:ext>
            </a:extLst>
          </p:cNvPr>
          <p:cNvSpPr txBox="1">
            <a:spLocks noChangeArrowheads="1"/>
          </p:cNvSpPr>
          <p:nvPr/>
        </p:nvSpPr>
        <p:spPr bwMode="auto">
          <a:xfrm>
            <a:off x="6968067" y="612775"/>
            <a:ext cx="4038600" cy="563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fontAlgn="base">
              <a:spcBef>
                <a:spcPct val="0"/>
              </a:spcBef>
              <a:spcAft>
                <a:spcPct val="0"/>
              </a:spcAft>
              <a:buClrTx/>
              <a:buSzTx/>
              <a:buNone/>
            </a:pPr>
            <a:r>
              <a:rPr lang="en-US" altLang="en-US" sz="2000" dirty="0">
                <a:solidFill>
                  <a:srgbClr val="FFFFFF"/>
                </a:solidFill>
                <a:latin typeface="Arial Narrow" panose="020B0606020202030204" pitchFamily="34" charset="0"/>
              </a:rPr>
              <a:t>The scrolls found in Cave 1 had been carefully preserved in pottery vessels like the ones shown here on the left. The unusual shape of this vessel suggests that it might have been made specifically for storing scrolls. </a:t>
            </a:r>
          </a:p>
          <a:p>
            <a:pPr fontAlgn="base">
              <a:spcBef>
                <a:spcPct val="0"/>
              </a:spcBef>
              <a:spcAft>
                <a:spcPct val="0"/>
              </a:spcAft>
              <a:buClrTx/>
              <a:buSzTx/>
              <a:buNone/>
            </a:pPr>
            <a:endParaRPr lang="en-US" altLang="en-US" sz="2000" dirty="0">
              <a:solidFill>
                <a:srgbClr val="FFFFFF"/>
              </a:solidFill>
              <a:latin typeface="Arial Narrow" panose="020B0606020202030204" pitchFamily="34" charset="0"/>
            </a:endParaRPr>
          </a:p>
          <a:p>
            <a:pPr fontAlgn="base">
              <a:spcBef>
                <a:spcPct val="0"/>
              </a:spcBef>
              <a:spcAft>
                <a:spcPct val="0"/>
              </a:spcAft>
              <a:buClrTx/>
              <a:buSzTx/>
              <a:buNone/>
            </a:pPr>
            <a:r>
              <a:rPr lang="en-US" altLang="en-US" sz="2000" dirty="0">
                <a:solidFill>
                  <a:srgbClr val="FFFFFF"/>
                </a:solidFill>
                <a:latin typeface="Arial Narrow" panose="020B0606020202030204" pitchFamily="34" charset="0"/>
              </a:rPr>
              <a:t>Other examples of this type of jar were recovered during the following years from more than two dozen other caves in the vicinity. Later excavation of the building ruins at Khirbet Qumran yielded the same type of pottery and a potter’s kiln. </a:t>
            </a:r>
          </a:p>
          <a:p>
            <a:pPr fontAlgn="base">
              <a:spcBef>
                <a:spcPct val="0"/>
              </a:spcBef>
              <a:spcAft>
                <a:spcPct val="0"/>
              </a:spcAft>
              <a:buClrTx/>
              <a:buSzTx/>
              <a:buNone/>
            </a:pPr>
            <a:endParaRPr lang="en-US" altLang="en-US" sz="2000" dirty="0">
              <a:solidFill>
                <a:srgbClr val="FFFFFF"/>
              </a:solidFill>
              <a:latin typeface="Arial Narrow" panose="020B0606020202030204" pitchFamily="34" charset="0"/>
            </a:endParaRPr>
          </a:p>
          <a:p>
            <a:pPr fontAlgn="base">
              <a:spcBef>
                <a:spcPct val="0"/>
              </a:spcBef>
              <a:spcAft>
                <a:spcPct val="0"/>
              </a:spcAft>
              <a:buClrTx/>
              <a:buSzTx/>
              <a:buNone/>
            </a:pPr>
            <a:r>
              <a:rPr lang="en-US" altLang="en-US" sz="2000" dirty="0">
                <a:solidFill>
                  <a:srgbClr val="FFFFFF"/>
                </a:solidFill>
                <a:latin typeface="Arial Narrow" panose="020B0606020202030204" pitchFamily="34" charset="0"/>
              </a:rPr>
              <a:t>Carbon-14 testing of the linen wrappings around the scrolls confirmed that the scrolls dated from the Second Temple period.</a:t>
            </a:r>
          </a:p>
        </p:txBody>
      </p:sp>
      <p:sp>
        <p:nvSpPr>
          <p:cNvPr id="2" name="Slide Number Placeholder 1">
            <a:extLst>
              <a:ext uri="{FF2B5EF4-FFF2-40B4-BE49-F238E27FC236}">
                <a16:creationId xmlns:a16="http://schemas.microsoft.com/office/drawing/2014/main" id="{0C1F3335-E844-5931-981D-4145680EE067}"/>
              </a:ext>
            </a:extLst>
          </p:cNvPr>
          <p:cNvSpPr>
            <a:spLocks noGrp="1"/>
          </p:cNvSpPr>
          <p:nvPr>
            <p:ph type="sldNum" sz="quarter" idx="12"/>
          </p:nvPr>
        </p:nvSpPr>
        <p:spPr/>
        <p:txBody>
          <a:bodyPr/>
          <a:lstStyle/>
          <a:p>
            <a:pPr fontAlgn="base">
              <a:spcBef>
                <a:spcPct val="0"/>
              </a:spcBef>
              <a:spcAft>
                <a:spcPct val="0"/>
              </a:spcAft>
              <a:defRPr/>
            </a:pPr>
            <a:fld id="{643B4FEA-63B1-458F-B1ED-C33D2338F8EA}" type="slidenum">
              <a:rPr lang="en-US" altLang="en-US">
                <a:solidFill>
                  <a:srgbClr val="FFFFFF"/>
                </a:solidFill>
                <a:cs typeface="Arial" panose="020B0604020202020204" pitchFamily="34" charset="0"/>
              </a:rPr>
              <a:pPr fontAlgn="base">
                <a:spcBef>
                  <a:spcPct val="0"/>
                </a:spcBef>
                <a:spcAft>
                  <a:spcPct val="0"/>
                </a:spcAft>
                <a:defRPr/>
              </a:pPr>
              <a:t>71</a:t>
            </a:fld>
            <a:endParaRPr lang="en-US" altLang="en-US">
              <a:solidFill>
                <a:srgbClr val="FFFFFF"/>
              </a:solidFill>
              <a:cs typeface="Arial" panose="020B0604020202020204" pitchFamily="34" charset="0"/>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4578" name="Picture 2" descr="DSS81">
            <a:extLst>
              <a:ext uri="{FF2B5EF4-FFF2-40B4-BE49-F238E27FC236}">
                <a16:creationId xmlns:a16="http://schemas.microsoft.com/office/drawing/2014/main" id="{B8DF4678-448B-EE29-9C6D-62C2F0C25B5E}"/>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524000" y="0"/>
            <a:ext cx="9144000" cy="54102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579" name="Text Box 3">
            <a:extLst>
              <a:ext uri="{FF2B5EF4-FFF2-40B4-BE49-F238E27FC236}">
                <a16:creationId xmlns:a16="http://schemas.microsoft.com/office/drawing/2014/main" id="{54906810-0DEC-9EB7-F8B5-2D8A08FD2207}"/>
              </a:ext>
            </a:extLst>
          </p:cNvPr>
          <p:cNvSpPr txBox="1">
            <a:spLocks noChangeArrowheads="1"/>
          </p:cNvSpPr>
          <p:nvPr/>
        </p:nvSpPr>
        <p:spPr bwMode="auto">
          <a:xfrm>
            <a:off x="609600" y="5486401"/>
            <a:ext cx="10972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0"/>
              </a:spcBef>
              <a:spcAft>
                <a:spcPct val="0"/>
              </a:spcAft>
              <a:buClrTx/>
              <a:buSzTx/>
              <a:buNone/>
            </a:pPr>
            <a:r>
              <a:rPr lang="en-US" altLang="en-US" sz="2000" dirty="0">
                <a:solidFill>
                  <a:srgbClr val="FFFFFF"/>
                </a:solidFill>
                <a:latin typeface="Arial Narrow" panose="020B0606020202030204" pitchFamily="34" charset="0"/>
              </a:rPr>
              <a:t>The research team was faced with the task of sorting the flood of fragments. Here are fragments from Cave 4—more than 15,000 of them, some as small as a thumbnail—from more than 500 documents. The scroll fragments are here being separated and sorted prior to being placed between sheets of glass.</a:t>
            </a:r>
          </a:p>
        </p:txBody>
      </p:sp>
      <p:sp>
        <p:nvSpPr>
          <p:cNvPr id="2" name="Slide Number Placeholder 1">
            <a:extLst>
              <a:ext uri="{FF2B5EF4-FFF2-40B4-BE49-F238E27FC236}">
                <a16:creationId xmlns:a16="http://schemas.microsoft.com/office/drawing/2014/main" id="{DE251A38-325A-A177-44FE-C01EAFB1128C}"/>
              </a:ext>
            </a:extLst>
          </p:cNvPr>
          <p:cNvSpPr>
            <a:spLocks noGrp="1"/>
          </p:cNvSpPr>
          <p:nvPr>
            <p:ph type="sldNum" sz="quarter" idx="12"/>
          </p:nvPr>
        </p:nvSpPr>
        <p:spPr/>
        <p:txBody>
          <a:bodyPr/>
          <a:lstStyle/>
          <a:p>
            <a:pPr fontAlgn="base">
              <a:spcBef>
                <a:spcPct val="0"/>
              </a:spcBef>
              <a:spcAft>
                <a:spcPct val="0"/>
              </a:spcAft>
              <a:defRPr/>
            </a:pPr>
            <a:fld id="{325A26C3-F0D8-43EF-848F-6192AD51B53E}" type="slidenum">
              <a:rPr lang="en-US" altLang="en-US">
                <a:solidFill>
                  <a:srgbClr val="FFFFFF"/>
                </a:solidFill>
                <a:cs typeface="Arial" panose="020B0604020202020204" pitchFamily="34" charset="0"/>
              </a:rPr>
              <a:pPr fontAlgn="base">
                <a:spcBef>
                  <a:spcPct val="0"/>
                </a:spcBef>
                <a:spcAft>
                  <a:spcPct val="0"/>
                </a:spcAft>
                <a:defRPr/>
              </a:pPr>
              <a:t>72</a:t>
            </a:fld>
            <a:endParaRPr lang="en-US" altLang="en-US">
              <a:solidFill>
                <a:srgbClr val="FFFFFF"/>
              </a:solidFill>
              <a:cs typeface="Arial" panose="020B0604020202020204" pitchFamily="34"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47106" name="Picture 5" descr="DSS98">
            <a:extLst>
              <a:ext uri="{FF2B5EF4-FFF2-40B4-BE49-F238E27FC236}">
                <a16:creationId xmlns:a16="http://schemas.microsoft.com/office/drawing/2014/main" id="{4231CE95-7ED9-E80F-9E41-AA312D2E8A54}"/>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524000" y="0"/>
            <a:ext cx="9144000" cy="5486400"/>
          </a:xfrm>
        </p:spPr>
      </p:pic>
      <p:sp>
        <p:nvSpPr>
          <p:cNvPr id="47107" name="Text Box 6">
            <a:extLst>
              <a:ext uri="{FF2B5EF4-FFF2-40B4-BE49-F238E27FC236}">
                <a16:creationId xmlns:a16="http://schemas.microsoft.com/office/drawing/2014/main" id="{B5E92713-99C8-80F2-416B-3FA4571113B5}"/>
              </a:ext>
            </a:extLst>
          </p:cNvPr>
          <p:cNvSpPr txBox="1">
            <a:spLocks noChangeArrowheads="1"/>
          </p:cNvSpPr>
          <p:nvPr/>
        </p:nvSpPr>
        <p:spPr bwMode="auto">
          <a:xfrm>
            <a:off x="609600" y="5730876"/>
            <a:ext cx="10972800"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000" dirty="0">
                <a:solidFill>
                  <a:srgbClr val="FFFFFF"/>
                </a:solidFill>
                <a:latin typeface="Arial Narrow" panose="020B0606020202030204" pitchFamily="34" charset="0"/>
              </a:rPr>
              <a:t>The longest of the DSS (27’ unrolled) describes an idealized perfect temple for the future Jerusalem, a huge edifice nearly the size of ancient Jerusalem itself.</a:t>
            </a:r>
          </a:p>
        </p:txBody>
      </p:sp>
      <p:sp>
        <p:nvSpPr>
          <p:cNvPr id="2" name="Slide Number Placeholder 1">
            <a:extLst>
              <a:ext uri="{FF2B5EF4-FFF2-40B4-BE49-F238E27FC236}">
                <a16:creationId xmlns:a16="http://schemas.microsoft.com/office/drawing/2014/main" id="{22EFF208-4794-FBAC-D59D-5FCDEE59ACEB}"/>
              </a:ext>
            </a:extLst>
          </p:cNvPr>
          <p:cNvSpPr>
            <a:spLocks noGrp="1"/>
          </p:cNvSpPr>
          <p:nvPr>
            <p:ph type="sldNum" sz="quarter" idx="12"/>
          </p:nvPr>
        </p:nvSpPr>
        <p:spPr/>
        <p:txBody>
          <a:bodyPr/>
          <a:lstStyle/>
          <a:p>
            <a:pPr fontAlgn="base">
              <a:spcBef>
                <a:spcPct val="0"/>
              </a:spcBef>
              <a:spcAft>
                <a:spcPct val="0"/>
              </a:spcAft>
              <a:defRPr/>
            </a:pPr>
            <a:fld id="{963E3029-55FB-487F-8988-D29EB6956180}" type="slidenum">
              <a:rPr lang="en-US" altLang="en-US">
                <a:solidFill>
                  <a:srgbClr val="FFFFFF"/>
                </a:solidFill>
                <a:cs typeface="Arial" panose="020B0604020202020204" pitchFamily="34" charset="0"/>
              </a:rPr>
              <a:pPr fontAlgn="base">
                <a:spcBef>
                  <a:spcPct val="0"/>
                </a:spcBef>
                <a:spcAft>
                  <a:spcPct val="0"/>
                </a:spcAft>
                <a:defRPr/>
              </a:pPr>
              <a:t>73</a:t>
            </a:fld>
            <a:endParaRPr lang="en-US" altLang="en-US">
              <a:solidFill>
                <a:srgbClr val="FFFFFF"/>
              </a:solidFill>
              <a:cs typeface="Arial" panose="020B0604020202020204" pitchFamily="34" charset="0"/>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Life at Qumran</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a:bodyPr>
          <a:lstStyle/>
          <a:p>
            <a:r>
              <a:rPr lang="en-US" sz="2800" b="1" dirty="0">
                <a:solidFill>
                  <a:srgbClr val="C00000"/>
                </a:solidFill>
                <a:latin typeface="Bahnschrift SemiBold Condensed" panose="020B0502040204020203" pitchFamily="34" charset="0"/>
              </a:rPr>
              <a:t>Daily life at Qumran was spartan.</a:t>
            </a:r>
          </a:p>
          <a:p>
            <a:pPr marL="914400" indent="-457200">
              <a:spcBef>
                <a:spcPts val="600"/>
              </a:spcBef>
              <a:buFont typeface="Wingdings" panose="05000000000000000000" pitchFamily="2" charset="2"/>
              <a:buChar char="§"/>
            </a:pPr>
            <a:r>
              <a:rPr lang="en-US" sz="2400" i="1" dirty="0"/>
              <a:t>They held common property and common meals.</a:t>
            </a:r>
          </a:p>
          <a:p>
            <a:pPr marL="914400" indent="-457200">
              <a:spcBef>
                <a:spcPts val="600"/>
              </a:spcBef>
              <a:buFont typeface="Wingdings" panose="05000000000000000000" pitchFamily="2" charset="2"/>
              <a:buChar char="§"/>
            </a:pPr>
            <a:r>
              <a:rPr lang="en-US" sz="2400" i="1" dirty="0"/>
              <a:t>They observed a different liturgical calendar than the Jews in Jerusalem (based on a solar rather than a lunar calendar).</a:t>
            </a:r>
          </a:p>
          <a:p>
            <a:pPr marL="914400" indent="-457200">
              <a:spcBef>
                <a:spcPts val="600"/>
              </a:spcBef>
              <a:buFont typeface="Wingdings" panose="05000000000000000000" pitchFamily="2" charset="2"/>
              <a:buChar char="§"/>
            </a:pPr>
            <a:r>
              <a:rPr lang="en-US" sz="2400" i="1" dirty="0"/>
              <a:t>The Sabbath and purity laws in general were rigorously regulated.</a:t>
            </a:r>
          </a:p>
          <a:p>
            <a:pPr marL="914400" indent="-457200">
              <a:spcBef>
                <a:spcPts val="600"/>
              </a:spcBef>
              <a:buFont typeface="Wingdings" panose="05000000000000000000" pitchFamily="2" charset="2"/>
              <a:buChar char="§"/>
            </a:pPr>
            <a:r>
              <a:rPr lang="en-US" sz="2400" i="1" dirty="0"/>
              <a:t>The graveyard at Qumran held mostly males.</a:t>
            </a:r>
          </a:p>
          <a:p>
            <a:pPr marL="914400" indent="-457200">
              <a:spcBef>
                <a:spcPts val="600"/>
              </a:spcBef>
              <a:buFont typeface="Wingdings" panose="05000000000000000000" pitchFamily="2" charset="2"/>
              <a:buChar char="§"/>
            </a:pPr>
            <a:r>
              <a:rPr lang="en-US" sz="2400" i="1" dirty="0"/>
              <a:t>Qumran was destroyed by the Roman army in AD 68. It lay largely untouched until its discovery in the late 1940s.</a:t>
            </a:r>
          </a:p>
        </p:txBody>
      </p:sp>
    </p:spTree>
    <p:extLst>
      <p:ext uri="{BB962C8B-B14F-4D97-AF65-F5344CB8AC3E}">
        <p14:creationId xmlns:p14="http://schemas.microsoft.com/office/powerpoint/2010/main" val="3234950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7410" name="Picture 2" descr="DSS46">
            <a:extLst>
              <a:ext uri="{FF2B5EF4-FFF2-40B4-BE49-F238E27FC236}">
                <a16:creationId xmlns:a16="http://schemas.microsoft.com/office/drawing/2014/main" id="{D5EFEFA3-9B6A-5E22-BC32-BE67D2577CE7}"/>
              </a:ext>
            </a:extLst>
          </p:cNvPr>
          <p:cNvPicPr>
            <a:picLocks noGrp="1" noChangeAspect="1" noChangeArrowheads="1"/>
          </p:cNvPicPr>
          <p:nvPr>
            <p:ph/>
          </p:nvPr>
        </p:nvPicPr>
        <p:blipFill>
          <a:blip r:embed="rId2">
            <a:lum bright="-18000" contrast="30000"/>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a:xfrm>
            <a:off x="1524000" y="0"/>
            <a:ext cx="9144000" cy="5715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3">
            <a:extLst>
              <a:ext uri="{FF2B5EF4-FFF2-40B4-BE49-F238E27FC236}">
                <a16:creationId xmlns:a16="http://schemas.microsoft.com/office/drawing/2014/main" id="{79D6A0F4-F8B2-0206-A273-B513B9B53D36}"/>
              </a:ext>
            </a:extLst>
          </p:cNvPr>
          <p:cNvSpPr txBox="1">
            <a:spLocks noChangeArrowheads="1"/>
          </p:cNvSpPr>
          <p:nvPr/>
        </p:nvSpPr>
        <p:spPr bwMode="auto">
          <a:xfrm>
            <a:off x="643467" y="5715000"/>
            <a:ext cx="10955866"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000" dirty="0">
                <a:solidFill>
                  <a:srgbClr val="FFFFFF"/>
                </a:solidFill>
                <a:latin typeface="Arial Narrow" panose="020B0606020202030204" pitchFamily="34" charset="0"/>
              </a:rPr>
              <a:t>The caves were near Khirbet Qumran (an ancient ruin with some remnants visible above ground). This room was filled with stacks of basic pottery eating vessels. More than a thousand crude bowls, dishes, small jars and jugs were found, enough to serve a sizable gathering.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9458" name="Picture 2" descr="DSS49">
            <a:extLst>
              <a:ext uri="{FF2B5EF4-FFF2-40B4-BE49-F238E27FC236}">
                <a16:creationId xmlns:a16="http://schemas.microsoft.com/office/drawing/2014/main" id="{2C5111D5-4574-4320-19D2-1058AB4A8C28}"/>
              </a:ext>
            </a:extLst>
          </p:cNvPr>
          <p:cNvPicPr>
            <a:picLocks noGrp="1" noChangeAspect="1" noChangeArrowheads="1"/>
          </p:cNvPicPr>
          <p:nvPr>
            <p:ph/>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p:blipFill>
        <p:spPr>
          <a:xfrm>
            <a:off x="1524000" y="0"/>
            <a:ext cx="9144000" cy="6019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459" name="Text Box 3">
            <a:extLst>
              <a:ext uri="{FF2B5EF4-FFF2-40B4-BE49-F238E27FC236}">
                <a16:creationId xmlns:a16="http://schemas.microsoft.com/office/drawing/2014/main" id="{A25A8E8D-6F2A-6C0E-0A3B-6F6B22E4C5DC}"/>
              </a:ext>
            </a:extLst>
          </p:cNvPr>
          <p:cNvSpPr txBox="1">
            <a:spLocks noChangeArrowheads="1"/>
          </p:cNvSpPr>
          <p:nvPr/>
        </p:nvSpPr>
        <p:spPr bwMode="auto">
          <a:xfrm>
            <a:off x="609599" y="6019801"/>
            <a:ext cx="10837333" cy="708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000" dirty="0">
                <a:solidFill>
                  <a:srgbClr val="FFFFFF"/>
                </a:solidFill>
                <a:latin typeface="Arial Narrow" panose="020B0606020202030204" pitchFamily="34" charset="0"/>
              </a:rPr>
              <a:t>This long, rectangular room contained remains of three plastered mudbrick tables, a low bench, and two inkwells. Another inkwell was found nearby. </a:t>
            </a:r>
          </a:p>
        </p:txBody>
      </p:sp>
      <p:sp>
        <p:nvSpPr>
          <p:cNvPr id="2" name="Slide Number Placeholder 1">
            <a:extLst>
              <a:ext uri="{FF2B5EF4-FFF2-40B4-BE49-F238E27FC236}">
                <a16:creationId xmlns:a16="http://schemas.microsoft.com/office/drawing/2014/main" id="{84FE2E34-E168-345B-1DBC-E72122A15D48}"/>
              </a:ext>
            </a:extLst>
          </p:cNvPr>
          <p:cNvSpPr>
            <a:spLocks noGrp="1"/>
          </p:cNvSpPr>
          <p:nvPr>
            <p:ph type="sldNum" sz="quarter" idx="12"/>
          </p:nvPr>
        </p:nvSpPr>
        <p:spPr/>
        <p:txBody>
          <a:bodyPr/>
          <a:lstStyle/>
          <a:p>
            <a:pPr fontAlgn="base">
              <a:spcBef>
                <a:spcPct val="0"/>
              </a:spcBef>
              <a:spcAft>
                <a:spcPct val="0"/>
              </a:spcAft>
              <a:defRPr/>
            </a:pPr>
            <a:fld id="{E6D48A09-9401-4C14-91D2-A13B5F010C31}" type="slidenum">
              <a:rPr lang="en-US" altLang="en-US">
                <a:solidFill>
                  <a:srgbClr val="FFFFFF"/>
                </a:solidFill>
                <a:cs typeface="Arial" panose="020B0604020202020204" pitchFamily="34" charset="0"/>
              </a:rPr>
              <a:pPr fontAlgn="base">
                <a:spcBef>
                  <a:spcPct val="0"/>
                </a:spcBef>
                <a:spcAft>
                  <a:spcPct val="0"/>
                </a:spcAft>
                <a:defRPr/>
              </a:pPr>
              <a:t>76</a:t>
            </a:fld>
            <a:endParaRPr lang="en-US" altLang="en-US">
              <a:solidFill>
                <a:srgbClr val="FFFFFF"/>
              </a:solidFill>
              <a:cs typeface="Arial" panose="020B0604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1137490" cy="4667250"/>
          </a:xfrm>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So far as we know, Jesus never encountered this group, or for that matter, Essenes in general. Why might this have been the case?</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Some have speculated that perhaps John the Baptist had contact with Qumran, since he grew up in the desert. What do you think about this idea?</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Have there been Christians groups, like the Jews at Qumran, that believed they were at the end of the age?</a:t>
            </a: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550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Biblical Texts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1925056"/>
            <a:ext cx="10546080" cy="4324952"/>
          </a:xfrm>
        </p:spPr>
        <p:txBody>
          <a:bodyPr>
            <a:normAutofit/>
          </a:bodyPr>
          <a:lstStyle/>
          <a:p>
            <a:r>
              <a:rPr lang="en-US" sz="2800" b="1" dirty="0">
                <a:solidFill>
                  <a:srgbClr val="C00000"/>
                </a:solidFill>
                <a:latin typeface="Bahnschrift SemiBold Condensed" panose="020B0502040204020203" pitchFamily="34" charset="0"/>
              </a:rPr>
              <a:t>The DSS pushed back our Hebrew text for much of the Old Testament about 1000 years.</a:t>
            </a:r>
          </a:p>
          <a:p>
            <a:pPr marL="914400" indent="-457200">
              <a:spcBef>
                <a:spcPts val="600"/>
              </a:spcBef>
              <a:buFont typeface="Wingdings" panose="05000000000000000000" pitchFamily="2" charset="2"/>
              <a:buChar char="§"/>
            </a:pPr>
            <a:r>
              <a:rPr lang="en-US" sz="2400" i="1" dirty="0"/>
              <a:t>The basic text we use for translating the Old Testament dates to AD 1008.</a:t>
            </a:r>
          </a:p>
          <a:p>
            <a:pPr marL="914400" indent="-457200">
              <a:spcBef>
                <a:spcPts val="600"/>
              </a:spcBef>
              <a:buFont typeface="Wingdings" panose="05000000000000000000" pitchFamily="2" charset="2"/>
              <a:buChar char="§"/>
            </a:pPr>
            <a:r>
              <a:rPr lang="en-US" sz="2400" i="1" dirty="0"/>
              <a:t>The scrolls, containing some 170 biblical texts, offer us a much older text.</a:t>
            </a:r>
          </a:p>
          <a:p>
            <a:pPr marL="914400" indent="-457200">
              <a:spcBef>
                <a:spcPts val="600"/>
              </a:spcBef>
              <a:buFont typeface="Wingdings" panose="05000000000000000000" pitchFamily="2" charset="2"/>
              <a:buChar char="§"/>
            </a:pPr>
            <a:r>
              <a:rPr lang="en-US" sz="2400" i="1" dirty="0"/>
              <a:t>While most of the scroll texts are fragmented, some are relatively complete.</a:t>
            </a:r>
          </a:p>
          <a:p>
            <a:pPr marL="914400" indent="-457200">
              <a:spcBef>
                <a:spcPts val="600"/>
              </a:spcBef>
              <a:buFont typeface="Wingdings" panose="05000000000000000000" pitchFamily="2" charset="2"/>
              <a:buChar char="§"/>
            </a:pPr>
            <a:r>
              <a:rPr lang="en-US" sz="2400" i="1" dirty="0"/>
              <a:t>One important discovery was that the scrolls demonstrate the stability of the ancient text, since the DSS texts and the Masoretic text largely agree. </a:t>
            </a:r>
          </a:p>
          <a:p>
            <a:pPr marL="914400" indent="-457200">
              <a:spcBef>
                <a:spcPts val="600"/>
              </a:spcBef>
              <a:buFont typeface="Wingdings" panose="05000000000000000000" pitchFamily="2" charset="2"/>
              <a:buChar char="§"/>
            </a:pPr>
            <a:r>
              <a:rPr lang="en-US" sz="2400" i="1" dirty="0"/>
              <a:t>In some cases, the DSS texts resolve problems which had remained as puzzles for translators.</a:t>
            </a:r>
          </a:p>
        </p:txBody>
      </p:sp>
    </p:spTree>
    <p:extLst>
      <p:ext uri="{BB962C8B-B14F-4D97-AF65-F5344CB8AC3E}">
        <p14:creationId xmlns:p14="http://schemas.microsoft.com/office/powerpoint/2010/main" val="1005419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06882" name="Rectangle 2">
            <a:extLst>
              <a:ext uri="{FF2B5EF4-FFF2-40B4-BE49-F238E27FC236}">
                <a16:creationId xmlns:a16="http://schemas.microsoft.com/office/drawing/2014/main" id="{E7662DF5-8775-845A-8D21-63C170E4C232}"/>
              </a:ext>
            </a:extLst>
          </p:cNvPr>
          <p:cNvSpPr>
            <a:spLocks noGrp="1" noChangeArrowheads="1"/>
          </p:cNvSpPr>
          <p:nvPr>
            <p:ph type="title"/>
          </p:nvPr>
        </p:nvSpPr>
        <p:spPr>
          <a:xfrm>
            <a:off x="1524000" y="6172200"/>
            <a:ext cx="9144000" cy="609600"/>
          </a:xfrm>
        </p:spPr>
        <p:txBody>
          <a:bodyPr/>
          <a:lstStyle/>
          <a:p>
            <a:pPr algn="ctr" eaLnBrk="1" hangingPunct="1">
              <a:defRPr/>
            </a:pPr>
            <a:r>
              <a:rPr lang="en-US" altLang="en-US" sz="2000" dirty="0">
                <a:latin typeface="Arial Narrow" panose="020B0606020202030204" pitchFamily="34" charset="0"/>
              </a:rPr>
              <a:t>The Isaiah Scroll from Cave 1 contains all 66 chapters of Isaiah.</a:t>
            </a:r>
          </a:p>
        </p:txBody>
      </p:sp>
      <p:pic>
        <p:nvPicPr>
          <p:cNvPr id="28675" name="Picture 3" descr="DSS23">
            <a:extLst>
              <a:ext uri="{FF2B5EF4-FFF2-40B4-BE49-F238E27FC236}">
                <a16:creationId xmlns:a16="http://schemas.microsoft.com/office/drawing/2014/main" id="{F6793253-4BE9-1360-ABEF-AA15B2E533DA}"/>
              </a:ext>
            </a:extLst>
          </p:cNvPr>
          <p:cNvPicPr>
            <a:picLocks noGrp="1" noChangeAspect="1" noChangeArrowheads="1"/>
          </p:cNvPicPr>
          <p:nvPr>
            <p:ph idx="1"/>
          </p:nvPr>
        </p:nvPicPr>
        <p:blipFill>
          <a:blip r:embed="rId2">
            <a:extLst>
              <a:ext uri="{28A0092B-C50C-407E-A947-70E740481C1C}">
                <a14:useLocalDpi xmlns:a14="http://schemas.microsoft.com/office/drawing/2010/main"/>
              </a:ext>
            </a:extLst>
          </a:blip>
          <a:srcRect/>
          <a:stretch>
            <a:fillRect/>
          </a:stretch>
        </p:blipFill>
        <p:spPr>
          <a:xfrm>
            <a:off x="1524000" y="1"/>
            <a:ext cx="9144000" cy="6196013"/>
          </a:xfrm>
        </p:spPr>
      </p:pic>
      <p:sp>
        <p:nvSpPr>
          <p:cNvPr id="2" name="Slide Number Placeholder 1">
            <a:extLst>
              <a:ext uri="{FF2B5EF4-FFF2-40B4-BE49-F238E27FC236}">
                <a16:creationId xmlns:a16="http://schemas.microsoft.com/office/drawing/2014/main" id="{8F182657-EABF-86EC-0C37-F9FC6C43879A}"/>
              </a:ext>
            </a:extLst>
          </p:cNvPr>
          <p:cNvSpPr>
            <a:spLocks noGrp="1"/>
          </p:cNvSpPr>
          <p:nvPr>
            <p:ph type="sldNum" sz="quarter" idx="12"/>
          </p:nvPr>
        </p:nvSpPr>
        <p:spPr/>
        <p:txBody>
          <a:bodyPr/>
          <a:lstStyle/>
          <a:p>
            <a:pPr fontAlgn="base">
              <a:spcBef>
                <a:spcPct val="0"/>
              </a:spcBef>
              <a:spcAft>
                <a:spcPct val="0"/>
              </a:spcAft>
              <a:defRPr/>
            </a:pPr>
            <a:fld id="{45694722-1A4D-400E-8C3D-61790994F18A}" type="slidenum">
              <a:rPr lang="en-US" altLang="en-US">
                <a:solidFill>
                  <a:srgbClr val="FFFFFF"/>
                </a:solidFill>
                <a:cs typeface="Arial" panose="020B0604020202020204" pitchFamily="34" charset="0"/>
              </a:rPr>
              <a:pPr fontAlgn="base">
                <a:spcBef>
                  <a:spcPct val="0"/>
                </a:spcBef>
                <a:spcAft>
                  <a:spcPct val="0"/>
                </a:spcAft>
                <a:defRPr/>
              </a:pPr>
              <a:t>79</a:t>
            </a:fld>
            <a:endParaRPr lang="en-US" altLang="en-US">
              <a:solidFill>
                <a:srgbClr val="FFFFFF"/>
              </a:solidFill>
              <a:cs typeface="Arial" panose="020B0604020202020204" pitchFamily="34" charset="0"/>
            </a:endParaRPr>
          </a:p>
        </p:txBody>
      </p:sp>
    </p:spTree>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EFAA1-B692-807A-55A8-8458E923EB95}"/>
              </a:ext>
            </a:extLst>
          </p:cNvPr>
          <p:cNvSpPr>
            <a:spLocks noGrp="1"/>
          </p:cNvSpPr>
          <p:nvPr>
            <p:ph type="title"/>
          </p:nvPr>
        </p:nvSpPr>
        <p:spPr>
          <a:xfrm>
            <a:off x="609600" y="381000"/>
            <a:ext cx="6593305" cy="6019800"/>
          </a:xfrm>
        </p:spPr>
        <p:txBody>
          <a:bodyPr/>
          <a:lstStyle/>
          <a:p>
            <a:pPr algn="r"/>
            <a:r>
              <a:rPr lang="en-US" sz="2800" kern="100" dirty="0">
                <a:solidFill>
                  <a:schemeClr val="tx1"/>
                </a:solidFill>
                <a:effectLst/>
                <a:latin typeface="+mn-lt"/>
                <a:ea typeface="Calibri" panose="020F0502020204030204" pitchFamily="34" charset="0"/>
                <a:cs typeface="Arial" panose="020B0604020202020204" pitchFamily="34" charset="0"/>
              </a:rPr>
              <a:t>This “laver of living water” (</a:t>
            </a:r>
            <a:r>
              <a:rPr lang="en-US" sz="2800" i="1" kern="100" dirty="0" err="1">
                <a:solidFill>
                  <a:schemeClr val="tx1"/>
                </a:solidFill>
                <a:effectLst/>
                <a:latin typeface="+mn-lt"/>
                <a:ea typeface="Calibri" panose="020F0502020204030204" pitchFamily="34" charset="0"/>
                <a:cs typeface="Arial" panose="020B0604020202020204" pitchFamily="34" charset="0"/>
              </a:rPr>
              <a:t>miqveh</a:t>
            </a:r>
            <a:r>
              <a:rPr lang="en-US" sz="2800" kern="100" dirty="0">
                <a:solidFill>
                  <a:schemeClr val="tx1"/>
                </a:solidFill>
                <a:effectLst/>
                <a:latin typeface="+mn-lt"/>
                <a:ea typeface="Calibri" panose="020F0502020204030204" pitchFamily="34" charset="0"/>
                <a:cs typeface="Arial" panose="020B0604020202020204" pitchFamily="34" charset="0"/>
              </a:rPr>
              <a:t>) was uncovered in Jerusalem just south of the Temple Mount.</a:t>
            </a:r>
            <a:br>
              <a:rPr lang="en-US" sz="2800" kern="100" dirty="0">
                <a:solidFill>
                  <a:schemeClr val="tx1"/>
                </a:solidFill>
                <a:effectLst/>
                <a:latin typeface="+mn-lt"/>
                <a:ea typeface="Calibri" panose="020F0502020204030204" pitchFamily="34" charset="0"/>
                <a:cs typeface="Arial" panose="020B0604020202020204" pitchFamily="34" charset="0"/>
              </a:rPr>
            </a:br>
            <a:br>
              <a:rPr lang="en-US" sz="2800" kern="100" dirty="0">
                <a:solidFill>
                  <a:schemeClr val="tx1"/>
                </a:solidFill>
                <a:effectLst/>
                <a:latin typeface="+mn-lt"/>
                <a:ea typeface="Calibri" panose="020F0502020204030204" pitchFamily="34" charset="0"/>
                <a:cs typeface="Arial" panose="020B0604020202020204" pitchFamily="34" charset="0"/>
              </a:rPr>
            </a:br>
            <a:r>
              <a:rPr lang="en-US" sz="2800" kern="100" dirty="0">
                <a:solidFill>
                  <a:schemeClr val="tx1"/>
                </a:solidFill>
                <a:effectLst/>
                <a:latin typeface="+mn-lt"/>
                <a:ea typeface="Calibri" panose="020F0502020204030204" pitchFamily="34" charset="0"/>
                <a:cs typeface="Arial" panose="020B0604020202020204" pitchFamily="34" charset="0"/>
              </a:rPr>
              <a:t>The Jewish </a:t>
            </a:r>
            <a:r>
              <a:rPr lang="en-US" sz="2800" i="1" kern="100" dirty="0" err="1">
                <a:solidFill>
                  <a:schemeClr val="tx1"/>
                </a:solidFill>
                <a:effectLst/>
                <a:latin typeface="+mn-lt"/>
                <a:ea typeface="Calibri" panose="020F0502020204030204" pitchFamily="34" charset="0"/>
                <a:cs typeface="Arial" panose="020B0604020202020204" pitchFamily="34" charset="0"/>
              </a:rPr>
              <a:t>miqvot</a:t>
            </a:r>
            <a:r>
              <a:rPr lang="en-US" sz="2800" kern="100" dirty="0">
                <a:solidFill>
                  <a:schemeClr val="tx1"/>
                </a:solidFill>
                <a:effectLst/>
                <a:latin typeface="+mn-lt"/>
                <a:ea typeface="Calibri" panose="020F0502020204030204" pitchFamily="34" charset="0"/>
                <a:cs typeface="Arial" panose="020B0604020202020204" pitchFamily="34" charset="0"/>
              </a:rPr>
              <a:t> were the predecessor of Christian baptism.</a:t>
            </a:r>
            <a:endParaRPr lang="en-US" sz="2800" dirty="0">
              <a:solidFill>
                <a:schemeClr val="tx1"/>
              </a:solidFill>
              <a:latin typeface="+mn-lt"/>
            </a:endParaRPr>
          </a:p>
        </p:txBody>
      </p:sp>
      <p:sp>
        <p:nvSpPr>
          <p:cNvPr id="4" name="Slide Number Placeholder 3">
            <a:extLst>
              <a:ext uri="{FF2B5EF4-FFF2-40B4-BE49-F238E27FC236}">
                <a16:creationId xmlns:a16="http://schemas.microsoft.com/office/drawing/2014/main" id="{8BC4F8B9-635B-8B46-3C8B-4BE9C0F6C31A}"/>
              </a:ext>
            </a:extLst>
          </p:cNvPr>
          <p:cNvSpPr>
            <a:spLocks noGrp="1"/>
          </p:cNvSpPr>
          <p:nvPr>
            <p:ph type="sldNum" sz="quarter" idx="12"/>
          </p:nvPr>
        </p:nvSpPr>
        <p:spPr/>
        <p:txBody>
          <a:bodyPr/>
          <a:lstStyle/>
          <a:p>
            <a:fld id="{1AE1E3F6-B88D-4629-87F6-2F273379B775}" type="slidenum">
              <a:rPr lang="en-US" altLang="en-US" smtClean="0"/>
              <a:pPr/>
              <a:t>8</a:t>
            </a:fld>
            <a:endParaRPr lang="en-US" altLang="en-US"/>
          </a:p>
        </p:txBody>
      </p:sp>
      <p:pic>
        <p:nvPicPr>
          <p:cNvPr id="5" name="Content Placeholder 4">
            <a:extLst>
              <a:ext uri="{FF2B5EF4-FFF2-40B4-BE49-F238E27FC236}">
                <a16:creationId xmlns:a16="http://schemas.microsoft.com/office/drawing/2014/main" id="{61B3ED6A-E490-E30E-9D7B-E2F01234CEF4}"/>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7603958" y="0"/>
            <a:ext cx="3824318" cy="6870032"/>
          </a:xfrm>
          <a:prstGeom prst="rect">
            <a:avLst/>
          </a:prstGeom>
          <a:noFill/>
          <a:ln>
            <a:noFill/>
          </a:ln>
        </p:spPr>
      </p:pic>
    </p:spTree>
    <p:extLst>
      <p:ext uri="{BB962C8B-B14F-4D97-AF65-F5344CB8AC3E}">
        <p14:creationId xmlns:p14="http://schemas.microsoft.com/office/powerpoint/2010/main" val="131966569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5000"/>
            <a:lumOff val="5000"/>
          </a:schemeClr>
        </a:solidFill>
        <a:effectLst/>
      </p:bgPr>
    </p:bg>
    <p:spTree>
      <p:nvGrpSpPr>
        <p:cNvPr id="1" name=""/>
        <p:cNvGrpSpPr/>
        <p:nvPr/>
      </p:nvGrpSpPr>
      <p:grpSpPr>
        <a:xfrm>
          <a:off x="0" y="0"/>
          <a:ext cx="0" cy="0"/>
          <a:chOff x="0" y="0"/>
          <a:chExt cx="0" cy="0"/>
        </a:xfrm>
      </p:grpSpPr>
      <p:sp>
        <p:nvSpPr>
          <p:cNvPr id="560130" name="Rectangle 2">
            <a:extLst>
              <a:ext uri="{FF2B5EF4-FFF2-40B4-BE49-F238E27FC236}">
                <a16:creationId xmlns:a16="http://schemas.microsoft.com/office/drawing/2014/main" id="{0A0AE797-5C17-1819-5FF4-8FE3FD86B062}"/>
              </a:ext>
            </a:extLst>
          </p:cNvPr>
          <p:cNvSpPr>
            <a:spLocks noGrp="1" noChangeArrowheads="1"/>
          </p:cNvSpPr>
          <p:nvPr>
            <p:ph type="title"/>
          </p:nvPr>
        </p:nvSpPr>
        <p:spPr>
          <a:xfrm>
            <a:off x="1625601" y="4545"/>
            <a:ext cx="9262533" cy="1143000"/>
          </a:xfrm>
        </p:spPr>
        <p:txBody>
          <a:bodyPr/>
          <a:lstStyle/>
          <a:p>
            <a:pPr algn="ctr" eaLnBrk="1" hangingPunct="1">
              <a:defRPr/>
            </a:pPr>
            <a:r>
              <a:rPr lang="en-US" altLang="en-US" sz="4000" dirty="0">
                <a:solidFill>
                  <a:schemeClr val="accent2"/>
                </a:solidFill>
                <a:effectLst/>
                <a:latin typeface="Impact" panose="020B0806030902050204" pitchFamily="34" charset="0"/>
              </a:rPr>
              <a:t>An Textual Example</a:t>
            </a:r>
          </a:p>
        </p:txBody>
      </p:sp>
      <p:sp>
        <p:nvSpPr>
          <p:cNvPr id="560132" name="Rectangle 4">
            <a:extLst>
              <a:ext uri="{FF2B5EF4-FFF2-40B4-BE49-F238E27FC236}">
                <a16:creationId xmlns:a16="http://schemas.microsoft.com/office/drawing/2014/main" id="{7525899E-4464-EF60-2CA2-87C9B91E9DFA}"/>
              </a:ext>
            </a:extLst>
          </p:cNvPr>
          <p:cNvSpPr>
            <a:spLocks noGrp="1" noChangeArrowheads="1"/>
          </p:cNvSpPr>
          <p:nvPr>
            <p:ph type="body" sz="half" idx="1"/>
          </p:nvPr>
        </p:nvSpPr>
        <p:spPr>
          <a:xfrm>
            <a:off x="609601" y="1209675"/>
            <a:ext cx="5410200" cy="3095408"/>
          </a:xfrm>
          <a:solidFill>
            <a:srgbClr val="800000"/>
          </a:solidFill>
          <a:ln w="12700">
            <a:solidFill>
              <a:schemeClr val="tx1"/>
            </a:solidFill>
            <a:miter lim="800000"/>
            <a:headEnd/>
            <a:tailEnd/>
          </a:ln>
        </p:spPr>
        <p:txBody>
          <a:bodyPr/>
          <a:lstStyle/>
          <a:p>
            <a:pPr eaLnBrk="1" hangingPunct="1">
              <a:lnSpc>
                <a:spcPct val="90000"/>
              </a:lnSpc>
              <a:buFontTx/>
              <a:buNone/>
              <a:defRPr/>
            </a:pPr>
            <a:r>
              <a:rPr lang="en-US" altLang="en-US" sz="2800" b="1" dirty="0">
                <a:solidFill>
                  <a:schemeClr val="hlink"/>
                </a:solidFill>
              </a:rPr>
              <a:t>Masoretic Text</a:t>
            </a:r>
          </a:p>
          <a:p>
            <a:pPr eaLnBrk="1" hangingPunct="1">
              <a:lnSpc>
                <a:spcPct val="90000"/>
              </a:lnSpc>
              <a:buFontTx/>
              <a:buNone/>
              <a:defRPr/>
            </a:pPr>
            <a:r>
              <a:rPr lang="en-US" altLang="en-US" sz="2400" i="1" dirty="0"/>
              <a:t>“Jehoiachin was </a:t>
            </a:r>
            <a:r>
              <a:rPr lang="en-US" altLang="en-US" sz="2400" i="1" u="sng" dirty="0"/>
              <a:t>eight</a:t>
            </a:r>
            <a:r>
              <a:rPr lang="en-US" altLang="en-US" sz="2400" i="1" dirty="0"/>
              <a:t> years old when he began to reign… (2 Chr. 36:9, KJV, ERV, NASB, RSV)</a:t>
            </a:r>
          </a:p>
          <a:p>
            <a:pPr eaLnBrk="1" hangingPunct="1">
              <a:lnSpc>
                <a:spcPct val="90000"/>
              </a:lnSpc>
              <a:buFontTx/>
              <a:buNone/>
              <a:defRPr/>
            </a:pPr>
            <a:endParaRPr lang="en-US" altLang="en-US" sz="2400" i="1" dirty="0"/>
          </a:p>
          <a:p>
            <a:pPr eaLnBrk="1" hangingPunct="1">
              <a:lnSpc>
                <a:spcPct val="90000"/>
              </a:lnSpc>
              <a:buNone/>
              <a:defRPr/>
            </a:pPr>
            <a:r>
              <a:rPr lang="en-US" altLang="en-US" sz="2400" i="1" dirty="0">
                <a:solidFill>
                  <a:srgbClr val="FFFFFF"/>
                </a:solidFill>
                <a:cs typeface="Tahoma" panose="020B0604030504040204" pitchFamily="34" charset="0"/>
              </a:rPr>
              <a:t>“Jehoiachin was </a:t>
            </a:r>
            <a:r>
              <a:rPr lang="en-US" altLang="en-US" sz="2400" i="1" u="sng" dirty="0">
                <a:solidFill>
                  <a:srgbClr val="FFFFFF"/>
                </a:solidFill>
                <a:cs typeface="Tahoma" panose="020B0604030504040204" pitchFamily="34" charset="0"/>
              </a:rPr>
              <a:t>eighteen</a:t>
            </a:r>
            <a:r>
              <a:rPr lang="en-US" altLang="en-US" sz="2400" i="1" dirty="0">
                <a:solidFill>
                  <a:srgbClr val="FFFFFF"/>
                </a:solidFill>
                <a:cs typeface="Tahoma" panose="020B0604030504040204" pitchFamily="34" charset="0"/>
              </a:rPr>
              <a:t> years old when he became king… (2 Kg. 24:8)</a:t>
            </a:r>
          </a:p>
        </p:txBody>
      </p:sp>
      <p:sp>
        <p:nvSpPr>
          <p:cNvPr id="560133" name="Rectangle 5">
            <a:extLst>
              <a:ext uri="{FF2B5EF4-FFF2-40B4-BE49-F238E27FC236}">
                <a16:creationId xmlns:a16="http://schemas.microsoft.com/office/drawing/2014/main" id="{A6FA66EA-7C01-5FDA-3A3A-641BD3E1960D}"/>
              </a:ext>
            </a:extLst>
          </p:cNvPr>
          <p:cNvSpPr>
            <a:spLocks noGrp="1" noChangeArrowheads="1"/>
          </p:cNvSpPr>
          <p:nvPr>
            <p:ph type="body" sz="half" idx="2"/>
          </p:nvPr>
        </p:nvSpPr>
        <p:spPr>
          <a:xfrm>
            <a:off x="6256868" y="1194560"/>
            <a:ext cx="5410200" cy="1727200"/>
          </a:xfrm>
          <a:solidFill>
            <a:srgbClr val="990033"/>
          </a:solidFill>
          <a:ln w="12700">
            <a:solidFill>
              <a:schemeClr val="tx1"/>
            </a:solidFill>
            <a:miter lim="800000"/>
            <a:headEnd/>
            <a:tailEnd/>
          </a:ln>
        </p:spPr>
        <p:txBody>
          <a:bodyPr/>
          <a:lstStyle/>
          <a:p>
            <a:pPr eaLnBrk="1" hangingPunct="1">
              <a:lnSpc>
                <a:spcPct val="90000"/>
              </a:lnSpc>
              <a:buFontTx/>
              <a:buNone/>
              <a:defRPr/>
            </a:pPr>
            <a:r>
              <a:rPr lang="en-US" altLang="en-US" sz="2800" b="1" dirty="0">
                <a:solidFill>
                  <a:schemeClr val="hlink"/>
                </a:solidFill>
              </a:rPr>
              <a:t>DSS </a:t>
            </a:r>
          </a:p>
          <a:p>
            <a:pPr eaLnBrk="1" hangingPunct="1">
              <a:lnSpc>
                <a:spcPct val="90000"/>
              </a:lnSpc>
              <a:buFontTx/>
              <a:buNone/>
              <a:defRPr/>
            </a:pPr>
            <a:r>
              <a:rPr lang="en-US" altLang="en-US" sz="2400" i="1" dirty="0"/>
              <a:t>“Jehoiachin was </a:t>
            </a:r>
            <a:r>
              <a:rPr lang="en-US" altLang="en-US" sz="2400" i="1" u="sng" dirty="0"/>
              <a:t>eighteen</a:t>
            </a:r>
            <a:r>
              <a:rPr lang="en-US" altLang="en-US" sz="2400" i="1" dirty="0"/>
              <a:t> years old when he began to reign…” (2 Chr. 36:9, NIV, ESV, NAB, NET, NJB)</a:t>
            </a:r>
          </a:p>
        </p:txBody>
      </p:sp>
      <p:sp>
        <p:nvSpPr>
          <p:cNvPr id="560134" name="Text Box 6">
            <a:extLst>
              <a:ext uri="{FF2B5EF4-FFF2-40B4-BE49-F238E27FC236}">
                <a16:creationId xmlns:a16="http://schemas.microsoft.com/office/drawing/2014/main" id="{66877DB8-4933-D001-7BAC-7D65EDF61663}"/>
              </a:ext>
            </a:extLst>
          </p:cNvPr>
          <p:cNvSpPr txBox="1">
            <a:spLocks noChangeArrowheads="1"/>
          </p:cNvSpPr>
          <p:nvPr/>
        </p:nvSpPr>
        <p:spPr bwMode="auto">
          <a:xfrm>
            <a:off x="567266" y="4602272"/>
            <a:ext cx="11057468"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hlink"/>
              </a:buClr>
              <a:buSzPct val="120000"/>
              <a:buChar char="•"/>
              <a:defRPr sz="3200">
                <a:solidFill>
                  <a:schemeClr val="tx1"/>
                </a:solidFill>
                <a:latin typeface="Tahoma" panose="020B0604030504040204" pitchFamily="34" charset="0"/>
                <a:cs typeface="Arial" panose="020B0604020202020204" pitchFamily="34" charset="0"/>
              </a:defRPr>
            </a:lvl1pPr>
            <a:lvl2pPr marL="742950" indent="-285750">
              <a:spcBef>
                <a:spcPct val="20000"/>
              </a:spcBef>
              <a:buFont typeface="Tahoma" panose="020B0604030504040204" pitchFamily="34" charset="0"/>
              <a:buChar char="–"/>
              <a:defRPr sz="2800">
                <a:solidFill>
                  <a:schemeClr val="tx1"/>
                </a:solidFill>
                <a:latin typeface="Tahoma" panose="020B0604030504040204" pitchFamily="34" charset="0"/>
                <a:cs typeface="Arial" panose="020B0604020202020204" pitchFamily="34" charset="0"/>
              </a:defRPr>
            </a:lvl2pPr>
            <a:lvl3pPr marL="1143000" indent="-228600">
              <a:spcBef>
                <a:spcPct val="20000"/>
              </a:spcBef>
              <a:buClr>
                <a:schemeClr val="hlink"/>
              </a:buClr>
              <a:buSzPct val="120000"/>
              <a:buChar char="•"/>
              <a:defRPr sz="2400">
                <a:solidFill>
                  <a:schemeClr val="tx1"/>
                </a:solidFill>
                <a:latin typeface="Tahoma" panose="020B0604030504040204" pitchFamily="34" charset="0"/>
                <a:cs typeface="Arial" panose="020B0604020202020204" pitchFamily="34" charset="0"/>
              </a:defRPr>
            </a:lvl3pPr>
            <a:lvl4pPr marL="1600200" indent="-228600">
              <a:spcBef>
                <a:spcPct val="20000"/>
              </a:spcBef>
              <a:buFont typeface="Tahoma" panose="020B0604030504040204" pitchFamily="34" charset="0"/>
              <a:buChar char="–"/>
              <a:defRPr sz="2000">
                <a:solidFill>
                  <a:schemeClr val="tx1"/>
                </a:solidFill>
                <a:latin typeface="Tahoma" panose="020B0604030504040204" pitchFamily="34" charset="0"/>
                <a:cs typeface="Arial" panose="020B0604020202020204" pitchFamily="34" charset="0"/>
              </a:defRPr>
            </a:lvl4pPr>
            <a:lvl5pPr marL="2057400" indent="-228600">
              <a:spcBef>
                <a:spcPct val="20000"/>
              </a:spcBef>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5pPr>
            <a:lvl6pPr marL="25146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6pPr>
            <a:lvl7pPr marL="29718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7pPr>
            <a:lvl8pPr marL="34290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8pPr>
            <a:lvl9pPr marL="3886200" indent="-228600" eaLnBrk="0" fontAlgn="base" hangingPunct="0">
              <a:spcBef>
                <a:spcPct val="20000"/>
              </a:spcBef>
              <a:spcAft>
                <a:spcPct val="0"/>
              </a:spcAft>
              <a:buClr>
                <a:schemeClr val="hlink"/>
              </a:buClr>
              <a:buSzPct val="80000"/>
              <a:buFont typeface="Wingdings" panose="05000000000000000000" pitchFamily="2" charset="2"/>
              <a:buChar char="v"/>
              <a:defRPr sz="2000">
                <a:solidFill>
                  <a:schemeClr val="tx1"/>
                </a:solidFill>
                <a:latin typeface="Tahoma" panose="020B0604030504040204" pitchFamily="34" charset="0"/>
                <a:cs typeface="Arial" panose="020B0604020202020204" pitchFamily="34" charset="0"/>
              </a:defRPr>
            </a:lvl9pPr>
          </a:lstStyle>
          <a:p>
            <a:pPr algn="ctr" fontAlgn="base">
              <a:spcBef>
                <a:spcPct val="50000"/>
              </a:spcBef>
              <a:spcAft>
                <a:spcPct val="0"/>
              </a:spcAft>
              <a:buClrTx/>
              <a:buSzTx/>
              <a:buNone/>
            </a:pPr>
            <a:r>
              <a:rPr lang="en-US" altLang="en-US" sz="2800" dirty="0">
                <a:solidFill>
                  <a:srgbClr val="33CCCC"/>
                </a:solidFill>
                <a:latin typeface="Eras Demi ITC" panose="020B0805030504020804" pitchFamily="34" charset="0"/>
              </a:rPr>
              <a:t>The Masoretic Text of 2 Chronicles 36:9 (which reads “eight”) stands in tension with 2 Kings 24:8 (which reads “eighteen”), but the DSS suggest that the MT had a transmission problem with the numbers in the age of Jehoiachin.</a:t>
            </a:r>
          </a:p>
        </p:txBody>
      </p:sp>
      <p:sp>
        <p:nvSpPr>
          <p:cNvPr id="2" name="Slide Number Placeholder 1">
            <a:extLst>
              <a:ext uri="{FF2B5EF4-FFF2-40B4-BE49-F238E27FC236}">
                <a16:creationId xmlns:a16="http://schemas.microsoft.com/office/drawing/2014/main" id="{19D74A89-B042-757B-DE1F-13717790B366}"/>
              </a:ext>
            </a:extLst>
          </p:cNvPr>
          <p:cNvSpPr>
            <a:spLocks noGrp="1"/>
          </p:cNvSpPr>
          <p:nvPr>
            <p:ph type="sldNum" sz="quarter" idx="12"/>
          </p:nvPr>
        </p:nvSpPr>
        <p:spPr/>
        <p:txBody>
          <a:bodyPr/>
          <a:lstStyle/>
          <a:p>
            <a:pPr fontAlgn="base">
              <a:spcBef>
                <a:spcPct val="0"/>
              </a:spcBef>
              <a:spcAft>
                <a:spcPct val="0"/>
              </a:spcAft>
              <a:defRPr/>
            </a:pPr>
            <a:fld id="{4040B481-781E-47C1-92FA-46D2287BC08E}" type="slidenum">
              <a:rPr lang="en-US" altLang="en-US">
                <a:solidFill>
                  <a:srgbClr val="FFFFFF"/>
                </a:solidFill>
                <a:cs typeface="Arial" panose="020B0604020202020204" pitchFamily="34" charset="0"/>
              </a:rPr>
              <a:pPr fontAlgn="base">
                <a:spcBef>
                  <a:spcPct val="0"/>
                </a:spcBef>
                <a:spcAft>
                  <a:spcPct val="0"/>
                </a:spcAft>
                <a:defRPr/>
              </a:pPr>
              <a:t>80</a:t>
            </a:fld>
            <a:endParaRPr lang="en-US" altLang="en-US">
              <a:solidFill>
                <a:srgbClr val="FFFFFF"/>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60132">
                                            <p:bg/>
                                          </p:spTgt>
                                        </p:tgtEl>
                                        <p:attrNameLst>
                                          <p:attrName>style.visibility</p:attrName>
                                        </p:attrNameLst>
                                      </p:cBhvr>
                                      <p:to>
                                        <p:strVal val="visible"/>
                                      </p:to>
                                    </p:set>
                                    <p:animEffect transition="in" filter="dissolve">
                                      <p:cBhvr>
                                        <p:cTn id="7" dur="500"/>
                                        <p:tgtEl>
                                          <p:spTgt spid="560132">
                                            <p:bg/>
                                          </p:spTgt>
                                        </p:tgtEl>
                                      </p:cBhvr>
                                    </p:animEffect>
                                  </p:childTnLst>
                                </p:cTn>
                              </p:par>
                              <p:par>
                                <p:cTn id="8" presetID="9" presetClass="entr" presetSubtype="0" fill="hold" nodeType="withEffect">
                                  <p:stCondLst>
                                    <p:cond delay="0"/>
                                  </p:stCondLst>
                                  <p:childTnLst>
                                    <p:set>
                                      <p:cBhvr>
                                        <p:cTn id="9" dur="1" fill="hold">
                                          <p:stCondLst>
                                            <p:cond delay="0"/>
                                          </p:stCondLst>
                                        </p:cTn>
                                        <p:tgtEl>
                                          <p:spTgt spid="560132">
                                            <p:txEl>
                                              <p:pRg st="0" end="0"/>
                                            </p:txEl>
                                          </p:spTgt>
                                        </p:tgtEl>
                                        <p:attrNameLst>
                                          <p:attrName>style.visibility</p:attrName>
                                        </p:attrNameLst>
                                      </p:cBhvr>
                                      <p:to>
                                        <p:strVal val="visible"/>
                                      </p:to>
                                    </p:set>
                                    <p:animEffect transition="in" filter="dissolve">
                                      <p:cBhvr>
                                        <p:cTn id="10" dur="500"/>
                                        <p:tgtEl>
                                          <p:spTgt spid="560132">
                                            <p:txEl>
                                              <p:pRg st="0" end="0"/>
                                            </p:txEl>
                                          </p:spTgt>
                                        </p:tgtEl>
                                      </p:cBhvr>
                                    </p:animEffect>
                                  </p:childTnLst>
                                </p:cTn>
                              </p:par>
                              <p:par>
                                <p:cTn id="11" presetID="9" presetClass="entr" presetSubtype="0" fill="hold" nodeType="withEffect">
                                  <p:stCondLst>
                                    <p:cond delay="0"/>
                                  </p:stCondLst>
                                  <p:childTnLst>
                                    <p:set>
                                      <p:cBhvr>
                                        <p:cTn id="12" dur="1" fill="hold">
                                          <p:stCondLst>
                                            <p:cond delay="0"/>
                                          </p:stCondLst>
                                        </p:cTn>
                                        <p:tgtEl>
                                          <p:spTgt spid="560132">
                                            <p:txEl>
                                              <p:pRg st="1" end="1"/>
                                            </p:txEl>
                                          </p:spTgt>
                                        </p:tgtEl>
                                        <p:attrNameLst>
                                          <p:attrName>style.visibility</p:attrName>
                                        </p:attrNameLst>
                                      </p:cBhvr>
                                      <p:to>
                                        <p:strVal val="visible"/>
                                      </p:to>
                                    </p:set>
                                    <p:animEffect transition="in" filter="dissolve">
                                      <p:cBhvr>
                                        <p:cTn id="13" dur="500"/>
                                        <p:tgtEl>
                                          <p:spTgt spid="560132">
                                            <p:txEl>
                                              <p:pRg st="1" end="1"/>
                                            </p:txEl>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560132">
                                            <p:txEl>
                                              <p:pRg st="3" end="3"/>
                                            </p:txEl>
                                          </p:spTgt>
                                        </p:tgtEl>
                                        <p:attrNameLst>
                                          <p:attrName>style.visibility</p:attrName>
                                        </p:attrNameLst>
                                      </p:cBhvr>
                                      <p:to>
                                        <p:strVal val="visible"/>
                                      </p:to>
                                    </p:set>
                                    <p:animEffect transition="in" filter="dissolve">
                                      <p:cBhvr>
                                        <p:cTn id="16" dur="500"/>
                                        <p:tgtEl>
                                          <p:spTgt spid="560132">
                                            <p:txEl>
                                              <p:pRg st="3" end="3"/>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560133">
                                            <p:bg/>
                                          </p:spTgt>
                                        </p:tgtEl>
                                        <p:attrNameLst>
                                          <p:attrName>style.visibility</p:attrName>
                                        </p:attrNameLst>
                                      </p:cBhvr>
                                      <p:to>
                                        <p:strVal val="visible"/>
                                      </p:to>
                                    </p:set>
                                    <p:animEffect transition="in" filter="dissolve">
                                      <p:cBhvr>
                                        <p:cTn id="19" dur="500"/>
                                        <p:tgtEl>
                                          <p:spTgt spid="560133">
                                            <p:bg/>
                                          </p:spTgt>
                                        </p:tgtEl>
                                      </p:cBhvr>
                                    </p:animEffect>
                                  </p:childTnLst>
                                </p:cTn>
                              </p:par>
                              <p:par>
                                <p:cTn id="20" presetID="9" presetClass="entr" presetSubtype="0" fill="hold" nodeType="withEffect">
                                  <p:stCondLst>
                                    <p:cond delay="0"/>
                                  </p:stCondLst>
                                  <p:childTnLst>
                                    <p:set>
                                      <p:cBhvr>
                                        <p:cTn id="21" dur="1" fill="hold">
                                          <p:stCondLst>
                                            <p:cond delay="0"/>
                                          </p:stCondLst>
                                        </p:cTn>
                                        <p:tgtEl>
                                          <p:spTgt spid="560133">
                                            <p:txEl>
                                              <p:pRg st="0" end="0"/>
                                            </p:txEl>
                                          </p:spTgt>
                                        </p:tgtEl>
                                        <p:attrNameLst>
                                          <p:attrName>style.visibility</p:attrName>
                                        </p:attrNameLst>
                                      </p:cBhvr>
                                      <p:to>
                                        <p:strVal val="visible"/>
                                      </p:to>
                                    </p:set>
                                    <p:animEffect transition="in" filter="dissolve">
                                      <p:cBhvr>
                                        <p:cTn id="22" dur="500"/>
                                        <p:tgtEl>
                                          <p:spTgt spid="560133">
                                            <p:txEl>
                                              <p:pRg st="0" end="0"/>
                                            </p:txEl>
                                          </p:spTgt>
                                        </p:tgtEl>
                                      </p:cBhvr>
                                    </p:animEffect>
                                  </p:childTnLst>
                                </p:cTn>
                              </p:par>
                              <p:par>
                                <p:cTn id="23" presetID="9" presetClass="entr" presetSubtype="0" fill="hold" nodeType="withEffect">
                                  <p:stCondLst>
                                    <p:cond delay="0"/>
                                  </p:stCondLst>
                                  <p:childTnLst>
                                    <p:set>
                                      <p:cBhvr>
                                        <p:cTn id="24" dur="1" fill="hold">
                                          <p:stCondLst>
                                            <p:cond delay="0"/>
                                          </p:stCondLst>
                                        </p:cTn>
                                        <p:tgtEl>
                                          <p:spTgt spid="560133">
                                            <p:txEl>
                                              <p:pRg st="1" end="1"/>
                                            </p:txEl>
                                          </p:spTgt>
                                        </p:tgtEl>
                                        <p:attrNameLst>
                                          <p:attrName>style.visibility</p:attrName>
                                        </p:attrNameLst>
                                      </p:cBhvr>
                                      <p:to>
                                        <p:strVal val="visible"/>
                                      </p:to>
                                    </p:set>
                                    <p:animEffect transition="in" filter="dissolve">
                                      <p:cBhvr>
                                        <p:cTn id="25" dur="500"/>
                                        <p:tgtEl>
                                          <p:spTgt spid="560133">
                                            <p:txEl>
                                              <p:pRg st="1" end="1"/>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3" presetClass="entr" presetSubtype="16" fill="hold" nodeType="clickEffect">
                                  <p:stCondLst>
                                    <p:cond delay="0"/>
                                  </p:stCondLst>
                                  <p:childTnLst>
                                    <p:set>
                                      <p:cBhvr>
                                        <p:cTn id="29" dur="1" fill="hold">
                                          <p:stCondLst>
                                            <p:cond delay="0"/>
                                          </p:stCondLst>
                                        </p:cTn>
                                        <p:tgtEl>
                                          <p:spTgt spid="560134">
                                            <p:txEl>
                                              <p:pRg st="0" end="0"/>
                                            </p:txEl>
                                          </p:spTgt>
                                        </p:tgtEl>
                                        <p:attrNameLst>
                                          <p:attrName>style.visibility</p:attrName>
                                        </p:attrNameLst>
                                      </p:cBhvr>
                                      <p:to>
                                        <p:strVal val="visible"/>
                                      </p:to>
                                    </p:set>
                                    <p:anim calcmode="lin" valueType="num">
                                      <p:cBhvr>
                                        <p:cTn id="30" dur="500" fill="hold"/>
                                        <p:tgtEl>
                                          <p:spTgt spid="560134">
                                            <p:txEl>
                                              <p:pRg st="0" end="0"/>
                                            </p:txEl>
                                          </p:spTgt>
                                        </p:tgtEl>
                                        <p:attrNameLst>
                                          <p:attrName>ppt_w</p:attrName>
                                        </p:attrNameLst>
                                      </p:cBhvr>
                                      <p:tavLst>
                                        <p:tav tm="0">
                                          <p:val>
                                            <p:fltVal val="0"/>
                                          </p:val>
                                        </p:tav>
                                        <p:tav tm="100000">
                                          <p:val>
                                            <p:strVal val="#ppt_w"/>
                                          </p:val>
                                        </p:tav>
                                      </p:tavLst>
                                    </p:anim>
                                    <p:anim calcmode="lin" valueType="num">
                                      <p:cBhvr>
                                        <p:cTn id="31" dur="500" fill="hold"/>
                                        <p:tgtEl>
                                          <p:spTgt spid="56013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0132" grpId="0" uiExpand="1" build="p" animBg="1"/>
      <p:bldP spid="560133" grpId="0" uiExpand="1" build="p" animBg="1"/>
    </p:bldLst>
  </p:timing>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tx1">
            <a:lumMod val="10000"/>
          </a:schemeClr>
        </a:solidFill>
        <a:effectLst/>
      </p:bgPr>
    </p:bg>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7B969352-5275-A1F8-7B1B-D151F92C122F}"/>
              </a:ext>
            </a:extLst>
          </p:cNvPr>
          <p:cNvSpPr>
            <a:spLocks noGrp="1" noChangeArrowheads="1"/>
          </p:cNvSpPr>
          <p:nvPr>
            <p:ph type="title"/>
          </p:nvPr>
        </p:nvSpPr>
        <p:spPr>
          <a:xfrm>
            <a:off x="1981200" y="171450"/>
            <a:ext cx="8229600" cy="762000"/>
          </a:xfrm>
        </p:spPr>
        <p:txBody>
          <a:bodyPr/>
          <a:lstStyle/>
          <a:p>
            <a:pPr eaLnBrk="1" hangingPunct="1">
              <a:defRPr/>
            </a:pPr>
            <a:r>
              <a:rPr lang="en-US" altLang="en-US" sz="4000" dirty="0">
                <a:solidFill>
                  <a:srgbClr val="FFC000"/>
                </a:solidFill>
                <a:effectLst/>
                <a:latin typeface="Impact" panose="020B0806030902050204" pitchFamily="34" charset="0"/>
              </a:rPr>
              <a:t>Another Example</a:t>
            </a:r>
            <a:r>
              <a:rPr lang="en-US" altLang="en-US" sz="4000" dirty="0">
                <a:solidFill>
                  <a:srgbClr val="FFC000"/>
                </a:solidFill>
                <a:effectLst/>
              </a:rPr>
              <a:t> </a:t>
            </a:r>
          </a:p>
        </p:txBody>
      </p:sp>
      <p:sp>
        <p:nvSpPr>
          <p:cNvPr id="179203" name="Rectangle 3">
            <a:extLst>
              <a:ext uri="{FF2B5EF4-FFF2-40B4-BE49-F238E27FC236}">
                <a16:creationId xmlns:a16="http://schemas.microsoft.com/office/drawing/2014/main" id="{7ABC802F-C5B2-65C9-2608-543F3DA8A618}"/>
              </a:ext>
            </a:extLst>
          </p:cNvPr>
          <p:cNvSpPr>
            <a:spLocks noGrp="1" noChangeArrowheads="1"/>
          </p:cNvSpPr>
          <p:nvPr>
            <p:ph type="body" idx="1"/>
          </p:nvPr>
        </p:nvSpPr>
        <p:spPr>
          <a:xfrm>
            <a:off x="625641" y="990600"/>
            <a:ext cx="10948737" cy="4800600"/>
          </a:xfrm>
        </p:spPr>
        <p:txBody>
          <a:bodyPr/>
          <a:lstStyle/>
          <a:p>
            <a:pPr eaLnBrk="1" hangingPunct="1">
              <a:lnSpc>
                <a:spcPct val="90000"/>
              </a:lnSpc>
              <a:buFont typeface="Wingdings" panose="05000000000000000000" pitchFamily="2" charset="2"/>
              <a:buNone/>
              <a:defRPr/>
            </a:pPr>
            <a:r>
              <a:rPr lang="en-US" altLang="en-US" sz="2800" b="1" dirty="0">
                <a:solidFill>
                  <a:srgbClr val="FFFF99"/>
                </a:solidFill>
                <a:latin typeface="Arial Narrow" panose="020B0606020202030204" pitchFamily="34" charset="0"/>
              </a:rPr>
              <a:t>In the Dead Sea Scrolls’ version of 1 Samuel, between chapters 10 and 11, there appears an additional paragraph in the 4QSam</a:t>
            </a:r>
            <a:r>
              <a:rPr lang="en-US" altLang="en-US" sz="2800" b="1" baseline="30000" dirty="0">
                <a:solidFill>
                  <a:srgbClr val="FFFF99"/>
                </a:solidFill>
                <a:latin typeface="Arial Narrow" panose="020B0606020202030204" pitchFamily="34" charset="0"/>
              </a:rPr>
              <a:t>a</a:t>
            </a:r>
            <a:r>
              <a:rPr lang="en-US" altLang="en-US" sz="2800" b="1" dirty="0">
                <a:solidFill>
                  <a:srgbClr val="FFFF99"/>
                </a:solidFill>
                <a:latin typeface="Arial Narrow" panose="020B0606020202030204" pitchFamily="34" charset="0"/>
              </a:rPr>
              <a:t> scroll (lines 6-9) which assists in our understanding of the Ammonite threat to Israel.</a:t>
            </a:r>
          </a:p>
          <a:p>
            <a:pPr marL="457200" indent="0">
              <a:buNone/>
              <a:defRPr/>
            </a:pPr>
            <a:r>
              <a:rPr lang="en-US" altLang="en-US" sz="2400" dirty="0">
                <a:latin typeface="Arial" panose="020B0604020202020204" pitchFamily="34" charset="0"/>
              </a:rPr>
              <a:t>“…</a:t>
            </a:r>
            <a:r>
              <a:rPr lang="en-US" sz="2400" b="1" i="1" dirty="0">
                <a:effectLst/>
              </a:rPr>
              <a:t>Now Snake, king of the Ammonites, was severely oppressing the Gadites and the </a:t>
            </a:r>
            <a:r>
              <a:rPr lang="en-US" sz="2400" b="1" i="1" dirty="0" err="1">
                <a:effectLst/>
              </a:rPr>
              <a:t>Reubenites</a:t>
            </a:r>
            <a:r>
              <a:rPr lang="en-US" sz="2400" b="1" i="1" dirty="0">
                <a:effectLst/>
              </a:rPr>
              <a:t>. He put out [the] right eye of each of them and struck terror and dread over Israel. There [was] no man remaining within the children of Israel east of the Jordan [to] whom Snake, king of the Ammonites, did not put out each right eye, except seven thousand men [who] fled from before the Ammonites and came to </a:t>
            </a:r>
            <a:r>
              <a:rPr lang="en-US" sz="2400" b="1" i="1" dirty="0" err="1">
                <a:effectLst/>
              </a:rPr>
              <a:t>Jabesh</a:t>
            </a:r>
            <a:r>
              <a:rPr lang="en-US" sz="2400" b="1" i="1" dirty="0">
                <a:effectLst/>
              </a:rPr>
              <a:t> Gilead.” </a:t>
            </a:r>
            <a:r>
              <a:rPr lang="en-US" sz="1800" dirty="0">
                <a:solidFill>
                  <a:srgbClr val="FFFF99"/>
                </a:solidFill>
                <a:effectLst/>
              </a:rPr>
              <a:t>(My translation)</a:t>
            </a:r>
          </a:p>
        </p:txBody>
      </p:sp>
      <p:sp>
        <p:nvSpPr>
          <p:cNvPr id="2" name="TextBox 1">
            <a:extLst>
              <a:ext uri="{FF2B5EF4-FFF2-40B4-BE49-F238E27FC236}">
                <a16:creationId xmlns:a16="http://schemas.microsoft.com/office/drawing/2014/main" id="{F579BA15-2B6E-F958-E6EA-E5A65C9FDD8D}"/>
              </a:ext>
            </a:extLst>
          </p:cNvPr>
          <p:cNvSpPr txBox="1"/>
          <p:nvPr/>
        </p:nvSpPr>
        <p:spPr>
          <a:xfrm>
            <a:off x="617621" y="5596647"/>
            <a:ext cx="10948737" cy="830262"/>
          </a:xfrm>
          <a:prstGeom prst="rect">
            <a:avLst/>
          </a:prstGeom>
          <a:solidFill>
            <a:srgbClr val="FF6600"/>
          </a:solidFill>
        </p:spPr>
        <p:txBody>
          <a:bodyPr wrap="square">
            <a:spAutoFit/>
          </a:bodyPr>
          <a:lstStyle/>
          <a:p>
            <a:pPr algn="ctr" eaLnBrk="0" fontAlgn="base" hangingPunct="0">
              <a:spcBef>
                <a:spcPct val="0"/>
              </a:spcBef>
              <a:spcAft>
                <a:spcPct val="0"/>
              </a:spcAft>
              <a:defRPr/>
            </a:pPr>
            <a:r>
              <a:rPr lang="en-US" sz="2400" dirty="0">
                <a:solidFill>
                  <a:srgbClr val="FFFFCC">
                    <a:lumMod val="90000"/>
                  </a:srgbClr>
                </a:solidFill>
                <a:effectLst>
                  <a:outerShdw blurRad="38100" dist="38100" dir="2700000" algn="tl">
                    <a:srgbClr val="000000">
                      <a:alpha val="43137"/>
                    </a:srgbClr>
                  </a:outerShdw>
                </a:effectLst>
                <a:latin typeface="Eras Demi ITC" panose="020B0805030504020804" pitchFamily="34" charset="0"/>
                <a:cs typeface="Arial" panose="020B0604020202020204" pitchFamily="34" charset="0"/>
              </a:rPr>
              <a:t>This paragraph provides important background to the story and directly leads into 1 Samuel 11.</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179203">
                                            <p:txEl>
                                              <p:pRg st="0" end="0"/>
                                            </p:txEl>
                                          </p:spTgt>
                                        </p:tgtEl>
                                        <p:attrNameLst>
                                          <p:attrName>style.visibility</p:attrName>
                                        </p:attrNameLst>
                                      </p:cBhvr>
                                      <p:to>
                                        <p:strVal val="visible"/>
                                      </p:to>
                                    </p:set>
                                    <p:anim calcmode="lin" valueType="num">
                                      <p:cBhvr>
                                        <p:cTn id="7" dur="500" fill="hold"/>
                                        <p:tgtEl>
                                          <p:spTgt spid="17920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7920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179203">
                                            <p:txEl>
                                              <p:pRg st="1" end="1"/>
                                            </p:txEl>
                                          </p:spTgt>
                                        </p:tgtEl>
                                        <p:attrNameLst>
                                          <p:attrName>style.visibility</p:attrName>
                                        </p:attrNameLst>
                                      </p:cBhvr>
                                      <p:to>
                                        <p:strVal val="visible"/>
                                      </p:to>
                                    </p:set>
                                    <p:anim calcmode="lin" valueType="num">
                                      <p:cBhvr>
                                        <p:cTn id="13" dur="500" fill="hold"/>
                                        <p:tgtEl>
                                          <p:spTgt spid="17920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79203">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a:xfrm>
            <a:off x="1097279" y="286603"/>
            <a:ext cx="10417387" cy="1450757"/>
          </a:xfrm>
        </p:spPr>
        <p:txBody>
          <a:bodyPr/>
          <a:lstStyle/>
          <a:p>
            <a:r>
              <a:rPr lang="en-US" dirty="0">
                <a:solidFill>
                  <a:srgbClr val="7030A0"/>
                </a:solidFill>
              </a:rPr>
              <a:t>The Scrolls and the New Testament</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1927016"/>
            <a:ext cx="10546080" cy="4324952"/>
          </a:xfrm>
        </p:spPr>
        <p:txBody>
          <a:bodyPr>
            <a:normAutofit/>
          </a:bodyPr>
          <a:lstStyle/>
          <a:p>
            <a:r>
              <a:rPr lang="en-US" sz="2800" b="1" dirty="0">
                <a:solidFill>
                  <a:srgbClr val="C00000"/>
                </a:solidFill>
                <a:latin typeface="Bahnschrift SemiBold Condensed" panose="020B0502040204020203" pitchFamily="34" charset="0"/>
              </a:rPr>
              <a:t>While there have been various attempts to link the DSS with the New Testament, the scholarly consensus is that there is no unambiguous connection.</a:t>
            </a:r>
          </a:p>
          <a:p>
            <a:pPr marL="914400" indent="-457200">
              <a:spcBef>
                <a:spcPts val="600"/>
              </a:spcBef>
              <a:buFont typeface="Wingdings" panose="05000000000000000000" pitchFamily="2" charset="2"/>
              <a:buChar char="§"/>
            </a:pPr>
            <a:r>
              <a:rPr lang="en-US" sz="2400" i="1" dirty="0"/>
              <a:t>No text of the NT nor any person in the NT appears in any of the scrolls</a:t>
            </a:r>
          </a:p>
          <a:p>
            <a:pPr marL="914400" indent="-457200">
              <a:spcBef>
                <a:spcPts val="600"/>
              </a:spcBef>
              <a:buFont typeface="Wingdings" panose="05000000000000000000" pitchFamily="2" charset="2"/>
              <a:buChar char="§"/>
            </a:pPr>
            <a:r>
              <a:rPr lang="en-US" sz="2400" i="1" dirty="0"/>
              <a:t>No NT writer references any of the sectarian works in the scrolls.</a:t>
            </a:r>
          </a:p>
          <a:p>
            <a:pPr marL="914400" indent="-457200">
              <a:spcBef>
                <a:spcPts val="600"/>
              </a:spcBef>
              <a:buFont typeface="Wingdings" panose="05000000000000000000" pitchFamily="2" charset="2"/>
              <a:buChar char="§"/>
            </a:pPr>
            <a:r>
              <a:rPr lang="en-US" sz="2400" i="1" dirty="0"/>
              <a:t>Still, it is fair to say that there are some elements which the Qumran Community and the early Christians had in common: </a:t>
            </a:r>
          </a:p>
          <a:p>
            <a:pPr marL="1207008" lvl="1" indent="-457200">
              <a:spcBef>
                <a:spcPts val="600"/>
              </a:spcBef>
              <a:buFont typeface="Wingdings" panose="05000000000000000000" pitchFamily="2" charset="2"/>
              <a:buChar char="§"/>
            </a:pPr>
            <a:r>
              <a:rPr lang="en-US" sz="2200" b="1" dirty="0"/>
              <a:t>Both believed that the stream of divine revelation had been revived.</a:t>
            </a:r>
          </a:p>
          <a:p>
            <a:pPr marL="1207008" lvl="1" indent="-457200">
              <a:spcBef>
                <a:spcPts val="600"/>
              </a:spcBef>
              <a:buFont typeface="Wingdings" panose="05000000000000000000" pitchFamily="2" charset="2"/>
              <a:buChar char="§"/>
            </a:pPr>
            <a:r>
              <a:rPr lang="en-US" sz="2200" b="1" dirty="0"/>
              <a:t>Both produced interpretations of the OT that related to their own times.</a:t>
            </a:r>
          </a:p>
          <a:p>
            <a:pPr marL="1207008" lvl="1" indent="-457200">
              <a:spcBef>
                <a:spcPts val="600"/>
              </a:spcBef>
              <a:buFont typeface="Wingdings" panose="05000000000000000000" pitchFamily="2" charset="2"/>
              <a:buChar char="§"/>
            </a:pPr>
            <a:r>
              <a:rPr lang="en-US" sz="2200" b="1" dirty="0"/>
              <a:t>Both anticipated a messianic leader at the end of the age.</a:t>
            </a:r>
          </a:p>
        </p:txBody>
      </p:sp>
    </p:spTree>
    <p:extLst>
      <p:ext uri="{BB962C8B-B14F-4D97-AF65-F5344CB8AC3E}">
        <p14:creationId xmlns:p14="http://schemas.microsoft.com/office/powerpoint/2010/main" val="3340632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2" presetClass="entr" presetSubtype="4" fill="hold" nodeType="click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 calcmode="lin" valueType="num">
                                      <p:cBhvr additive="base">
                                        <p:cTn id="44"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5"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1137490" cy="4667250"/>
          </a:xfrm>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Christians believe the books of the Bible are divinely inspired. How does the fact that we have no original manuscripts from biblical authors but depend upon ancient copies affect our understanding of inspiration?</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Why is the ongoing work of Bible translation important?</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At Mariners Church, we use both early English translations for public reading (KJV and Coverdale) and later English translations for study (RSV, ESV, NIV). What are the advantages and disadvantages of using multiple versions?</a:t>
            </a: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686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7CDA869-0C49-B1B9-E8E7-D529D175D72D}"/>
              </a:ext>
            </a:extLst>
          </p:cNvPr>
          <p:cNvSpPr/>
          <p:nvPr/>
        </p:nvSpPr>
        <p:spPr>
          <a:xfrm>
            <a:off x="411335" y="1105723"/>
            <a:ext cx="6451019" cy="4868092"/>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F0502020204030204"/>
              <a:ea typeface="+mn-ea"/>
              <a:cs typeface="+mn-cs"/>
            </a:endParaRPr>
          </a:p>
        </p:txBody>
      </p:sp>
      <p:sp>
        <p:nvSpPr>
          <p:cNvPr id="3" name="TextBox 2">
            <a:extLst>
              <a:ext uri="{FF2B5EF4-FFF2-40B4-BE49-F238E27FC236}">
                <a16:creationId xmlns:a16="http://schemas.microsoft.com/office/drawing/2014/main" id="{9EB6A804-0958-D0D7-39FC-DE62387FC439}"/>
              </a:ext>
            </a:extLst>
          </p:cNvPr>
          <p:cNvSpPr txBox="1"/>
          <p:nvPr/>
        </p:nvSpPr>
        <p:spPr>
          <a:xfrm>
            <a:off x="557349" y="2178799"/>
            <a:ext cx="6191794" cy="212365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Bookman Old Style" panose="02050604050505020204" pitchFamily="18" charset="0"/>
                <a:ea typeface="+mn-ea"/>
                <a:cs typeface="+mn-cs"/>
              </a:rPr>
              <a:t>THE INTERTESTAMENTAL PERIOD</a:t>
            </a:r>
            <a:endParaRPr kumimoji="0" lang="en-US" sz="1800" b="0" i="0" u="none" strike="noStrike" kern="1200" cap="none" spc="0" normalizeH="0" baseline="0" noProof="0" dirty="0">
              <a:ln>
                <a:noFill/>
              </a:ln>
              <a:solidFill>
                <a:prstClr val="white"/>
              </a:solidFill>
              <a:effectLst/>
              <a:uLnTx/>
              <a:uFillTx/>
              <a:latin typeface="Franklin Gothic Book" panose="020F0502020204030204"/>
              <a:ea typeface="+mn-ea"/>
              <a:cs typeface="+mn-cs"/>
            </a:endParaRPr>
          </a:p>
        </p:txBody>
      </p:sp>
      <p:cxnSp>
        <p:nvCxnSpPr>
          <p:cNvPr id="5" name="Straight Connector 4">
            <a:extLst>
              <a:ext uri="{FF2B5EF4-FFF2-40B4-BE49-F238E27FC236}">
                <a16:creationId xmlns:a16="http://schemas.microsoft.com/office/drawing/2014/main" id="{00D5AEE1-1634-8E52-ACE0-803A43C758AB}"/>
              </a:ext>
            </a:extLst>
          </p:cNvPr>
          <p:cNvCxnSpPr>
            <a:cxnSpLocks/>
          </p:cNvCxnSpPr>
          <p:nvPr/>
        </p:nvCxnSpPr>
        <p:spPr>
          <a:xfrm>
            <a:off x="557349" y="4493851"/>
            <a:ext cx="11442146" cy="0"/>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6" name="TextBox 5">
            <a:extLst>
              <a:ext uri="{FF2B5EF4-FFF2-40B4-BE49-F238E27FC236}">
                <a16:creationId xmlns:a16="http://schemas.microsoft.com/office/drawing/2014/main" id="{DEEBAA63-E8F8-ACC2-1BF7-110659A5AFB0}"/>
              </a:ext>
            </a:extLst>
          </p:cNvPr>
          <p:cNvSpPr txBox="1"/>
          <p:nvPr/>
        </p:nvSpPr>
        <p:spPr>
          <a:xfrm>
            <a:off x="3751374" y="4688933"/>
            <a:ext cx="675701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solidFill>
                  <a:prstClr val="white"/>
                </a:solidFill>
                <a:latin typeface="Franklin Gothic Book" panose="020F0502020204030204"/>
              </a:rPr>
              <a:t>10</a:t>
            </a:r>
            <a:r>
              <a:rPr kumimoji="0" lang="en-US" sz="3200" b="0" i="0" u="none" strike="noStrike" kern="1200" cap="none" spc="0" normalizeH="0" baseline="0" noProof="0" dirty="0">
                <a:ln>
                  <a:noFill/>
                </a:ln>
                <a:solidFill>
                  <a:prstClr val="white"/>
                </a:solidFill>
                <a:effectLst/>
                <a:uLnTx/>
                <a:uFillTx/>
                <a:latin typeface="Franklin Gothic Book" panose="020F0502020204030204"/>
                <a:ea typeface="+mn-ea"/>
                <a:cs typeface="+mn-cs"/>
              </a:rPr>
              <a:t> In the Fulness </a:t>
            </a:r>
            <a:r>
              <a:rPr kumimoji="0" lang="en-US" sz="3200" b="0" i="0" u="none" strike="noStrike" kern="1200" cap="none" spc="0" normalizeH="0" baseline="0" noProof="0" dirty="0">
                <a:ln>
                  <a:noFill/>
                </a:ln>
                <a:effectLst/>
                <a:uLnTx/>
                <a:uFillTx/>
                <a:latin typeface="Franklin Gothic Book" panose="020F0502020204030204"/>
                <a:ea typeface="+mn-ea"/>
                <a:cs typeface="+mn-cs"/>
              </a:rPr>
              <a:t>of Time</a:t>
            </a:r>
            <a:endParaRPr kumimoji="0" lang="en-US" sz="3200" b="0" i="1" u="none" strike="noStrike" kern="1200" cap="none" spc="0" normalizeH="0" baseline="0" noProof="0" dirty="0">
              <a:ln>
                <a:noFill/>
              </a:ln>
              <a:effectLst/>
              <a:uLnTx/>
              <a:uFillTx/>
              <a:latin typeface="Franklin Gothic Book" panose="020F0502020204030204"/>
              <a:ea typeface="+mn-ea"/>
              <a:cs typeface="+mn-cs"/>
            </a:endParaRPr>
          </a:p>
        </p:txBody>
      </p:sp>
      <p:pic>
        <p:nvPicPr>
          <p:cNvPr id="1026" name="Picture 2" descr="The hoard">
            <a:extLst>
              <a:ext uri="{FF2B5EF4-FFF2-40B4-BE49-F238E27FC236}">
                <a16:creationId xmlns:a16="http://schemas.microsoft.com/office/drawing/2014/main" id="{780CE9A2-CD5A-F034-EE5F-37EB7DDA88D8}"/>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040453" y="1584292"/>
            <a:ext cx="3627548" cy="2720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79407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796935" y="2523906"/>
            <a:ext cx="1106859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a:t>
            </a:r>
            <a:r>
              <a:rPr lang="en-US" sz="2800" i="1" dirty="0">
                <a:solidFill>
                  <a:prstClr val="white"/>
                </a:solidFill>
                <a:latin typeface="Book Antiqua" panose="02040602050305030304" pitchFamily="18" charset="0"/>
              </a:rPr>
              <a:t>But when the time had fully come, God sent his Son, born of a woman, born under law…</a:t>
            </a: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Galatians 4:4</a:t>
            </a:r>
          </a:p>
        </p:txBody>
      </p:sp>
    </p:spTree>
    <p:extLst>
      <p:ext uri="{BB962C8B-B14F-4D97-AF65-F5344CB8AC3E}">
        <p14:creationId xmlns:p14="http://schemas.microsoft.com/office/powerpoint/2010/main" val="107609162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Messianic Consciousness</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1924591"/>
            <a:ext cx="10546080" cy="4324952"/>
          </a:xfrm>
        </p:spPr>
        <p:txBody>
          <a:bodyPr>
            <a:normAutofit fontScale="92500"/>
          </a:bodyPr>
          <a:lstStyle/>
          <a:p>
            <a:r>
              <a:rPr lang="en-US" sz="2800" b="1" dirty="0">
                <a:solidFill>
                  <a:srgbClr val="C00000"/>
                </a:solidFill>
                <a:latin typeface="Bahnschrift SemiBold Condensed" panose="020B0502040204020203" pitchFamily="34" charset="0"/>
              </a:rPr>
              <a:t>The messianic hope was shaped in the context of exile and restoration.</a:t>
            </a:r>
          </a:p>
          <a:p>
            <a:pPr marL="914400" indent="-457200">
              <a:spcBef>
                <a:spcPts val="600"/>
              </a:spcBef>
              <a:buFont typeface="Wingdings" panose="05000000000000000000" pitchFamily="2" charset="2"/>
              <a:buChar char="§"/>
            </a:pPr>
            <a:r>
              <a:rPr lang="en-US" sz="2400" i="1" dirty="0"/>
              <a:t>There had been ancient hints about a Coming One (cf. Ge. 3:15; 12:3; 49:10; Nu. 24:17; Dt. 18:18).</a:t>
            </a:r>
          </a:p>
          <a:p>
            <a:pPr marL="914400" indent="-457200">
              <a:spcBef>
                <a:spcPts val="600"/>
              </a:spcBef>
              <a:buFont typeface="Wingdings" panose="05000000000000000000" pitchFamily="2" charset="2"/>
              <a:buChar char="§"/>
            </a:pPr>
            <a:r>
              <a:rPr lang="en-US" sz="2400" i="1" dirty="0"/>
              <a:t>Still, between Moses and David there was virtually nothing.</a:t>
            </a:r>
          </a:p>
          <a:p>
            <a:pPr marL="914400" indent="-457200">
              <a:spcBef>
                <a:spcPts val="600"/>
              </a:spcBef>
              <a:buFont typeface="Wingdings" panose="05000000000000000000" pitchFamily="2" charset="2"/>
              <a:buChar char="§"/>
            </a:pPr>
            <a:r>
              <a:rPr lang="en-US" sz="2400" i="1" dirty="0"/>
              <a:t>During the monarchy, however, the term “messiah” (= the anointed one) came to be a common reference to the Israelite king (cf. 1 Sa. 12:3, 5; 16:6; 24:6, 10; 26:9, 11, 16, 23; 2 Sa. 1:14, 16, etc.)</a:t>
            </a:r>
          </a:p>
          <a:p>
            <a:pPr marL="914400" indent="-457200">
              <a:spcBef>
                <a:spcPts val="600"/>
              </a:spcBef>
              <a:buFont typeface="Wingdings" panose="05000000000000000000" pitchFamily="2" charset="2"/>
              <a:buChar char="§"/>
            </a:pPr>
            <a:r>
              <a:rPr lang="en-US" sz="2400" i="1" dirty="0"/>
              <a:t>Consistently, the prophets envisioned a future after exile linked to a son of David (Is. 9:1-7; 16:4b-5; 32:1; 33:17; Am. 9:11-12; Hos. 3:4-5; Je. 23:5-8; 30:8-9; 33:14-16; Eze. 34:23-31; 37:24-28; Ps. 2:6-9; 78:67-72; 89:19-37; 132:11-18).</a:t>
            </a:r>
          </a:p>
        </p:txBody>
      </p:sp>
    </p:spTree>
    <p:extLst>
      <p:ext uri="{BB962C8B-B14F-4D97-AF65-F5344CB8AC3E}">
        <p14:creationId xmlns:p14="http://schemas.microsoft.com/office/powerpoint/2010/main" val="3495646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97766E6D-C5A1-73E3-7730-61B4B57D075D}"/>
              </a:ext>
            </a:extLst>
          </p:cNvPr>
          <p:cNvSpPr>
            <a:spLocks noGrp="1"/>
          </p:cNvSpPr>
          <p:nvPr>
            <p:ph type="sldNum" sz="quarter" idx="12"/>
          </p:nvPr>
        </p:nvSpPr>
        <p:spPr/>
        <p:txBody>
          <a:bodyPr/>
          <a:lstStyle/>
          <a:p>
            <a:pPr fontAlgn="base">
              <a:spcBef>
                <a:spcPct val="0"/>
              </a:spcBef>
              <a:spcAft>
                <a:spcPct val="0"/>
              </a:spcAft>
            </a:pPr>
            <a:fld id="{B2997619-089B-4783-A2F6-2F26D675AA06}"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pPr>
              <a:t>87</a:t>
            </a:fld>
            <a:endParaRPr lang="en-US" altLang="en-US">
              <a:solidFill>
                <a:srgbClr val="FFFFFF"/>
              </a:solidFill>
              <a:latin typeface="Tahoma" panose="020B0604030504040204" pitchFamily="34" charset="0"/>
              <a:cs typeface="Arial" panose="020B0604020202020204" pitchFamily="34" charset="0"/>
            </a:endParaRPr>
          </a:p>
        </p:txBody>
      </p:sp>
      <p:sp>
        <p:nvSpPr>
          <p:cNvPr id="224258" name="Rectangle 2">
            <a:extLst>
              <a:ext uri="{FF2B5EF4-FFF2-40B4-BE49-F238E27FC236}">
                <a16:creationId xmlns:a16="http://schemas.microsoft.com/office/drawing/2014/main" id="{0DD6D7AF-0EC7-3243-3513-38AB0C1B6BE8}"/>
              </a:ext>
            </a:extLst>
          </p:cNvPr>
          <p:cNvSpPr>
            <a:spLocks noGrp="1" noChangeArrowheads="1"/>
          </p:cNvSpPr>
          <p:nvPr>
            <p:ph type="title"/>
          </p:nvPr>
        </p:nvSpPr>
        <p:spPr>
          <a:xfrm>
            <a:off x="1930400" y="173567"/>
            <a:ext cx="8229600" cy="1143000"/>
          </a:xfrm>
        </p:spPr>
        <p:txBody>
          <a:bodyPr/>
          <a:lstStyle/>
          <a:p>
            <a:r>
              <a:rPr lang="en-US" altLang="en-US" sz="4000" b="1" dirty="0">
                <a:solidFill>
                  <a:srgbClr val="00CCFF"/>
                </a:solidFill>
                <a:latin typeface="ReservoirGrunge" pitchFamily="2" charset="0"/>
              </a:rPr>
              <a:t>The Link with David</a:t>
            </a:r>
          </a:p>
        </p:txBody>
      </p:sp>
      <p:sp>
        <p:nvSpPr>
          <p:cNvPr id="224259" name="Rectangle 3">
            <a:extLst>
              <a:ext uri="{FF2B5EF4-FFF2-40B4-BE49-F238E27FC236}">
                <a16:creationId xmlns:a16="http://schemas.microsoft.com/office/drawing/2014/main" id="{CA299597-0E3B-92DD-48FB-741C28DC37FC}"/>
              </a:ext>
            </a:extLst>
          </p:cNvPr>
          <p:cNvSpPr>
            <a:spLocks noGrp="1" noChangeArrowheads="1"/>
          </p:cNvSpPr>
          <p:nvPr>
            <p:ph type="body" sz="half" idx="1"/>
          </p:nvPr>
        </p:nvSpPr>
        <p:spPr>
          <a:xfrm>
            <a:off x="5334000" y="1540933"/>
            <a:ext cx="5791200" cy="4572000"/>
          </a:xfrm>
        </p:spPr>
        <p:txBody>
          <a:bodyPr/>
          <a:lstStyle/>
          <a:p>
            <a:pPr>
              <a:buFont typeface="Wingdings" panose="05000000000000000000" pitchFamily="2" charset="2"/>
              <a:buNone/>
            </a:pPr>
            <a:r>
              <a:rPr lang="en-US" altLang="en-US" sz="2400" i="1" dirty="0">
                <a:latin typeface="Arial Narrow" panose="020B0606020202030204" pitchFamily="34" charset="0"/>
              </a:rPr>
              <a:t>In that day I will restore David’s fallen tent… </a:t>
            </a:r>
            <a:r>
              <a:rPr lang="en-US" altLang="en-US" sz="2000" dirty="0">
                <a:latin typeface="Arial Narrow" panose="020B0606020202030204" pitchFamily="34" charset="0"/>
              </a:rPr>
              <a:t>(Am. 9:11)</a:t>
            </a:r>
          </a:p>
          <a:p>
            <a:pPr>
              <a:buFont typeface="Wingdings" panose="05000000000000000000" pitchFamily="2" charset="2"/>
              <a:buNone/>
            </a:pPr>
            <a:r>
              <a:rPr lang="en-US" altLang="en-US" sz="2400" i="1" dirty="0">
                <a:latin typeface="Arial Narrow" panose="020B0606020202030204" pitchFamily="34" charset="0"/>
              </a:rPr>
              <a:t>Afterward, the Israelites will seek…David their king. </a:t>
            </a:r>
            <a:r>
              <a:rPr lang="en-US" altLang="en-US" sz="2000" dirty="0">
                <a:latin typeface="Arial Narrow" panose="020B0606020202030204" pitchFamily="34" charset="0"/>
              </a:rPr>
              <a:t>(Ho. 3:5)</a:t>
            </a:r>
          </a:p>
          <a:p>
            <a:pPr>
              <a:buFont typeface="Wingdings" panose="05000000000000000000" pitchFamily="2" charset="2"/>
              <a:buNone/>
            </a:pPr>
            <a:r>
              <a:rPr lang="en-US" altLang="en-US" sz="2400" i="1" dirty="0">
                <a:latin typeface="Arial Narrow" panose="020B0606020202030204" pitchFamily="34" charset="0"/>
              </a:rPr>
              <a:t>In love a throne will be established; in faithfulness a man will sit on it—one from the house of David… </a:t>
            </a:r>
            <a:r>
              <a:rPr lang="en-US" altLang="en-US" sz="2000" dirty="0">
                <a:latin typeface="Arial Narrow" panose="020B0606020202030204" pitchFamily="34" charset="0"/>
              </a:rPr>
              <a:t>(Is. 16:5)</a:t>
            </a:r>
          </a:p>
          <a:p>
            <a:pPr>
              <a:buFont typeface="Wingdings" panose="05000000000000000000" pitchFamily="2" charset="2"/>
              <a:buNone/>
            </a:pPr>
            <a:r>
              <a:rPr lang="en-US" altLang="en-US" sz="2400" i="1" dirty="0">
                <a:latin typeface="Arial Narrow" panose="020B0606020202030204" pitchFamily="34" charset="0"/>
              </a:rPr>
              <a:t>I will raise up to David a righteous branch, a King who will reign wisely… </a:t>
            </a:r>
            <a:r>
              <a:rPr lang="en-US" altLang="en-US" sz="2000" dirty="0">
                <a:latin typeface="Arial Narrow" panose="020B0606020202030204" pitchFamily="34" charset="0"/>
              </a:rPr>
              <a:t> (Je. 23:5)</a:t>
            </a:r>
          </a:p>
          <a:p>
            <a:pPr>
              <a:buFont typeface="Wingdings" panose="05000000000000000000" pitchFamily="2" charset="2"/>
              <a:buNone/>
            </a:pPr>
            <a:r>
              <a:rPr lang="en-US" altLang="en-US" sz="2400" i="1" dirty="0">
                <a:latin typeface="Arial Narrow" panose="020B0606020202030204" pitchFamily="34" charset="0"/>
              </a:rPr>
              <a:t>I will place over them one shepherd, my servant David… </a:t>
            </a:r>
            <a:r>
              <a:rPr lang="en-US" altLang="en-US" sz="2000" dirty="0">
                <a:latin typeface="Arial Narrow" panose="020B0606020202030204" pitchFamily="34" charset="0"/>
              </a:rPr>
              <a:t>(Eze. 34:23)</a:t>
            </a:r>
            <a:endParaRPr lang="en-US" altLang="en-US" sz="2400" i="1" dirty="0">
              <a:latin typeface="Arial Narrow" panose="020B0606020202030204" pitchFamily="34" charset="0"/>
            </a:endParaRPr>
          </a:p>
        </p:txBody>
      </p:sp>
      <p:pic>
        <p:nvPicPr>
          <p:cNvPr id="224260" name="Picture 4">
            <a:extLst>
              <a:ext uri="{FF2B5EF4-FFF2-40B4-BE49-F238E27FC236}">
                <a16:creationId xmlns:a16="http://schemas.microsoft.com/office/drawing/2014/main" id="{A5C56944-71B0-6C07-492E-D4F21DCB1E65}"/>
              </a:ext>
            </a:extLst>
          </p:cNvPr>
          <p:cNvPicPr>
            <a:picLocks noGrp="1" noChangeAspect="1" noChangeArrowheads="1"/>
          </p:cNvPicPr>
          <p:nvPr>
            <p:ph sz="half" idx="4294967295"/>
          </p:nvPr>
        </p:nvPicPr>
        <p:blipFill>
          <a:blip r:embed="rId2">
            <a:extLst>
              <a:ext uri="{28A0092B-C50C-407E-A947-70E740481C1C}">
                <a14:useLocalDpi xmlns:a14="http://schemas.microsoft.com/office/drawing/2010/main" val="0"/>
              </a:ext>
            </a:extLst>
          </a:blip>
          <a:srcRect r="-3667" b="-2083"/>
          <a:stretch>
            <a:fillRect/>
          </a:stretch>
        </p:blipFill>
        <p:spPr>
          <a:xfrm>
            <a:off x="821266" y="1371600"/>
            <a:ext cx="3978729" cy="4533900"/>
          </a:xfrm>
          <a:solidFill>
            <a:srgbClr val="00CCFF"/>
          </a:solidFill>
          <a:ln>
            <a:solidFill>
              <a:srgbClr val="00CCFF"/>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4259">
                                            <p:txEl>
                                              <p:pRg st="0" end="0"/>
                                            </p:txEl>
                                          </p:spTgt>
                                        </p:tgtEl>
                                        <p:attrNameLst>
                                          <p:attrName>style.visibility</p:attrName>
                                        </p:attrNameLst>
                                      </p:cBhvr>
                                      <p:to>
                                        <p:strVal val="visible"/>
                                      </p:to>
                                    </p:set>
                                    <p:anim calcmode="lin" valueType="num">
                                      <p:cBhvr additive="base">
                                        <p:cTn id="7" dur="500" fill="hold"/>
                                        <p:tgtEl>
                                          <p:spTgt spid="2242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42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4259">
                                            <p:txEl>
                                              <p:pRg st="1" end="1"/>
                                            </p:txEl>
                                          </p:spTgt>
                                        </p:tgtEl>
                                        <p:attrNameLst>
                                          <p:attrName>style.visibility</p:attrName>
                                        </p:attrNameLst>
                                      </p:cBhvr>
                                      <p:to>
                                        <p:strVal val="visible"/>
                                      </p:to>
                                    </p:set>
                                    <p:anim calcmode="lin" valueType="num">
                                      <p:cBhvr additive="base">
                                        <p:cTn id="13" dur="500" fill="hold"/>
                                        <p:tgtEl>
                                          <p:spTgt spid="2242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42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4259">
                                            <p:txEl>
                                              <p:pRg st="2" end="2"/>
                                            </p:txEl>
                                          </p:spTgt>
                                        </p:tgtEl>
                                        <p:attrNameLst>
                                          <p:attrName>style.visibility</p:attrName>
                                        </p:attrNameLst>
                                      </p:cBhvr>
                                      <p:to>
                                        <p:strVal val="visible"/>
                                      </p:to>
                                    </p:set>
                                    <p:anim calcmode="lin" valueType="num">
                                      <p:cBhvr additive="base">
                                        <p:cTn id="19" dur="500" fill="hold"/>
                                        <p:tgtEl>
                                          <p:spTgt spid="2242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42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24259">
                                            <p:txEl>
                                              <p:pRg st="3" end="3"/>
                                            </p:txEl>
                                          </p:spTgt>
                                        </p:tgtEl>
                                        <p:attrNameLst>
                                          <p:attrName>style.visibility</p:attrName>
                                        </p:attrNameLst>
                                      </p:cBhvr>
                                      <p:to>
                                        <p:strVal val="visible"/>
                                      </p:to>
                                    </p:set>
                                    <p:anim calcmode="lin" valueType="num">
                                      <p:cBhvr additive="base">
                                        <p:cTn id="25" dur="500" fill="hold"/>
                                        <p:tgtEl>
                                          <p:spTgt spid="2242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425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4259">
                                            <p:txEl>
                                              <p:pRg st="4" end="4"/>
                                            </p:txEl>
                                          </p:spTgt>
                                        </p:tgtEl>
                                        <p:attrNameLst>
                                          <p:attrName>style.visibility</p:attrName>
                                        </p:attrNameLst>
                                      </p:cBhvr>
                                      <p:to>
                                        <p:strVal val="visible"/>
                                      </p:to>
                                    </p:set>
                                    <p:anim calcmode="lin" valueType="num">
                                      <p:cBhvr additive="base">
                                        <p:cTn id="31" dur="500" fill="hold"/>
                                        <p:tgtEl>
                                          <p:spTgt spid="224259">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4259">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6">
            <a:extLst>
              <a:ext uri="{FF2B5EF4-FFF2-40B4-BE49-F238E27FC236}">
                <a16:creationId xmlns:a16="http://schemas.microsoft.com/office/drawing/2014/main" id="{2B22D795-4EB7-C4AD-2E7F-5F6CA50A5CF4}"/>
              </a:ext>
            </a:extLst>
          </p:cNvPr>
          <p:cNvSpPr>
            <a:spLocks noGrp="1"/>
          </p:cNvSpPr>
          <p:nvPr>
            <p:ph type="sldNum" sz="quarter" idx="12"/>
          </p:nvPr>
        </p:nvSpPr>
        <p:spPr/>
        <p:txBody>
          <a:bodyPr/>
          <a:lstStyle/>
          <a:p>
            <a:pPr fontAlgn="base">
              <a:spcBef>
                <a:spcPct val="0"/>
              </a:spcBef>
              <a:spcAft>
                <a:spcPct val="0"/>
              </a:spcAft>
            </a:pPr>
            <a:fld id="{C2940101-29F0-429F-9201-93C53F7F963D}"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pPr>
              <a:t>88</a:t>
            </a:fld>
            <a:endParaRPr lang="en-US" altLang="en-US">
              <a:solidFill>
                <a:srgbClr val="FFFFFF"/>
              </a:solidFill>
              <a:latin typeface="Tahoma" panose="020B0604030504040204" pitchFamily="34" charset="0"/>
              <a:cs typeface="Arial" panose="020B0604020202020204" pitchFamily="34" charset="0"/>
            </a:endParaRPr>
          </a:p>
        </p:txBody>
      </p:sp>
      <p:sp>
        <p:nvSpPr>
          <p:cNvPr id="225282" name="Rectangle 2">
            <a:extLst>
              <a:ext uri="{FF2B5EF4-FFF2-40B4-BE49-F238E27FC236}">
                <a16:creationId xmlns:a16="http://schemas.microsoft.com/office/drawing/2014/main" id="{87C636E7-EC39-7AB7-8435-21DA4F7E7035}"/>
              </a:ext>
            </a:extLst>
          </p:cNvPr>
          <p:cNvSpPr>
            <a:spLocks noGrp="1" noChangeArrowheads="1"/>
          </p:cNvSpPr>
          <p:nvPr>
            <p:ph type="title"/>
          </p:nvPr>
        </p:nvSpPr>
        <p:spPr>
          <a:xfrm>
            <a:off x="365759" y="76199"/>
            <a:ext cx="11530149" cy="1883229"/>
          </a:xfrm>
        </p:spPr>
        <p:txBody>
          <a:bodyPr/>
          <a:lstStyle/>
          <a:p>
            <a:r>
              <a:rPr lang="en-US" altLang="en-US" sz="6600" dirty="0">
                <a:solidFill>
                  <a:srgbClr val="00CC99"/>
                </a:solidFill>
                <a:latin typeface="Mistral" panose="03090702030407020403" pitchFamily="66" charset="0"/>
              </a:rPr>
              <a:t>The Spiritual Character</a:t>
            </a:r>
            <a:br>
              <a:rPr lang="en-US" altLang="en-US" sz="6600" dirty="0">
                <a:solidFill>
                  <a:srgbClr val="00CC99"/>
                </a:solidFill>
                <a:latin typeface="Mistral" panose="03090702030407020403" pitchFamily="66" charset="0"/>
              </a:rPr>
            </a:br>
            <a:r>
              <a:rPr lang="en-US" altLang="en-US" sz="2800" i="1" dirty="0">
                <a:solidFill>
                  <a:srgbClr val="FFFFCC"/>
                </a:solidFill>
                <a:effectLst/>
                <a:latin typeface="Comic Sans MS" panose="030F0702030302020204" pitchFamily="66" charset="0"/>
              </a:rPr>
              <a:t>There was a spiritual character to this future hope that was not always fully appreciated within the Jewish community.</a:t>
            </a:r>
            <a:endParaRPr lang="en-US" altLang="en-US" sz="6600" dirty="0">
              <a:solidFill>
                <a:srgbClr val="FFFFCC"/>
              </a:solidFill>
              <a:latin typeface="Mistral" panose="03090702030407020403" pitchFamily="66" charset="0"/>
            </a:endParaRPr>
          </a:p>
        </p:txBody>
      </p:sp>
      <p:sp>
        <p:nvSpPr>
          <p:cNvPr id="225283" name="Rectangle 3">
            <a:extLst>
              <a:ext uri="{FF2B5EF4-FFF2-40B4-BE49-F238E27FC236}">
                <a16:creationId xmlns:a16="http://schemas.microsoft.com/office/drawing/2014/main" id="{53AE3F36-D035-DEB4-5FB7-E7C09D42AA9A}"/>
              </a:ext>
            </a:extLst>
          </p:cNvPr>
          <p:cNvSpPr>
            <a:spLocks noGrp="1" noChangeArrowheads="1"/>
          </p:cNvSpPr>
          <p:nvPr>
            <p:ph type="body" sz="half" idx="1"/>
          </p:nvPr>
        </p:nvSpPr>
        <p:spPr>
          <a:xfrm>
            <a:off x="539932" y="2214154"/>
            <a:ext cx="5334000" cy="4308566"/>
          </a:xfrm>
        </p:spPr>
        <p:txBody>
          <a:bodyPr/>
          <a:lstStyle/>
          <a:p>
            <a:pPr>
              <a:buFont typeface="Wingdings" panose="05000000000000000000" pitchFamily="2" charset="2"/>
              <a:buNone/>
            </a:pPr>
            <a:r>
              <a:rPr lang="en-US" altLang="en-US" sz="2000" i="1" dirty="0">
                <a:latin typeface="Arial Narrow" panose="020B0606020202030204" pitchFamily="34" charset="0"/>
              </a:rPr>
              <a:t>Afterward, the Israelites will…come trembling to Yahweh and to his blessings…</a:t>
            </a:r>
            <a:r>
              <a:rPr lang="en-US" altLang="en-US" sz="1800" dirty="0">
                <a:latin typeface="Arial Narrow" panose="020B0606020202030204" pitchFamily="34" charset="0"/>
              </a:rPr>
              <a:t> (Ho. 3:5b)</a:t>
            </a:r>
          </a:p>
          <a:p>
            <a:pPr>
              <a:buFont typeface="Wingdings" panose="05000000000000000000" pitchFamily="2" charset="2"/>
              <a:buNone/>
            </a:pPr>
            <a:endParaRPr lang="en-US" altLang="en-US" sz="800" dirty="0">
              <a:latin typeface="Arial Narrow" panose="020B0606020202030204" pitchFamily="34" charset="0"/>
            </a:endParaRPr>
          </a:p>
          <a:p>
            <a:pPr>
              <a:buFont typeface="Wingdings" panose="05000000000000000000" pitchFamily="2" charset="2"/>
              <a:buNone/>
            </a:pPr>
            <a:r>
              <a:rPr lang="en-US" altLang="en-US" sz="2000" i="1" dirty="0">
                <a:latin typeface="Arial Narrow" panose="020B0606020202030204" pitchFamily="34" charset="0"/>
              </a:rPr>
              <a:t>I will heal their waywardness and love them freely… </a:t>
            </a:r>
            <a:r>
              <a:rPr lang="en-US" altLang="en-US" sz="1800" dirty="0">
                <a:latin typeface="Arial Narrow" panose="020B0606020202030204" pitchFamily="34" charset="0"/>
              </a:rPr>
              <a:t>(Ho. 14:4)</a:t>
            </a:r>
          </a:p>
          <a:p>
            <a:pPr>
              <a:buFont typeface="Wingdings" panose="05000000000000000000" pitchFamily="2" charset="2"/>
              <a:buNone/>
            </a:pPr>
            <a:endParaRPr lang="en-US" altLang="en-US" sz="800" dirty="0">
              <a:latin typeface="Arial Narrow" panose="020B0606020202030204" pitchFamily="34" charset="0"/>
            </a:endParaRPr>
          </a:p>
          <a:p>
            <a:pPr>
              <a:buFont typeface="Wingdings" panose="05000000000000000000" pitchFamily="2" charset="2"/>
              <a:buNone/>
            </a:pPr>
            <a:r>
              <a:rPr lang="en-US" altLang="en-US" sz="2000" i="1" dirty="0">
                <a:latin typeface="Arial Narrow" panose="020B0606020202030204" pitchFamily="34" charset="0"/>
              </a:rPr>
              <a:t>Those who are left in Zion…will be called holy… </a:t>
            </a:r>
            <a:r>
              <a:rPr lang="en-US" altLang="en-US" sz="1800" dirty="0">
                <a:latin typeface="Arial Narrow" panose="020B0606020202030204" pitchFamily="34" charset="0"/>
              </a:rPr>
              <a:t>(Is. 4:3)</a:t>
            </a:r>
          </a:p>
          <a:p>
            <a:pPr>
              <a:buFont typeface="Wingdings" panose="05000000000000000000" pitchFamily="2" charset="2"/>
              <a:buNone/>
            </a:pPr>
            <a:endParaRPr lang="en-US" altLang="en-US" sz="800" dirty="0">
              <a:latin typeface="Arial Narrow" panose="020B0606020202030204" pitchFamily="34" charset="0"/>
            </a:endParaRPr>
          </a:p>
          <a:p>
            <a:pPr>
              <a:buFont typeface="Wingdings" panose="05000000000000000000" pitchFamily="2" charset="2"/>
              <a:buNone/>
            </a:pPr>
            <a:r>
              <a:rPr lang="en-US" altLang="en-US" sz="2000" i="1" dirty="0">
                <a:latin typeface="Arial Narrow" panose="020B0606020202030204" pitchFamily="34" charset="0"/>
              </a:rPr>
              <a:t>And a highway will be there; it will be called the Way of Holiness. The unclean will not journey on it…only the redeemed will walk there. </a:t>
            </a:r>
            <a:r>
              <a:rPr lang="en-US" altLang="en-US" sz="1800" dirty="0">
                <a:latin typeface="Arial Narrow" panose="020B0606020202030204" pitchFamily="34" charset="0"/>
              </a:rPr>
              <a:t>(Is. 35:8-9)</a:t>
            </a:r>
            <a:endParaRPr lang="en-US" altLang="en-US" sz="2000" i="1" dirty="0">
              <a:latin typeface="Arial Narrow" panose="020B0606020202030204" pitchFamily="34" charset="0"/>
            </a:endParaRPr>
          </a:p>
        </p:txBody>
      </p:sp>
      <p:sp>
        <p:nvSpPr>
          <p:cNvPr id="225284" name="Rectangle 4">
            <a:extLst>
              <a:ext uri="{FF2B5EF4-FFF2-40B4-BE49-F238E27FC236}">
                <a16:creationId xmlns:a16="http://schemas.microsoft.com/office/drawing/2014/main" id="{579B52D3-9325-B0B5-00AC-3467FA9871A4}"/>
              </a:ext>
            </a:extLst>
          </p:cNvPr>
          <p:cNvSpPr>
            <a:spLocks noGrp="1" noChangeArrowheads="1"/>
          </p:cNvSpPr>
          <p:nvPr>
            <p:ph type="body" sz="half" idx="2"/>
          </p:nvPr>
        </p:nvSpPr>
        <p:spPr>
          <a:xfrm>
            <a:off x="5998028" y="2214154"/>
            <a:ext cx="5333999" cy="4308566"/>
          </a:xfrm>
        </p:spPr>
        <p:txBody>
          <a:bodyPr/>
          <a:lstStyle/>
          <a:p>
            <a:pPr>
              <a:buFont typeface="Wingdings" panose="05000000000000000000" pitchFamily="2" charset="2"/>
              <a:buNone/>
            </a:pPr>
            <a:r>
              <a:rPr lang="en-US" altLang="en-US" sz="2000" i="1" dirty="0">
                <a:latin typeface="Arial Narrow" panose="020B0606020202030204" pitchFamily="34" charset="0"/>
              </a:rPr>
              <a:t>But I will leave within you the meek and humble, who trust in the name of the L</a:t>
            </a:r>
            <a:r>
              <a:rPr lang="en-US" altLang="en-US" sz="1600" i="1" dirty="0">
                <a:latin typeface="Arial Narrow" panose="020B0606020202030204" pitchFamily="34" charset="0"/>
              </a:rPr>
              <a:t>ORD</a:t>
            </a:r>
            <a:r>
              <a:rPr lang="en-US" altLang="en-US" sz="2000" i="1" dirty="0">
                <a:latin typeface="Arial Narrow" panose="020B0606020202030204" pitchFamily="34" charset="0"/>
              </a:rPr>
              <a:t>. The remnant of Israel will do no wrong; they will speak no lies… </a:t>
            </a:r>
            <a:r>
              <a:rPr lang="en-US" altLang="en-US" sz="1800" dirty="0">
                <a:latin typeface="Arial Narrow" panose="020B0606020202030204" pitchFamily="34" charset="0"/>
              </a:rPr>
              <a:t>(Zep. 3:12-13)</a:t>
            </a:r>
          </a:p>
          <a:p>
            <a:pPr>
              <a:buFont typeface="Wingdings" panose="05000000000000000000" pitchFamily="2" charset="2"/>
              <a:buNone/>
            </a:pPr>
            <a:endParaRPr lang="en-US" altLang="en-US" sz="800" dirty="0">
              <a:latin typeface="Arial Narrow" panose="020B0606020202030204" pitchFamily="34" charset="0"/>
            </a:endParaRPr>
          </a:p>
          <a:p>
            <a:pPr>
              <a:buFont typeface="Wingdings" panose="05000000000000000000" pitchFamily="2" charset="2"/>
              <a:buNone/>
            </a:pPr>
            <a:r>
              <a:rPr lang="en-US" altLang="en-US" sz="2000" i="1" dirty="0">
                <a:latin typeface="Arial Narrow" panose="020B0606020202030204" pitchFamily="34" charset="0"/>
              </a:rPr>
              <a:t>I will give them a heart to know me, that I am Yahweh. They will be my people, and I will be their God, for they will return to me with all their heart. </a:t>
            </a:r>
            <a:r>
              <a:rPr lang="en-US" altLang="en-US" sz="1800" dirty="0">
                <a:latin typeface="Arial Narrow" panose="020B0606020202030204" pitchFamily="34" charset="0"/>
              </a:rPr>
              <a:t>(Je. 24:7)</a:t>
            </a:r>
          </a:p>
          <a:p>
            <a:pPr>
              <a:buFont typeface="Wingdings" panose="05000000000000000000" pitchFamily="2" charset="2"/>
              <a:buNone/>
            </a:pPr>
            <a:endParaRPr lang="en-US" altLang="en-US" sz="800" dirty="0">
              <a:latin typeface="Arial Narrow" panose="020B0606020202030204" pitchFamily="34" charset="0"/>
            </a:endParaRPr>
          </a:p>
          <a:p>
            <a:pPr>
              <a:buFont typeface="Wingdings" panose="05000000000000000000" pitchFamily="2" charset="2"/>
              <a:buNone/>
            </a:pPr>
            <a:r>
              <a:rPr lang="en-US" altLang="en-US" sz="2000" i="1" dirty="0">
                <a:latin typeface="Arial Narrow" panose="020B0606020202030204" pitchFamily="34" charset="0"/>
              </a:rPr>
              <a:t>I will cleanse them from all the sin they have committed against me and will forgive all their sins… </a:t>
            </a:r>
            <a:r>
              <a:rPr lang="en-US" altLang="en-US" sz="1800" dirty="0">
                <a:latin typeface="Arial Narrow" panose="020B0606020202030204" pitchFamily="34" charset="0"/>
              </a:rPr>
              <a:t>(Je. 33:8)</a:t>
            </a:r>
          </a:p>
          <a:p>
            <a:pPr>
              <a:buFont typeface="Wingdings" panose="05000000000000000000" pitchFamily="2" charset="2"/>
              <a:buNone/>
            </a:pPr>
            <a:endParaRPr lang="en-US" altLang="en-US" sz="800" i="1" dirty="0">
              <a:latin typeface="Arial Narrow" panose="020B0606020202030204" pitchFamily="34" charset="0"/>
            </a:endParaRPr>
          </a:p>
          <a:p>
            <a:pPr>
              <a:buFont typeface="Wingdings" panose="05000000000000000000" pitchFamily="2" charset="2"/>
              <a:buNone/>
            </a:pPr>
            <a:r>
              <a:rPr lang="en-US" altLang="en-US" sz="2000" i="1" dirty="0">
                <a:latin typeface="Arial Narrow" panose="020B0606020202030204" pitchFamily="34" charset="0"/>
              </a:rPr>
              <a:t>I will sprinkle clean water upon you, and you will be clean… </a:t>
            </a:r>
            <a:r>
              <a:rPr lang="en-US" altLang="en-US" sz="1800" dirty="0">
                <a:latin typeface="Arial Narrow" panose="020B0606020202030204" pitchFamily="34" charset="0"/>
              </a:rPr>
              <a:t>(Eze. 36:25)</a:t>
            </a:r>
            <a:endParaRPr lang="en-US" altLang="en-US" sz="2000" i="1" dirty="0">
              <a:latin typeface="Arial Narrow" panose="020B060602020203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25283">
                                            <p:txEl>
                                              <p:pRg st="0" end="0"/>
                                            </p:txEl>
                                          </p:spTgt>
                                        </p:tgtEl>
                                        <p:attrNameLst>
                                          <p:attrName>style.visibility</p:attrName>
                                        </p:attrNameLst>
                                      </p:cBhvr>
                                      <p:to>
                                        <p:strVal val="visible"/>
                                      </p:to>
                                    </p:set>
                                    <p:anim calcmode="lin" valueType="num">
                                      <p:cBhvr additive="base">
                                        <p:cTn id="7" dur="500" fill="hold"/>
                                        <p:tgtEl>
                                          <p:spTgt spid="2252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252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225283">
                                            <p:txEl>
                                              <p:pRg st="2" end="2"/>
                                            </p:txEl>
                                          </p:spTgt>
                                        </p:tgtEl>
                                        <p:attrNameLst>
                                          <p:attrName>style.visibility</p:attrName>
                                        </p:attrNameLst>
                                      </p:cBhvr>
                                      <p:to>
                                        <p:strVal val="visible"/>
                                      </p:to>
                                    </p:set>
                                    <p:anim calcmode="lin" valueType="num">
                                      <p:cBhvr additive="base">
                                        <p:cTn id="13" dur="500" fill="hold"/>
                                        <p:tgtEl>
                                          <p:spTgt spid="22528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52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225283">
                                            <p:txEl>
                                              <p:pRg st="4" end="4"/>
                                            </p:txEl>
                                          </p:spTgt>
                                        </p:tgtEl>
                                        <p:attrNameLst>
                                          <p:attrName>style.visibility</p:attrName>
                                        </p:attrNameLst>
                                      </p:cBhvr>
                                      <p:to>
                                        <p:strVal val="visible"/>
                                      </p:to>
                                    </p:set>
                                    <p:anim calcmode="lin" valueType="num">
                                      <p:cBhvr additive="base">
                                        <p:cTn id="19" dur="500" fill="hold"/>
                                        <p:tgtEl>
                                          <p:spTgt spid="22528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52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nodeType="clickEffect">
                                  <p:stCondLst>
                                    <p:cond delay="0"/>
                                  </p:stCondLst>
                                  <p:childTnLst>
                                    <p:set>
                                      <p:cBhvr>
                                        <p:cTn id="24" dur="1" fill="hold">
                                          <p:stCondLst>
                                            <p:cond delay="0"/>
                                          </p:stCondLst>
                                        </p:cTn>
                                        <p:tgtEl>
                                          <p:spTgt spid="225283">
                                            <p:txEl>
                                              <p:pRg st="6" end="6"/>
                                            </p:txEl>
                                          </p:spTgt>
                                        </p:tgtEl>
                                        <p:attrNameLst>
                                          <p:attrName>style.visibility</p:attrName>
                                        </p:attrNameLst>
                                      </p:cBhvr>
                                      <p:to>
                                        <p:strVal val="visible"/>
                                      </p:to>
                                    </p:set>
                                    <p:anim calcmode="lin" valueType="num">
                                      <p:cBhvr additive="base">
                                        <p:cTn id="25" dur="500" fill="hold"/>
                                        <p:tgtEl>
                                          <p:spTgt spid="22528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252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225284">
                                            <p:txEl>
                                              <p:pRg st="0" end="0"/>
                                            </p:txEl>
                                          </p:spTgt>
                                        </p:tgtEl>
                                        <p:attrNameLst>
                                          <p:attrName>style.visibility</p:attrName>
                                        </p:attrNameLst>
                                      </p:cBhvr>
                                      <p:to>
                                        <p:strVal val="visible"/>
                                      </p:to>
                                    </p:set>
                                    <p:anim calcmode="lin" valueType="num">
                                      <p:cBhvr additive="base">
                                        <p:cTn id="31" dur="500" fill="hold"/>
                                        <p:tgtEl>
                                          <p:spTgt spid="225284">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2528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225284">
                                            <p:txEl>
                                              <p:pRg st="2" end="2"/>
                                            </p:txEl>
                                          </p:spTgt>
                                        </p:tgtEl>
                                        <p:attrNameLst>
                                          <p:attrName>style.visibility</p:attrName>
                                        </p:attrNameLst>
                                      </p:cBhvr>
                                      <p:to>
                                        <p:strVal val="visible"/>
                                      </p:to>
                                    </p:set>
                                    <p:anim calcmode="lin" valueType="num">
                                      <p:cBhvr additive="base">
                                        <p:cTn id="37" dur="500" fill="hold"/>
                                        <p:tgtEl>
                                          <p:spTgt spid="225284">
                                            <p:txEl>
                                              <p:pRg st="2" end="2"/>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22528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225284">
                                            <p:txEl>
                                              <p:pRg st="4" end="4"/>
                                            </p:txEl>
                                          </p:spTgt>
                                        </p:tgtEl>
                                        <p:attrNameLst>
                                          <p:attrName>style.visibility</p:attrName>
                                        </p:attrNameLst>
                                      </p:cBhvr>
                                      <p:to>
                                        <p:strVal val="visible"/>
                                      </p:to>
                                    </p:set>
                                    <p:anim calcmode="lin" valueType="num">
                                      <p:cBhvr additive="base">
                                        <p:cTn id="43" dur="500" fill="hold"/>
                                        <p:tgtEl>
                                          <p:spTgt spid="225284">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22528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225284">
                                            <p:txEl>
                                              <p:pRg st="6" end="6"/>
                                            </p:txEl>
                                          </p:spTgt>
                                        </p:tgtEl>
                                        <p:attrNameLst>
                                          <p:attrName>style.visibility</p:attrName>
                                        </p:attrNameLst>
                                      </p:cBhvr>
                                      <p:to>
                                        <p:strVal val="visible"/>
                                      </p:to>
                                    </p:set>
                                    <p:anim calcmode="lin" valueType="num">
                                      <p:cBhvr additive="base">
                                        <p:cTn id="49" dur="500" fill="hold"/>
                                        <p:tgtEl>
                                          <p:spTgt spid="225284">
                                            <p:txEl>
                                              <p:pRg st="6" end="6"/>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225284">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40714D9B-04DD-2FD7-B194-B58DAD34C334}"/>
              </a:ext>
            </a:extLst>
          </p:cNvPr>
          <p:cNvSpPr>
            <a:spLocks noGrp="1"/>
          </p:cNvSpPr>
          <p:nvPr>
            <p:ph type="sldNum" sz="quarter" idx="12"/>
          </p:nvPr>
        </p:nvSpPr>
        <p:spPr/>
        <p:txBody>
          <a:bodyPr/>
          <a:lstStyle/>
          <a:p>
            <a:pPr fontAlgn="base">
              <a:spcBef>
                <a:spcPct val="0"/>
              </a:spcBef>
              <a:spcAft>
                <a:spcPct val="0"/>
              </a:spcAft>
            </a:pPr>
            <a:fld id="{BD0C36AD-3959-41FA-872D-5AD8209D184B}" type="slidenum">
              <a:rPr lang="en-US" altLang="en-US">
                <a:solidFill>
                  <a:srgbClr val="FFFFFF"/>
                </a:solidFill>
                <a:latin typeface="Tahoma" panose="020B0604030504040204" pitchFamily="34" charset="0"/>
                <a:cs typeface="Arial" panose="020B0604020202020204" pitchFamily="34" charset="0"/>
              </a:rPr>
              <a:pPr fontAlgn="base">
                <a:spcBef>
                  <a:spcPct val="0"/>
                </a:spcBef>
                <a:spcAft>
                  <a:spcPct val="0"/>
                </a:spcAft>
              </a:pPr>
              <a:t>89</a:t>
            </a:fld>
            <a:endParaRPr lang="en-US" altLang="en-US">
              <a:solidFill>
                <a:srgbClr val="FFFFFF"/>
              </a:solidFill>
              <a:latin typeface="Tahoma" panose="020B0604030504040204" pitchFamily="34" charset="0"/>
              <a:cs typeface="Arial" panose="020B0604020202020204" pitchFamily="34" charset="0"/>
            </a:endParaRPr>
          </a:p>
        </p:txBody>
      </p:sp>
      <p:sp>
        <p:nvSpPr>
          <p:cNvPr id="227330" name="Rectangle 2">
            <a:extLst>
              <a:ext uri="{FF2B5EF4-FFF2-40B4-BE49-F238E27FC236}">
                <a16:creationId xmlns:a16="http://schemas.microsoft.com/office/drawing/2014/main" id="{9991031D-4007-5AF9-F508-CAEFC3C0B719}"/>
              </a:ext>
            </a:extLst>
          </p:cNvPr>
          <p:cNvSpPr>
            <a:spLocks noGrp="1" noChangeArrowheads="1"/>
          </p:cNvSpPr>
          <p:nvPr>
            <p:ph type="title"/>
          </p:nvPr>
        </p:nvSpPr>
        <p:spPr/>
        <p:txBody>
          <a:bodyPr/>
          <a:lstStyle/>
          <a:p>
            <a:r>
              <a:rPr lang="en-US" altLang="en-US"/>
              <a:t>The Repeating Phrase</a:t>
            </a:r>
          </a:p>
        </p:txBody>
      </p:sp>
      <p:sp>
        <p:nvSpPr>
          <p:cNvPr id="227331" name="Rectangle 3">
            <a:extLst>
              <a:ext uri="{FF2B5EF4-FFF2-40B4-BE49-F238E27FC236}">
                <a16:creationId xmlns:a16="http://schemas.microsoft.com/office/drawing/2014/main" id="{9F189C42-E108-5207-41B6-B6407C4722CB}"/>
              </a:ext>
            </a:extLst>
          </p:cNvPr>
          <p:cNvSpPr>
            <a:spLocks noGrp="1" noChangeArrowheads="1"/>
          </p:cNvSpPr>
          <p:nvPr>
            <p:ph type="body" idx="1"/>
          </p:nvPr>
        </p:nvSpPr>
        <p:spPr/>
        <p:txBody>
          <a:bodyPr/>
          <a:lstStyle/>
          <a:p>
            <a:pPr>
              <a:buFont typeface="Wingdings" panose="05000000000000000000" pitchFamily="2" charset="2"/>
              <a:buNone/>
            </a:pPr>
            <a:r>
              <a:rPr lang="en-US" altLang="en-US" sz="5400" dirty="0">
                <a:solidFill>
                  <a:schemeClr val="hlink"/>
                </a:solidFill>
                <a:latin typeface="Freestyle Script" panose="030804020302050B0404" pitchFamily="66" charset="0"/>
              </a:rPr>
              <a:t>“They will be my people, and I will be their God!”</a:t>
            </a:r>
          </a:p>
          <a:p>
            <a:pPr algn="r">
              <a:buFont typeface="Wingdings" panose="05000000000000000000" pitchFamily="2" charset="2"/>
              <a:buNone/>
            </a:pPr>
            <a:r>
              <a:rPr lang="en-US" altLang="en-US" sz="2400" dirty="0">
                <a:latin typeface="Arial Narrow" panose="020B0606020202030204" pitchFamily="34" charset="0"/>
              </a:rPr>
              <a:t>Jeremiah 32:38</a:t>
            </a:r>
          </a:p>
          <a:p>
            <a:pPr algn="r">
              <a:buFont typeface="Wingdings" panose="05000000000000000000" pitchFamily="2" charset="2"/>
              <a:buNone/>
            </a:pPr>
            <a:r>
              <a:rPr lang="en-US" altLang="en-US" sz="2400" dirty="0">
                <a:latin typeface="Arial Narrow" panose="020B0606020202030204" pitchFamily="34" charset="0"/>
              </a:rPr>
              <a:t>(cf. Is. 51:16a; Je. 24:7; 31:1, 33; Eze. 11:20; 14:11; 37:23, 27; Zec. 8:8)</a:t>
            </a: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27331">
                                            <p:txEl>
                                              <p:pRg st="0" end="0"/>
                                            </p:txEl>
                                          </p:spTgt>
                                        </p:tgtEl>
                                        <p:attrNameLst>
                                          <p:attrName>style.visibility</p:attrName>
                                        </p:attrNameLst>
                                      </p:cBhvr>
                                      <p:to>
                                        <p:strVal val="visible"/>
                                      </p:to>
                                    </p:set>
                                    <p:anim calcmode="lin" valueType="num">
                                      <p:cBhvr>
                                        <p:cTn id="7" dur="500" fill="hold"/>
                                        <p:tgtEl>
                                          <p:spTgt spid="22733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2733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42DA68-BF09-7B62-E740-55155DE1BD39}"/>
              </a:ext>
            </a:extLst>
          </p:cNvPr>
          <p:cNvSpPr>
            <a:spLocks noGrp="1"/>
          </p:cNvSpPr>
          <p:nvPr>
            <p:ph type="title"/>
          </p:nvPr>
        </p:nvSpPr>
        <p:spPr>
          <a:xfrm>
            <a:off x="9978189" y="320843"/>
            <a:ext cx="2038726" cy="6162508"/>
          </a:xfrm>
        </p:spPr>
        <p:txBody>
          <a:bodyPr/>
          <a:lstStyle/>
          <a:p>
            <a:pPr algn="l"/>
            <a:r>
              <a:rPr lang="en-US" sz="2400" kern="100" dirty="0">
                <a:solidFill>
                  <a:schemeClr val="tx1"/>
                </a:solidFill>
                <a:effectLst/>
                <a:latin typeface="+mn-lt"/>
                <a:ea typeface="Calibri" panose="020F0502020204030204" pitchFamily="34" charset="0"/>
                <a:cs typeface="Arial" panose="020B0604020202020204" pitchFamily="34" charset="0"/>
              </a:rPr>
              <a:t>In the Khirbet Shema synagogue in northern Galilee, the raised platform, where the Torah cabinet was placed, was oriented southward toward Jerusalem.</a:t>
            </a:r>
            <a:br>
              <a:rPr lang="en-US" sz="1800" kern="100" dirty="0">
                <a:effectLst/>
                <a:latin typeface="Calibri" panose="020F0502020204030204" pitchFamily="34" charset="0"/>
                <a:ea typeface="Calibri" panose="020F0502020204030204" pitchFamily="34" charset="0"/>
                <a:cs typeface="Arial" panose="020B0604020202020204" pitchFamily="34" charset="0"/>
              </a:rPr>
            </a:br>
            <a:endParaRPr lang="en-US" sz="2800" dirty="0">
              <a:effectLst/>
            </a:endParaRPr>
          </a:p>
        </p:txBody>
      </p:sp>
      <p:sp>
        <p:nvSpPr>
          <p:cNvPr id="4" name="Slide Number Placeholder 3">
            <a:extLst>
              <a:ext uri="{FF2B5EF4-FFF2-40B4-BE49-F238E27FC236}">
                <a16:creationId xmlns:a16="http://schemas.microsoft.com/office/drawing/2014/main" id="{803D4E66-01E5-507A-47BB-1EF5E9827B40}"/>
              </a:ext>
            </a:extLst>
          </p:cNvPr>
          <p:cNvSpPr>
            <a:spLocks noGrp="1"/>
          </p:cNvSpPr>
          <p:nvPr>
            <p:ph type="sldNum" sz="quarter" idx="12"/>
          </p:nvPr>
        </p:nvSpPr>
        <p:spPr/>
        <p:txBody>
          <a:bodyPr/>
          <a:lstStyle/>
          <a:p>
            <a:fld id="{1AE1E3F6-B88D-4629-87F6-2F273379B775}" type="slidenum">
              <a:rPr lang="en-US" altLang="en-US" smtClean="0"/>
              <a:pPr/>
              <a:t>9</a:t>
            </a:fld>
            <a:endParaRPr lang="en-US" altLang="en-US"/>
          </a:p>
        </p:txBody>
      </p:sp>
      <p:pic>
        <p:nvPicPr>
          <p:cNvPr id="5" name="Content Placeholder 4">
            <a:extLst>
              <a:ext uri="{FF2B5EF4-FFF2-40B4-BE49-F238E27FC236}">
                <a16:creationId xmlns:a16="http://schemas.microsoft.com/office/drawing/2014/main" id="{9B40B92F-1994-C84D-BA63-371886E9C58B}"/>
              </a:ext>
            </a:extLst>
          </p:cNvPr>
          <p:cNvPicPr>
            <a:picLocks noGrp="1" noChangeAspect="1"/>
          </p:cNvPicPr>
          <p:nvPr>
            <p:ph idx="1"/>
          </p:nvPr>
        </p:nvPicPr>
        <p:blipFill>
          <a:blip r:embed="rId2">
            <a:extLst>
              <a:ext uri="{28A0092B-C50C-407E-A947-70E740481C1C}">
                <a14:useLocalDpi xmlns:a14="http://schemas.microsoft.com/office/drawing/2010/main"/>
              </a:ext>
            </a:extLst>
          </a:blip>
          <a:srcRect/>
          <a:stretch>
            <a:fillRect/>
          </a:stretch>
        </p:blipFill>
        <p:spPr bwMode="auto">
          <a:xfrm>
            <a:off x="0" y="0"/>
            <a:ext cx="9820525" cy="6858000"/>
          </a:xfrm>
          <a:prstGeom prst="rect">
            <a:avLst/>
          </a:prstGeom>
          <a:noFill/>
          <a:ln>
            <a:noFill/>
          </a:ln>
        </p:spPr>
      </p:pic>
    </p:spTree>
    <p:extLst>
      <p:ext uri="{BB962C8B-B14F-4D97-AF65-F5344CB8AC3E}">
        <p14:creationId xmlns:p14="http://schemas.microsoft.com/office/powerpoint/2010/main" val="84457377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46786" name="Rectangle 2">
            <a:extLst>
              <a:ext uri="{FF2B5EF4-FFF2-40B4-BE49-F238E27FC236}">
                <a16:creationId xmlns:a16="http://schemas.microsoft.com/office/drawing/2014/main" id="{ADBE3B4E-F50E-1C29-70AE-7BD2A01A3498}"/>
              </a:ext>
            </a:extLst>
          </p:cNvPr>
          <p:cNvSpPr>
            <a:spLocks noGrp="1" noChangeArrowheads="1"/>
          </p:cNvSpPr>
          <p:nvPr>
            <p:ph type="title" sz="quarter"/>
          </p:nvPr>
        </p:nvSpPr>
        <p:spPr>
          <a:xfrm>
            <a:off x="304800" y="263526"/>
            <a:ext cx="11582400" cy="1143000"/>
          </a:xfrm>
        </p:spPr>
        <p:txBody>
          <a:bodyPr/>
          <a:lstStyle/>
          <a:p>
            <a:r>
              <a:rPr lang="en-US" altLang="en-US" sz="4800" dirty="0">
                <a:solidFill>
                  <a:srgbClr val="00FFFF"/>
                </a:solidFill>
                <a:latin typeface="Matura MT Script Capitals" panose="03020802060602070202" pitchFamily="66" charset="0"/>
              </a:rPr>
              <a:t>The Defining Symbols of Self-Identity</a:t>
            </a:r>
          </a:p>
        </p:txBody>
      </p:sp>
      <p:pic>
        <p:nvPicPr>
          <p:cNvPr id="246792" name="Picture 8">
            <a:extLst>
              <a:ext uri="{FF2B5EF4-FFF2-40B4-BE49-F238E27FC236}">
                <a16:creationId xmlns:a16="http://schemas.microsoft.com/office/drawing/2014/main" id="{E8868CE3-D761-63FA-0AE8-65011AF16C50}"/>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a:xfrm>
            <a:off x="2895600" y="1752601"/>
            <a:ext cx="2249488" cy="1590675"/>
          </a:xfrm>
        </p:spPr>
      </p:pic>
      <p:pic>
        <p:nvPicPr>
          <p:cNvPr id="246793" name="Picture 9">
            <a:extLst>
              <a:ext uri="{FF2B5EF4-FFF2-40B4-BE49-F238E27FC236}">
                <a16:creationId xmlns:a16="http://schemas.microsoft.com/office/drawing/2014/main" id="{F3D9DA98-C01A-C341-2AD7-CF95E3B77112}"/>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270750" y="1941514"/>
            <a:ext cx="1841500" cy="1489075"/>
          </a:xfrm>
        </p:spPr>
      </p:pic>
      <p:pic>
        <p:nvPicPr>
          <p:cNvPr id="246794" name="Picture 10">
            <a:extLst>
              <a:ext uri="{FF2B5EF4-FFF2-40B4-BE49-F238E27FC236}">
                <a16:creationId xmlns:a16="http://schemas.microsoft.com/office/drawing/2014/main" id="{1D2BCC54-C08D-801A-61AB-7421AFB79DD8}"/>
              </a:ext>
            </a:extLst>
          </p:cNvPr>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3092451" y="4202114"/>
            <a:ext cx="1814513" cy="1616075"/>
          </a:xfrm>
        </p:spPr>
      </p:pic>
      <p:pic>
        <p:nvPicPr>
          <p:cNvPr id="246795" name="Picture 11">
            <a:extLst>
              <a:ext uri="{FF2B5EF4-FFF2-40B4-BE49-F238E27FC236}">
                <a16:creationId xmlns:a16="http://schemas.microsoft.com/office/drawing/2014/main" id="{A78F088E-99BF-78BD-17D0-E5E22BE9128F}"/>
              </a:ext>
            </a:extLst>
          </p:cNvPr>
          <p:cNvPicPr>
            <a:picLocks noGrp="1" noChangeAspect="1" noChangeArrowheads="1"/>
          </p:cNvPicPr>
          <p:nvPr>
            <p:ph sz="quarter" idx="4"/>
          </p:nvPr>
        </p:nvPicPr>
        <p:blipFill>
          <a:blip r:embed="rId5">
            <a:extLst>
              <a:ext uri="{28A0092B-C50C-407E-A947-70E740481C1C}">
                <a14:useLocalDpi xmlns:a14="http://schemas.microsoft.com/office/drawing/2010/main" val="0"/>
              </a:ext>
            </a:extLst>
          </a:blip>
          <a:srcRect/>
          <a:stretch>
            <a:fillRect/>
          </a:stretch>
        </p:blipFill>
        <p:spPr>
          <a:xfrm>
            <a:off x="7343775" y="4032250"/>
            <a:ext cx="1695450" cy="1835150"/>
          </a:xfrm>
        </p:spPr>
      </p:pic>
      <p:sp>
        <p:nvSpPr>
          <p:cNvPr id="246796" name="Text Box 12">
            <a:extLst>
              <a:ext uri="{FF2B5EF4-FFF2-40B4-BE49-F238E27FC236}">
                <a16:creationId xmlns:a16="http://schemas.microsoft.com/office/drawing/2014/main" id="{56704E11-7AF6-2DC3-81AB-44669011FE3B}"/>
              </a:ext>
            </a:extLst>
          </p:cNvPr>
          <p:cNvSpPr txBox="1">
            <a:spLocks noChangeArrowheads="1"/>
          </p:cNvSpPr>
          <p:nvPr/>
        </p:nvSpPr>
        <p:spPr bwMode="auto">
          <a:xfrm>
            <a:off x="3276600" y="3429000"/>
            <a:ext cx="1524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1" dirty="0">
                <a:solidFill>
                  <a:srgbClr val="FFFFFF"/>
                </a:solidFill>
                <a:latin typeface="Agency FB" panose="020B0503020202020204" pitchFamily="34" charset="0"/>
                <a:cs typeface="Arial" panose="020B0604020202020204" pitchFamily="34" charset="0"/>
              </a:rPr>
              <a:t>KINGSHIP</a:t>
            </a:r>
          </a:p>
        </p:txBody>
      </p:sp>
      <p:sp>
        <p:nvSpPr>
          <p:cNvPr id="246797" name="Text Box 13">
            <a:extLst>
              <a:ext uri="{FF2B5EF4-FFF2-40B4-BE49-F238E27FC236}">
                <a16:creationId xmlns:a16="http://schemas.microsoft.com/office/drawing/2014/main" id="{BF0C96F2-0172-AA48-2FE2-3124E3D96544}"/>
              </a:ext>
            </a:extLst>
          </p:cNvPr>
          <p:cNvSpPr txBox="1">
            <a:spLocks noChangeArrowheads="1"/>
          </p:cNvSpPr>
          <p:nvPr/>
        </p:nvSpPr>
        <p:spPr bwMode="auto">
          <a:xfrm>
            <a:off x="3429000" y="5867400"/>
            <a:ext cx="1295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1" dirty="0">
                <a:solidFill>
                  <a:srgbClr val="FFFFFF"/>
                </a:solidFill>
                <a:latin typeface="Agency FB" panose="020B0503020202020204" pitchFamily="34" charset="0"/>
                <a:cs typeface="Arial" panose="020B0604020202020204" pitchFamily="34" charset="0"/>
              </a:rPr>
              <a:t>TEMPLE</a:t>
            </a:r>
          </a:p>
        </p:txBody>
      </p:sp>
      <p:sp>
        <p:nvSpPr>
          <p:cNvPr id="246798" name="Text Box 14">
            <a:extLst>
              <a:ext uri="{FF2B5EF4-FFF2-40B4-BE49-F238E27FC236}">
                <a16:creationId xmlns:a16="http://schemas.microsoft.com/office/drawing/2014/main" id="{9D258ACB-A809-750D-5940-EC9C4B8A9C69}"/>
              </a:ext>
            </a:extLst>
          </p:cNvPr>
          <p:cNvSpPr txBox="1">
            <a:spLocks noChangeArrowheads="1"/>
          </p:cNvSpPr>
          <p:nvPr/>
        </p:nvSpPr>
        <p:spPr bwMode="auto">
          <a:xfrm>
            <a:off x="7772400" y="3429000"/>
            <a:ext cx="990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1" dirty="0">
                <a:solidFill>
                  <a:srgbClr val="FFFFFF"/>
                </a:solidFill>
                <a:latin typeface="Agency FB" panose="020B0503020202020204" pitchFamily="34" charset="0"/>
                <a:cs typeface="Arial" panose="020B0604020202020204" pitchFamily="34" charset="0"/>
              </a:rPr>
              <a:t>LAND</a:t>
            </a:r>
          </a:p>
        </p:txBody>
      </p:sp>
      <p:sp>
        <p:nvSpPr>
          <p:cNvPr id="246799" name="Text Box 15">
            <a:extLst>
              <a:ext uri="{FF2B5EF4-FFF2-40B4-BE49-F238E27FC236}">
                <a16:creationId xmlns:a16="http://schemas.microsoft.com/office/drawing/2014/main" id="{C49E17F7-2044-26C4-07EE-652AE9664709}"/>
              </a:ext>
            </a:extLst>
          </p:cNvPr>
          <p:cNvSpPr txBox="1">
            <a:spLocks noChangeArrowheads="1"/>
          </p:cNvSpPr>
          <p:nvPr/>
        </p:nvSpPr>
        <p:spPr bwMode="auto">
          <a:xfrm>
            <a:off x="7467600" y="5867400"/>
            <a:ext cx="1752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base">
              <a:spcBef>
                <a:spcPct val="50000"/>
              </a:spcBef>
              <a:spcAft>
                <a:spcPct val="0"/>
              </a:spcAft>
            </a:pPr>
            <a:r>
              <a:rPr lang="en-US" altLang="en-US" sz="3200" b="1" dirty="0">
                <a:solidFill>
                  <a:srgbClr val="FFFFFF"/>
                </a:solidFill>
                <a:latin typeface="Agency FB" panose="020B0503020202020204" pitchFamily="34" charset="0"/>
                <a:cs typeface="Arial" panose="020B0604020202020204" pitchFamily="34" charset="0"/>
              </a:rPr>
              <a:t>COVENANT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46792"/>
                                        </p:tgtEl>
                                        <p:attrNameLst>
                                          <p:attrName>style.visibility</p:attrName>
                                        </p:attrNameLst>
                                      </p:cBhvr>
                                      <p:to>
                                        <p:strVal val="visible"/>
                                      </p:to>
                                    </p:set>
                                    <p:anim calcmode="lin" valueType="num">
                                      <p:cBhvr>
                                        <p:cTn id="7" dur="500" fill="hold"/>
                                        <p:tgtEl>
                                          <p:spTgt spid="246792"/>
                                        </p:tgtEl>
                                        <p:attrNameLst>
                                          <p:attrName>ppt_w</p:attrName>
                                        </p:attrNameLst>
                                      </p:cBhvr>
                                      <p:tavLst>
                                        <p:tav tm="0">
                                          <p:val>
                                            <p:fltVal val="0"/>
                                          </p:val>
                                        </p:tav>
                                        <p:tav tm="100000">
                                          <p:val>
                                            <p:strVal val="#ppt_w"/>
                                          </p:val>
                                        </p:tav>
                                      </p:tavLst>
                                    </p:anim>
                                    <p:anim calcmode="lin" valueType="num">
                                      <p:cBhvr>
                                        <p:cTn id="8" dur="500" fill="hold"/>
                                        <p:tgtEl>
                                          <p:spTgt spid="246792"/>
                                        </p:tgtEl>
                                        <p:attrNameLst>
                                          <p:attrName>ppt_h</p:attrName>
                                        </p:attrNameLst>
                                      </p:cBhvr>
                                      <p:tavLst>
                                        <p:tav tm="0">
                                          <p:val>
                                            <p:fltVal val="0"/>
                                          </p:val>
                                        </p:tav>
                                        <p:tav tm="100000">
                                          <p:val>
                                            <p:strVal val="#ppt_h"/>
                                          </p:val>
                                        </p:tav>
                                      </p:tavLst>
                                    </p:anim>
                                    <p:animEffect transition="in" filter="fade">
                                      <p:cBhvr>
                                        <p:cTn id="9" dur="500"/>
                                        <p:tgtEl>
                                          <p:spTgt spid="24679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46796"/>
                                        </p:tgtEl>
                                        <p:attrNameLst>
                                          <p:attrName>style.visibility</p:attrName>
                                        </p:attrNameLst>
                                      </p:cBhvr>
                                      <p:to>
                                        <p:strVal val="visible"/>
                                      </p:to>
                                    </p:set>
                                    <p:anim calcmode="lin" valueType="num">
                                      <p:cBhvr>
                                        <p:cTn id="12" dur="500" fill="hold"/>
                                        <p:tgtEl>
                                          <p:spTgt spid="246796"/>
                                        </p:tgtEl>
                                        <p:attrNameLst>
                                          <p:attrName>ppt_w</p:attrName>
                                        </p:attrNameLst>
                                      </p:cBhvr>
                                      <p:tavLst>
                                        <p:tav tm="0">
                                          <p:val>
                                            <p:fltVal val="0"/>
                                          </p:val>
                                        </p:tav>
                                        <p:tav tm="100000">
                                          <p:val>
                                            <p:strVal val="#ppt_w"/>
                                          </p:val>
                                        </p:tav>
                                      </p:tavLst>
                                    </p:anim>
                                    <p:anim calcmode="lin" valueType="num">
                                      <p:cBhvr>
                                        <p:cTn id="13" dur="500" fill="hold"/>
                                        <p:tgtEl>
                                          <p:spTgt spid="246796"/>
                                        </p:tgtEl>
                                        <p:attrNameLst>
                                          <p:attrName>ppt_h</p:attrName>
                                        </p:attrNameLst>
                                      </p:cBhvr>
                                      <p:tavLst>
                                        <p:tav tm="0">
                                          <p:val>
                                            <p:fltVal val="0"/>
                                          </p:val>
                                        </p:tav>
                                        <p:tav tm="100000">
                                          <p:val>
                                            <p:strVal val="#ppt_h"/>
                                          </p:val>
                                        </p:tav>
                                      </p:tavLst>
                                    </p:anim>
                                    <p:animEffect transition="in" filter="fade">
                                      <p:cBhvr>
                                        <p:cTn id="14" dur="500"/>
                                        <p:tgtEl>
                                          <p:spTgt spid="246796"/>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6793"/>
                                        </p:tgtEl>
                                        <p:attrNameLst>
                                          <p:attrName>style.visibility</p:attrName>
                                        </p:attrNameLst>
                                      </p:cBhvr>
                                      <p:to>
                                        <p:strVal val="visible"/>
                                      </p:to>
                                    </p:set>
                                    <p:anim calcmode="lin" valueType="num">
                                      <p:cBhvr>
                                        <p:cTn id="19" dur="500" fill="hold"/>
                                        <p:tgtEl>
                                          <p:spTgt spid="246793"/>
                                        </p:tgtEl>
                                        <p:attrNameLst>
                                          <p:attrName>ppt_w</p:attrName>
                                        </p:attrNameLst>
                                      </p:cBhvr>
                                      <p:tavLst>
                                        <p:tav tm="0">
                                          <p:val>
                                            <p:fltVal val="0"/>
                                          </p:val>
                                        </p:tav>
                                        <p:tav tm="100000">
                                          <p:val>
                                            <p:strVal val="#ppt_w"/>
                                          </p:val>
                                        </p:tav>
                                      </p:tavLst>
                                    </p:anim>
                                    <p:anim calcmode="lin" valueType="num">
                                      <p:cBhvr>
                                        <p:cTn id="20" dur="500" fill="hold"/>
                                        <p:tgtEl>
                                          <p:spTgt spid="246793"/>
                                        </p:tgtEl>
                                        <p:attrNameLst>
                                          <p:attrName>ppt_h</p:attrName>
                                        </p:attrNameLst>
                                      </p:cBhvr>
                                      <p:tavLst>
                                        <p:tav tm="0">
                                          <p:val>
                                            <p:fltVal val="0"/>
                                          </p:val>
                                        </p:tav>
                                        <p:tav tm="100000">
                                          <p:val>
                                            <p:strVal val="#ppt_h"/>
                                          </p:val>
                                        </p:tav>
                                      </p:tavLst>
                                    </p:anim>
                                    <p:animEffect transition="in" filter="fade">
                                      <p:cBhvr>
                                        <p:cTn id="21" dur="500"/>
                                        <p:tgtEl>
                                          <p:spTgt spid="24679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46798"/>
                                        </p:tgtEl>
                                        <p:attrNameLst>
                                          <p:attrName>style.visibility</p:attrName>
                                        </p:attrNameLst>
                                      </p:cBhvr>
                                      <p:to>
                                        <p:strVal val="visible"/>
                                      </p:to>
                                    </p:set>
                                    <p:anim calcmode="lin" valueType="num">
                                      <p:cBhvr>
                                        <p:cTn id="24" dur="500" fill="hold"/>
                                        <p:tgtEl>
                                          <p:spTgt spid="246798"/>
                                        </p:tgtEl>
                                        <p:attrNameLst>
                                          <p:attrName>ppt_w</p:attrName>
                                        </p:attrNameLst>
                                      </p:cBhvr>
                                      <p:tavLst>
                                        <p:tav tm="0">
                                          <p:val>
                                            <p:fltVal val="0"/>
                                          </p:val>
                                        </p:tav>
                                        <p:tav tm="100000">
                                          <p:val>
                                            <p:strVal val="#ppt_w"/>
                                          </p:val>
                                        </p:tav>
                                      </p:tavLst>
                                    </p:anim>
                                    <p:anim calcmode="lin" valueType="num">
                                      <p:cBhvr>
                                        <p:cTn id="25" dur="500" fill="hold"/>
                                        <p:tgtEl>
                                          <p:spTgt spid="246798"/>
                                        </p:tgtEl>
                                        <p:attrNameLst>
                                          <p:attrName>ppt_h</p:attrName>
                                        </p:attrNameLst>
                                      </p:cBhvr>
                                      <p:tavLst>
                                        <p:tav tm="0">
                                          <p:val>
                                            <p:fltVal val="0"/>
                                          </p:val>
                                        </p:tav>
                                        <p:tav tm="100000">
                                          <p:val>
                                            <p:strVal val="#ppt_h"/>
                                          </p:val>
                                        </p:tav>
                                      </p:tavLst>
                                    </p:anim>
                                    <p:animEffect transition="in" filter="fade">
                                      <p:cBhvr>
                                        <p:cTn id="26" dur="500"/>
                                        <p:tgtEl>
                                          <p:spTgt spid="24679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46794"/>
                                        </p:tgtEl>
                                        <p:attrNameLst>
                                          <p:attrName>style.visibility</p:attrName>
                                        </p:attrNameLst>
                                      </p:cBhvr>
                                      <p:to>
                                        <p:strVal val="visible"/>
                                      </p:to>
                                    </p:set>
                                    <p:anim calcmode="lin" valueType="num">
                                      <p:cBhvr>
                                        <p:cTn id="31" dur="500" fill="hold"/>
                                        <p:tgtEl>
                                          <p:spTgt spid="246794"/>
                                        </p:tgtEl>
                                        <p:attrNameLst>
                                          <p:attrName>ppt_w</p:attrName>
                                        </p:attrNameLst>
                                      </p:cBhvr>
                                      <p:tavLst>
                                        <p:tav tm="0">
                                          <p:val>
                                            <p:fltVal val="0"/>
                                          </p:val>
                                        </p:tav>
                                        <p:tav tm="100000">
                                          <p:val>
                                            <p:strVal val="#ppt_w"/>
                                          </p:val>
                                        </p:tav>
                                      </p:tavLst>
                                    </p:anim>
                                    <p:anim calcmode="lin" valueType="num">
                                      <p:cBhvr>
                                        <p:cTn id="32" dur="500" fill="hold"/>
                                        <p:tgtEl>
                                          <p:spTgt spid="246794"/>
                                        </p:tgtEl>
                                        <p:attrNameLst>
                                          <p:attrName>ppt_h</p:attrName>
                                        </p:attrNameLst>
                                      </p:cBhvr>
                                      <p:tavLst>
                                        <p:tav tm="0">
                                          <p:val>
                                            <p:fltVal val="0"/>
                                          </p:val>
                                        </p:tav>
                                        <p:tav tm="100000">
                                          <p:val>
                                            <p:strVal val="#ppt_h"/>
                                          </p:val>
                                        </p:tav>
                                      </p:tavLst>
                                    </p:anim>
                                    <p:animEffect transition="in" filter="fade">
                                      <p:cBhvr>
                                        <p:cTn id="33" dur="500"/>
                                        <p:tgtEl>
                                          <p:spTgt spid="24679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46797"/>
                                        </p:tgtEl>
                                        <p:attrNameLst>
                                          <p:attrName>style.visibility</p:attrName>
                                        </p:attrNameLst>
                                      </p:cBhvr>
                                      <p:to>
                                        <p:strVal val="visible"/>
                                      </p:to>
                                    </p:set>
                                    <p:anim calcmode="lin" valueType="num">
                                      <p:cBhvr>
                                        <p:cTn id="36" dur="500" fill="hold"/>
                                        <p:tgtEl>
                                          <p:spTgt spid="246797"/>
                                        </p:tgtEl>
                                        <p:attrNameLst>
                                          <p:attrName>ppt_w</p:attrName>
                                        </p:attrNameLst>
                                      </p:cBhvr>
                                      <p:tavLst>
                                        <p:tav tm="0">
                                          <p:val>
                                            <p:fltVal val="0"/>
                                          </p:val>
                                        </p:tav>
                                        <p:tav tm="100000">
                                          <p:val>
                                            <p:strVal val="#ppt_w"/>
                                          </p:val>
                                        </p:tav>
                                      </p:tavLst>
                                    </p:anim>
                                    <p:anim calcmode="lin" valueType="num">
                                      <p:cBhvr>
                                        <p:cTn id="37" dur="500" fill="hold"/>
                                        <p:tgtEl>
                                          <p:spTgt spid="246797"/>
                                        </p:tgtEl>
                                        <p:attrNameLst>
                                          <p:attrName>ppt_h</p:attrName>
                                        </p:attrNameLst>
                                      </p:cBhvr>
                                      <p:tavLst>
                                        <p:tav tm="0">
                                          <p:val>
                                            <p:fltVal val="0"/>
                                          </p:val>
                                        </p:tav>
                                        <p:tav tm="100000">
                                          <p:val>
                                            <p:strVal val="#ppt_h"/>
                                          </p:val>
                                        </p:tav>
                                      </p:tavLst>
                                    </p:anim>
                                    <p:animEffect transition="in" filter="fade">
                                      <p:cBhvr>
                                        <p:cTn id="38" dur="500"/>
                                        <p:tgtEl>
                                          <p:spTgt spid="246797"/>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46795"/>
                                        </p:tgtEl>
                                        <p:attrNameLst>
                                          <p:attrName>style.visibility</p:attrName>
                                        </p:attrNameLst>
                                      </p:cBhvr>
                                      <p:to>
                                        <p:strVal val="visible"/>
                                      </p:to>
                                    </p:set>
                                    <p:anim calcmode="lin" valueType="num">
                                      <p:cBhvr>
                                        <p:cTn id="43" dur="500" fill="hold"/>
                                        <p:tgtEl>
                                          <p:spTgt spid="246795"/>
                                        </p:tgtEl>
                                        <p:attrNameLst>
                                          <p:attrName>ppt_w</p:attrName>
                                        </p:attrNameLst>
                                      </p:cBhvr>
                                      <p:tavLst>
                                        <p:tav tm="0">
                                          <p:val>
                                            <p:fltVal val="0"/>
                                          </p:val>
                                        </p:tav>
                                        <p:tav tm="100000">
                                          <p:val>
                                            <p:strVal val="#ppt_w"/>
                                          </p:val>
                                        </p:tav>
                                      </p:tavLst>
                                    </p:anim>
                                    <p:anim calcmode="lin" valueType="num">
                                      <p:cBhvr>
                                        <p:cTn id="44" dur="500" fill="hold"/>
                                        <p:tgtEl>
                                          <p:spTgt spid="246795"/>
                                        </p:tgtEl>
                                        <p:attrNameLst>
                                          <p:attrName>ppt_h</p:attrName>
                                        </p:attrNameLst>
                                      </p:cBhvr>
                                      <p:tavLst>
                                        <p:tav tm="0">
                                          <p:val>
                                            <p:fltVal val="0"/>
                                          </p:val>
                                        </p:tav>
                                        <p:tav tm="100000">
                                          <p:val>
                                            <p:strVal val="#ppt_h"/>
                                          </p:val>
                                        </p:tav>
                                      </p:tavLst>
                                    </p:anim>
                                    <p:animEffect transition="in" filter="fade">
                                      <p:cBhvr>
                                        <p:cTn id="45" dur="500"/>
                                        <p:tgtEl>
                                          <p:spTgt spid="24679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46799"/>
                                        </p:tgtEl>
                                        <p:attrNameLst>
                                          <p:attrName>style.visibility</p:attrName>
                                        </p:attrNameLst>
                                      </p:cBhvr>
                                      <p:to>
                                        <p:strVal val="visible"/>
                                      </p:to>
                                    </p:set>
                                    <p:anim calcmode="lin" valueType="num">
                                      <p:cBhvr>
                                        <p:cTn id="48" dur="500" fill="hold"/>
                                        <p:tgtEl>
                                          <p:spTgt spid="246799"/>
                                        </p:tgtEl>
                                        <p:attrNameLst>
                                          <p:attrName>ppt_w</p:attrName>
                                        </p:attrNameLst>
                                      </p:cBhvr>
                                      <p:tavLst>
                                        <p:tav tm="0">
                                          <p:val>
                                            <p:fltVal val="0"/>
                                          </p:val>
                                        </p:tav>
                                        <p:tav tm="100000">
                                          <p:val>
                                            <p:strVal val="#ppt_w"/>
                                          </p:val>
                                        </p:tav>
                                      </p:tavLst>
                                    </p:anim>
                                    <p:anim calcmode="lin" valueType="num">
                                      <p:cBhvr>
                                        <p:cTn id="49" dur="500" fill="hold"/>
                                        <p:tgtEl>
                                          <p:spTgt spid="246799"/>
                                        </p:tgtEl>
                                        <p:attrNameLst>
                                          <p:attrName>ppt_h</p:attrName>
                                        </p:attrNameLst>
                                      </p:cBhvr>
                                      <p:tavLst>
                                        <p:tav tm="0">
                                          <p:val>
                                            <p:fltVal val="0"/>
                                          </p:val>
                                        </p:tav>
                                        <p:tav tm="100000">
                                          <p:val>
                                            <p:strVal val="#ppt_h"/>
                                          </p:val>
                                        </p:tav>
                                      </p:tavLst>
                                    </p:anim>
                                    <p:animEffect transition="in" filter="fade">
                                      <p:cBhvr>
                                        <p:cTn id="50" dur="500"/>
                                        <p:tgtEl>
                                          <p:spTgt spid="246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96" grpId="0"/>
      <p:bldP spid="246797" grpId="0"/>
      <p:bldP spid="246798" grpId="0"/>
      <p:bldP spid="246799"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A History of Failure</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1924591"/>
            <a:ext cx="10546080" cy="4324952"/>
          </a:xfrm>
        </p:spPr>
        <p:txBody>
          <a:bodyPr>
            <a:normAutofit lnSpcReduction="10000"/>
          </a:bodyPr>
          <a:lstStyle/>
          <a:p>
            <a:r>
              <a:rPr lang="en-US" sz="2800" b="1" dirty="0">
                <a:solidFill>
                  <a:srgbClr val="C00000"/>
                </a:solidFill>
                <a:latin typeface="Bahnschrift SemiBold Condensed" panose="020B0502040204020203" pitchFamily="34" charset="0"/>
              </a:rPr>
              <a:t>The long history of Israel in the Old Testament, despite some very bright points of light, was largely a history of failure.</a:t>
            </a:r>
            <a:endParaRPr lang="en-US" sz="2400" dirty="0"/>
          </a:p>
          <a:p>
            <a:pPr marL="914400" indent="-457200">
              <a:spcBef>
                <a:spcPts val="600"/>
              </a:spcBef>
              <a:buFont typeface="Wingdings" panose="05000000000000000000" pitchFamily="2" charset="2"/>
              <a:buChar char="§"/>
            </a:pPr>
            <a:r>
              <a:rPr lang="en-US" sz="2400" i="1" dirty="0"/>
              <a:t>The northern nation suffered exile first, then the southern nation, both as divine judgments for covenant failure.</a:t>
            </a:r>
          </a:p>
          <a:p>
            <a:pPr marL="914400" indent="-457200">
              <a:spcBef>
                <a:spcPts val="600"/>
              </a:spcBef>
              <a:buFont typeface="Wingdings" panose="05000000000000000000" pitchFamily="2" charset="2"/>
              <a:buChar char="§"/>
            </a:pPr>
            <a:r>
              <a:rPr lang="en-US" sz="2400" i="1" dirty="0"/>
              <a:t>The Jews who returned from exile, even though they rebuilt the temple, did not see the fulfillment of the glowing promises of the prophets.</a:t>
            </a:r>
          </a:p>
          <a:p>
            <a:pPr marL="914400" indent="-457200">
              <a:spcBef>
                <a:spcPts val="600"/>
              </a:spcBef>
              <a:buFont typeface="Wingdings" panose="05000000000000000000" pitchFamily="2" charset="2"/>
              <a:buChar char="§"/>
            </a:pPr>
            <a:r>
              <a:rPr lang="en-US" sz="2400" i="1" dirty="0"/>
              <a:t>The Intertestamental Period was filled with pagan oppression, especially from the Greeks and the Romans.</a:t>
            </a:r>
          </a:p>
          <a:p>
            <a:pPr marL="914400" indent="-457200">
              <a:spcBef>
                <a:spcPts val="600"/>
              </a:spcBef>
              <a:buFont typeface="Wingdings" panose="05000000000000000000" pitchFamily="2" charset="2"/>
              <a:buChar char="§"/>
            </a:pPr>
            <a:r>
              <a:rPr lang="en-US" sz="2400" i="1" dirty="0"/>
              <a:t>The two disastrous Jewish revolts, in the 60s AD and the 130s AD, would be the result of centuries of frustration.</a:t>
            </a:r>
          </a:p>
        </p:txBody>
      </p:sp>
    </p:spTree>
    <p:extLst>
      <p:ext uri="{BB962C8B-B14F-4D97-AF65-F5344CB8AC3E}">
        <p14:creationId xmlns:p14="http://schemas.microsoft.com/office/powerpoint/2010/main" val="3779384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59974-2141-AED3-250E-0E0D57248101}"/>
              </a:ext>
            </a:extLst>
          </p:cNvPr>
          <p:cNvSpPr>
            <a:spLocks noGrp="1"/>
          </p:cNvSpPr>
          <p:nvPr>
            <p:ph type="title"/>
          </p:nvPr>
        </p:nvSpPr>
        <p:spPr/>
        <p:txBody>
          <a:bodyPr/>
          <a:lstStyle/>
          <a:p>
            <a:r>
              <a:rPr lang="en-US" sz="6000" dirty="0">
                <a:solidFill>
                  <a:srgbClr val="C00000"/>
                </a:solidFill>
                <a:latin typeface="Brush Script MT" panose="03060802040406070304" pitchFamily="66" charset="0"/>
              </a:rPr>
              <a:t>Discussion Points</a:t>
            </a:r>
          </a:p>
        </p:txBody>
      </p:sp>
      <p:sp>
        <p:nvSpPr>
          <p:cNvPr id="3" name="Content Placeholder 2">
            <a:extLst>
              <a:ext uri="{FF2B5EF4-FFF2-40B4-BE49-F238E27FC236}">
                <a16:creationId xmlns:a16="http://schemas.microsoft.com/office/drawing/2014/main" id="{F0F7F633-3A83-B2F0-5DAA-BD6B7B8A9B21}"/>
              </a:ext>
            </a:extLst>
          </p:cNvPr>
          <p:cNvSpPr>
            <a:spLocks noGrp="1"/>
          </p:cNvSpPr>
          <p:nvPr>
            <p:ph idx="1"/>
          </p:nvPr>
        </p:nvSpPr>
        <p:spPr>
          <a:xfrm>
            <a:off x="838200" y="1825625"/>
            <a:ext cx="11137490" cy="4667250"/>
          </a:xfrm>
        </p:spPr>
        <p:txBody>
          <a:bodyPr/>
          <a:lstStyle/>
          <a:p>
            <a:r>
              <a:rPr lang="en-US" i="1" kern="100" dirty="0">
                <a:latin typeface="Franklin Gothic Medium" panose="020B0603020102020204" pitchFamily="34" charset="0"/>
                <a:ea typeface="Calibri" panose="020F0502020204030204" pitchFamily="34" charset="0"/>
                <a:cs typeface="Arial" panose="020B0604020202020204" pitchFamily="34" charset="0"/>
              </a:rPr>
              <a:t>If you had lived in the ancient Jewish context of exile and the Intertestamental Period, how would you have regarded the promises of the prophets?</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Based on the spiritual character of what the prophets envisioned, how would Jesus offer an alternative pathway for the future?</a:t>
            </a:r>
          </a:p>
          <a:p>
            <a:r>
              <a:rPr lang="en-US" i="1" kern="100" dirty="0">
                <a:latin typeface="Franklin Gothic Medium" panose="020B0603020102020204" pitchFamily="34" charset="0"/>
                <a:ea typeface="Calibri" panose="020F0502020204030204" pitchFamily="34" charset="0"/>
                <a:cs typeface="Arial" panose="020B0604020202020204" pitchFamily="34" charset="0"/>
              </a:rPr>
              <a:t>How did the Jesus address the enduring national Jewish symbols?</a:t>
            </a:r>
          </a:p>
          <a:p>
            <a:pPr lvl="1"/>
            <a:r>
              <a:rPr lang="en-US" i="1" kern="100" dirty="0">
                <a:latin typeface="Franklin Gothic Medium" panose="020B0603020102020204" pitchFamily="34" charset="0"/>
                <a:ea typeface="Calibri" panose="020F0502020204030204" pitchFamily="34" charset="0"/>
                <a:cs typeface="Arial" panose="020B0604020202020204" pitchFamily="34" charset="0"/>
              </a:rPr>
              <a:t>KING</a:t>
            </a:r>
          </a:p>
          <a:p>
            <a:pPr lvl="1"/>
            <a:r>
              <a:rPr lang="en-US" i="1" kern="100" dirty="0">
                <a:latin typeface="Franklin Gothic Medium" panose="020B0603020102020204" pitchFamily="34" charset="0"/>
                <a:ea typeface="Calibri" panose="020F0502020204030204" pitchFamily="34" charset="0"/>
                <a:cs typeface="Arial" panose="020B0604020202020204" pitchFamily="34" charset="0"/>
              </a:rPr>
              <a:t>TEMPLE</a:t>
            </a:r>
          </a:p>
          <a:p>
            <a:pPr lvl="1"/>
            <a:r>
              <a:rPr lang="en-US" i="1" kern="100" dirty="0">
                <a:latin typeface="Franklin Gothic Medium" panose="020B0603020102020204" pitchFamily="34" charset="0"/>
                <a:ea typeface="Calibri" panose="020F0502020204030204" pitchFamily="34" charset="0"/>
                <a:cs typeface="Arial" panose="020B0604020202020204" pitchFamily="34" charset="0"/>
              </a:rPr>
              <a:t>LAND</a:t>
            </a:r>
          </a:p>
          <a:p>
            <a:pPr lvl="1"/>
            <a:r>
              <a:rPr lang="en-US" i="1" kern="100" dirty="0">
                <a:latin typeface="Franklin Gothic Medium" panose="020B0603020102020204" pitchFamily="34" charset="0"/>
                <a:ea typeface="Calibri" panose="020F0502020204030204" pitchFamily="34" charset="0"/>
                <a:cs typeface="Arial" panose="020B0604020202020204" pitchFamily="34" charset="0"/>
              </a:rPr>
              <a:t>COVENANT</a:t>
            </a:r>
          </a:p>
        </p:txBody>
      </p:sp>
      <p:sp>
        <p:nvSpPr>
          <p:cNvPr id="4" name="Slide Number Placeholder 3">
            <a:extLst>
              <a:ext uri="{FF2B5EF4-FFF2-40B4-BE49-F238E27FC236}">
                <a16:creationId xmlns:a16="http://schemas.microsoft.com/office/drawing/2014/main" id="{5D18983D-59DE-99E6-F047-85679304BDA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171DA-B5BA-438B-8F6F-0DD66DAC4260}" type="slidenum">
              <a:rPr kumimoji="0" lang="en-US" alt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alt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494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31" fill="hold">
                            <p:stCondLst>
                              <p:cond delay="1500"/>
                            </p:stCondLst>
                            <p:childTnLst>
                              <p:par>
                                <p:cTn id="32" presetID="2" presetClass="entr" presetSubtype="4" fill="hold"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additive="base">
                                        <p:cTn id="34"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6" fill="hold">
                            <p:stCondLst>
                              <p:cond delay="2000"/>
                            </p:stCondLst>
                            <p:childTnLst>
                              <p:par>
                                <p:cTn id="37" presetID="2" presetClass="entr" presetSubtype="4" fill="hold" nodeType="after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 calcmode="lin" valueType="num">
                                      <p:cBhvr additive="base">
                                        <p:cTn id="3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709850" y="1513711"/>
            <a:ext cx="11068594" cy="298543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“Behold</a:t>
            </a:r>
            <a:r>
              <a:rPr lang="en-US" sz="2800" i="1" dirty="0">
                <a:solidFill>
                  <a:prstClr val="white"/>
                </a:solidFill>
                <a:latin typeface="Book Antiqua" panose="02040602050305030304" pitchFamily="18" charset="0"/>
              </a:rPr>
              <a:t> my servant, whom I uphold, my chosen in whom my soul delights; I have put my Spirit upon him; he will bring forth justice to the nations. …a bruised reed he will not break, and a faintly burning wick he will not quench; he will faithfully bring forth justice. He will not grow faint or be discouraged till he has established justice in the earth…”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t>
            </a:r>
            <a:r>
              <a:rPr lang="en-US" sz="2400" i="1" dirty="0">
                <a:solidFill>
                  <a:prstClr val="white"/>
                </a:solidFill>
                <a:latin typeface="Book Antiqua" panose="02040602050305030304" pitchFamily="18" charset="0"/>
              </a:rPr>
              <a:t>Isaiah 42:1-4</a:t>
            </a: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p:txBody>
      </p:sp>
    </p:spTree>
    <p:extLst>
      <p:ext uri="{BB962C8B-B14F-4D97-AF65-F5344CB8AC3E}">
        <p14:creationId xmlns:p14="http://schemas.microsoft.com/office/powerpoint/2010/main" val="39648930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a:t>
            </a:r>
            <a:r>
              <a:rPr lang="en-US" dirty="0" err="1">
                <a:solidFill>
                  <a:srgbClr val="7030A0"/>
                </a:solidFill>
              </a:rPr>
              <a:t>Ebed</a:t>
            </a:r>
            <a:r>
              <a:rPr lang="en-US" dirty="0">
                <a:solidFill>
                  <a:srgbClr val="7030A0"/>
                </a:solidFill>
              </a:rPr>
              <a:t>-Yahweh (</a:t>
            </a:r>
            <a:r>
              <a:rPr lang="en-US" dirty="0" err="1">
                <a:solidFill>
                  <a:srgbClr val="7030A0"/>
                </a:solidFill>
                <a:latin typeface="HebrewTh" pitchFamily="2" charset="0"/>
              </a:rPr>
              <a:t>hvhy</a:t>
            </a:r>
            <a:r>
              <a:rPr lang="en-US" dirty="0">
                <a:solidFill>
                  <a:srgbClr val="7030A0"/>
                </a:solidFill>
                <a:latin typeface="HebrewTh" pitchFamily="2" charset="0"/>
              </a:rPr>
              <a:t> </a:t>
            </a:r>
            <a:r>
              <a:rPr lang="en-US" dirty="0" err="1">
                <a:solidFill>
                  <a:srgbClr val="7030A0"/>
                </a:solidFill>
                <a:latin typeface="HebrewTh" pitchFamily="2" charset="0"/>
              </a:rPr>
              <a:t>dbf</a:t>
            </a:r>
            <a:r>
              <a:rPr lang="en-US" dirty="0">
                <a:solidFill>
                  <a:srgbClr val="7030A0"/>
                </a:solidFill>
              </a:rPr>
              <a:t>)</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lnSpcReduction="10000"/>
          </a:bodyPr>
          <a:lstStyle/>
          <a:p>
            <a:r>
              <a:rPr lang="en-US" sz="2800" b="1" dirty="0">
                <a:solidFill>
                  <a:srgbClr val="C00000"/>
                </a:solidFill>
                <a:latin typeface="Bahnschrift SemiBold Condensed" panose="020B0502040204020203" pitchFamily="34" charset="0"/>
              </a:rPr>
              <a:t>In the prophetic hope for restoration, several oracles in the Book of Isaiah use new language to describe the Coming One, the language of Yahweh’s Servant.</a:t>
            </a:r>
          </a:p>
          <a:p>
            <a:pPr marL="914400" indent="-457200">
              <a:spcBef>
                <a:spcPts val="600"/>
              </a:spcBef>
              <a:buFont typeface="Wingdings" panose="05000000000000000000" pitchFamily="2" charset="2"/>
              <a:buChar char="§"/>
            </a:pPr>
            <a:r>
              <a:rPr lang="en-US" sz="2400" i="1" dirty="0"/>
              <a:t>In a preliminary sense, this “servant” was a collective metaphor for the whole nation, which had terribly failed in its mission (Is. 41:8-10; 42:18-22, 25).</a:t>
            </a:r>
          </a:p>
          <a:p>
            <a:pPr marL="914400" indent="-457200">
              <a:spcBef>
                <a:spcPts val="600"/>
              </a:spcBef>
              <a:buFont typeface="Wingdings" panose="05000000000000000000" pitchFamily="2" charset="2"/>
              <a:buChar char="§"/>
            </a:pPr>
            <a:r>
              <a:rPr lang="en-US" sz="2400" i="1" dirty="0"/>
              <a:t>Nevertheless, Yahweh intended to blot out Israel’s transgressions and redeem her (Is. 43:1-7, 14-21, 25; 44:22-23).</a:t>
            </a:r>
          </a:p>
          <a:p>
            <a:pPr marL="914400" indent="-457200">
              <a:spcBef>
                <a:spcPts val="600"/>
              </a:spcBef>
              <a:buFont typeface="Wingdings" panose="05000000000000000000" pitchFamily="2" charset="2"/>
              <a:buChar char="§"/>
            </a:pPr>
            <a:r>
              <a:rPr lang="en-US" sz="2400" i="1" dirty="0"/>
              <a:t>The most remarkable aspect of this promise was that the coming Servant of Yahweh would be an individual commissioned as God’s special representative (Is. 49:5).</a:t>
            </a:r>
          </a:p>
        </p:txBody>
      </p:sp>
    </p:spTree>
    <p:extLst>
      <p:ext uri="{BB962C8B-B14F-4D97-AF65-F5344CB8AC3E}">
        <p14:creationId xmlns:p14="http://schemas.microsoft.com/office/powerpoint/2010/main" val="242331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709850" y="1513711"/>
            <a:ext cx="11068594" cy="261610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a:t>
            </a:r>
            <a:r>
              <a:rPr lang="en-US" sz="2800" i="1" dirty="0">
                <a:solidFill>
                  <a:prstClr val="white"/>
                </a:solidFill>
                <a:latin typeface="Book Antiqua" panose="02040602050305030304" pitchFamily="18" charset="0"/>
              </a:rPr>
              <a:t>And now the L</a:t>
            </a:r>
            <a:r>
              <a:rPr lang="en-US" sz="2400" i="1" dirty="0">
                <a:solidFill>
                  <a:prstClr val="white"/>
                </a:solidFill>
                <a:latin typeface="Book Antiqua" panose="02040602050305030304" pitchFamily="18" charset="0"/>
              </a:rPr>
              <a:t>ORD</a:t>
            </a:r>
            <a:r>
              <a:rPr lang="en-US" sz="2800" i="1" dirty="0">
                <a:solidFill>
                  <a:prstClr val="white"/>
                </a:solidFill>
                <a:latin typeface="Book Antiqua" panose="02040602050305030304" pitchFamily="18" charset="0"/>
              </a:rPr>
              <a:t> says, he who formed me from the womb to be his servant, to bring Jacob back to him…  he says, ‘It is too light a thing that you should be my servant to raise up the tribes of Jacob and to bring back the preserved of Israel; I will make you as a light for the nations, that my salvation may reach to the end of the earth.’”</a:t>
            </a: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Isaiah 49:5-6</a:t>
            </a:r>
          </a:p>
        </p:txBody>
      </p:sp>
    </p:spTree>
    <p:extLst>
      <p:ext uri="{BB962C8B-B14F-4D97-AF65-F5344CB8AC3E}">
        <p14:creationId xmlns:p14="http://schemas.microsoft.com/office/powerpoint/2010/main" val="9560500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Mission of Yahweh’s Servant</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lnSpcReduction="10000"/>
          </a:bodyPr>
          <a:lstStyle/>
          <a:p>
            <a:r>
              <a:rPr lang="en-US" sz="2800" b="1" dirty="0">
                <a:solidFill>
                  <a:srgbClr val="C00000"/>
                </a:solidFill>
                <a:latin typeface="Bahnschrift SemiBold Condensed" panose="020B0502040204020203" pitchFamily="34" charset="0"/>
              </a:rPr>
              <a:t>This coming Servant of the Lord not only would bring Israel back to God, he would redeem the nations as well (Is. 49:6).</a:t>
            </a:r>
            <a:endParaRPr lang="en-US" sz="2400" dirty="0"/>
          </a:p>
          <a:p>
            <a:pPr marL="914400" indent="-457200">
              <a:spcBef>
                <a:spcPts val="600"/>
              </a:spcBef>
              <a:buFont typeface="Wingdings" panose="05000000000000000000" pitchFamily="2" charset="2"/>
              <a:buChar char="§"/>
            </a:pPr>
            <a:r>
              <a:rPr lang="en-US" sz="2400" i="1" dirty="0"/>
              <a:t>Though collectively the Israelite nation had failed as God’s servant, the coming individual Servant would never falter (Is. 42:1-7).</a:t>
            </a:r>
          </a:p>
          <a:p>
            <a:pPr marL="914400" indent="-457200">
              <a:spcBef>
                <a:spcPts val="600"/>
              </a:spcBef>
              <a:buFont typeface="Wingdings" panose="05000000000000000000" pitchFamily="2" charset="2"/>
              <a:buChar char="§"/>
            </a:pPr>
            <a:r>
              <a:rPr lang="en-US" sz="2400" i="1" dirty="0"/>
              <a:t>In contrast to Israel, the stubborn and disobedient servant, the coming Servant would be obedient even to vicarious suffering and death (Is. 50:4-9; 52:13—53:12).</a:t>
            </a:r>
          </a:p>
          <a:p>
            <a:pPr marL="914400" indent="-457200">
              <a:spcBef>
                <a:spcPts val="600"/>
              </a:spcBef>
              <a:buFont typeface="Wingdings" panose="05000000000000000000" pitchFamily="2" charset="2"/>
              <a:buChar char="§"/>
            </a:pPr>
            <a:r>
              <a:rPr lang="en-US" sz="2400" i="1" dirty="0"/>
              <a:t>Though the coming Servant is never titled “the Messiah,” his mission would bring about the fulfillment of God’s promises to David (Is. 54:1-8; 55:3-5).</a:t>
            </a:r>
          </a:p>
        </p:txBody>
      </p:sp>
    </p:spTree>
    <p:extLst>
      <p:ext uri="{BB962C8B-B14F-4D97-AF65-F5344CB8AC3E}">
        <p14:creationId xmlns:p14="http://schemas.microsoft.com/office/powerpoint/2010/main" val="3009081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2E0017"/>
        </a:solidFill>
        <a:effectLst/>
      </p:bgPr>
    </p:bg>
    <p:spTree>
      <p:nvGrpSpPr>
        <p:cNvPr id="1" name=""/>
        <p:cNvGrpSpPr/>
        <p:nvPr/>
      </p:nvGrpSpPr>
      <p:grpSpPr>
        <a:xfrm>
          <a:off x="0" y="0"/>
          <a:ext cx="0" cy="0"/>
          <a:chOff x="0" y="0"/>
          <a:chExt cx="0" cy="0"/>
        </a:xfrm>
      </p:grpSpPr>
      <p:sp>
        <p:nvSpPr>
          <p:cNvPr id="297986" name="Rectangle 2">
            <a:extLst>
              <a:ext uri="{FF2B5EF4-FFF2-40B4-BE49-F238E27FC236}">
                <a16:creationId xmlns:a16="http://schemas.microsoft.com/office/drawing/2014/main" id="{C14BBD71-9B6A-55F8-6563-AD5CFE3AF7E2}"/>
              </a:ext>
            </a:extLst>
          </p:cNvPr>
          <p:cNvSpPr>
            <a:spLocks noGrp="1" noChangeArrowheads="1"/>
          </p:cNvSpPr>
          <p:nvPr>
            <p:ph type="title" idx="4294967295"/>
          </p:nvPr>
        </p:nvSpPr>
        <p:spPr bwMode="auto">
          <a:xfrm>
            <a:off x="2057400" y="131764"/>
            <a:ext cx="8153400" cy="9350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algn="ctr"/>
            <a:r>
              <a:rPr lang="en-US" altLang="en-US" dirty="0">
                <a:solidFill>
                  <a:srgbClr val="CCECFF"/>
                </a:solidFill>
                <a:latin typeface="Impact" panose="020B0806030902050204" pitchFamily="34" charset="0"/>
              </a:rPr>
              <a:t>The Songs of the Servant</a:t>
            </a:r>
          </a:p>
        </p:txBody>
      </p:sp>
      <p:sp>
        <p:nvSpPr>
          <p:cNvPr id="297988" name="Rectangle 4">
            <a:extLst>
              <a:ext uri="{FF2B5EF4-FFF2-40B4-BE49-F238E27FC236}">
                <a16:creationId xmlns:a16="http://schemas.microsoft.com/office/drawing/2014/main" id="{34C13CB4-6BD6-D351-2B59-18C5C632D646}"/>
              </a:ext>
            </a:extLst>
          </p:cNvPr>
          <p:cNvSpPr>
            <a:spLocks noGrp="1"/>
          </p:cNvSpPr>
          <p:nvPr>
            <p:ph type="body" sz="half" idx="4294967295"/>
          </p:nvPr>
        </p:nvSpPr>
        <p:spPr>
          <a:xfrm>
            <a:off x="1752600" y="2133600"/>
            <a:ext cx="2057400" cy="4572000"/>
          </a:xfrm>
          <a:solidFill>
            <a:srgbClr val="800000"/>
          </a:solidFill>
          <a:ln w="12700">
            <a:solidFill>
              <a:schemeClr val="tx1"/>
            </a:solidFill>
            <a:miter lim="800000"/>
            <a:headEnd/>
            <a:tailEnd/>
          </a:ln>
        </p:spPr>
        <p:txBody>
          <a:bodyPr/>
          <a:lstStyle/>
          <a:p>
            <a:pPr>
              <a:lnSpc>
                <a:spcPct val="75000"/>
              </a:lnSpc>
              <a:buFont typeface="Wingdings" panose="05000000000000000000" pitchFamily="2" charset="2"/>
              <a:buNone/>
            </a:pPr>
            <a:r>
              <a:rPr lang="en-US" altLang="en-US" sz="3600" dirty="0">
                <a:solidFill>
                  <a:srgbClr val="FFFF99"/>
                </a:solidFill>
                <a:effectLst>
                  <a:outerShdw blurRad="38100" dist="38100" dir="2700000" algn="tl">
                    <a:srgbClr val="000000"/>
                  </a:outerShdw>
                </a:effectLst>
                <a:latin typeface="Haettenschweiler" panose="020B0706040902060204" pitchFamily="34" charset="0"/>
              </a:rPr>
              <a:t>Mission</a:t>
            </a:r>
          </a:p>
          <a:p>
            <a:pPr>
              <a:lnSpc>
                <a:spcPct val="75000"/>
              </a:lnSpc>
              <a:buFont typeface="Wingdings" panose="05000000000000000000" pitchFamily="2" charset="2"/>
              <a:buNone/>
            </a:pPr>
            <a:r>
              <a:rPr lang="en-US" altLang="en-US" sz="3600" dirty="0">
                <a:solidFill>
                  <a:srgbClr val="FFFF99"/>
                </a:solidFill>
                <a:effectLst>
                  <a:outerShdw blurRad="38100" dist="38100" dir="2700000" algn="tl">
                    <a:srgbClr val="000000"/>
                  </a:outerShdw>
                </a:effectLst>
                <a:latin typeface="Haettenschweiler" panose="020B0706040902060204" pitchFamily="34" charset="0"/>
              </a:rPr>
              <a:t>42:1-4</a:t>
            </a:r>
          </a:p>
          <a:p>
            <a:pPr>
              <a:lnSpc>
                <a:spcPct val="90000"/>
              </a:lnSpc>
            </a:pPr>
            <a:r>
              <a:rPr lang="en-US" altLang="en-US" sz="2400" i="1" dirty="0">
                <a:latin typeface="Arial Narrow" panose="020B0606020202030204" pitchFamily="34" charset="0"/>
              </a:rPr>
              <a:t>Justice to the nations</a:t>
            </a:r>
          </a:p>
          <a:p>
            <a:pPr>
              <a:lnSpc>
                <a:spcPct val="90000"/>
              </a:lnSpc>
            </a:pPr>
            <a:r>
              <a:rPr lang="en-US" altLang="en-US" sz="2400" i="1" dirty="0">
                <a:latin typeface="Arial Narrow" panose="020B0606020202030204" pitchFamily="34" charset="0"/>
              </a:rPr>
              <a:t>Endowed with the Spirit</a:t>
            </a:r>
          </a:p>
          <a:p>
            <a:pPr>
              <a:lnSpc>
                <a:spcPct val="90000"/>
              </a:lnSpc>
            </a:pPr>
            <a:r>
              <a:rPr lang="en-US" altLang="en-US" sz="2400" i="1" dirty="0">
                <a:latin typeface="Arial Narrow" panose="020B0606020202030204" pitchFamily="34" charset="0"/>
              </a:rPr>
              <a:t>Gracious to the weak</a:t>
            </a:r>
          </a:p>
          <a:p>
            <a:pPr>
              <a:lnSpc>
                <a:spcPct val="90000"/>
              </a:lnSpc>
            </a:pPr>
            <a:r>
              <a:rPr lang="en-US" altLang="en-US" sz="2400" i="1" dirty="0">
                <a:latin typeface="Arial Narrow" panose="020B0606020202030204" pitchFamily="34" charset="0"/>
              </a:rPr>
              <a:t>Determined to succeed</a:t>
            </a:r>
          </a:p>
        </p:txBody>
      </p:sp>
      <p:sp>
        <p:nvSpPr>
          <p:cNvPr id="297989" name="Rectangle 5">
            <a:extLst>
              <a:ext uri="{FF2B5EF4-FFF2-40B4-BE49-F238E27FC236}">
                <a16:creationId xmlns:a16="http://schemas.microsoft.com/office/drawing/2014/main" id="{BE69A9F0-35CF-BBC8-1C9D-6EE8878B0D65}"/>
              </a:ext>
            </a:extLst>
          </p:cNvPr>
          <p:cNvSpPr>
            <a:spLocks noGrp="1"/>
          </p:cNvSpPr>
          <p:nvPr>
            <p:ph type="body" sz="half" idx="4294967295"/>
          </p:nvPr>
        </p:nvSpPr>
        <p:spPr>
          <a:xfrm>
            <a:off x="6172200" y="2133600"/>
            <a:ext cx="2057400" cy="4572000"/>
          </a:xfrm>
          <a:solidFill>
            <a:srgbClr val="C00000"/>
          </a:solidFill>
          <a:ln w="12700">
            <a:solidFill>
              <a:schemeClr val="tx1"/>
            </a:solidFill>
            <a:miter lim="800000"/>
            <a:headEnd/>
            <a:tailEnd/>
          </a:ln>
        </p:spPr>
        <p:txBody>
          <a:bodyPr/>
          <a:lstStyle/>
          <a:p>
            <a:pPr>
              <a:lnSpc>
                <a:spcPct val="75000"/>
              </a:lnSpc>
              <a:buFont typeface="Wingdings" panose="05000000000000000000" pitchFamily="2" charset="2"/>
              <a:buNone/>
            </a:pPr>
            <a:r>
              <a:rPr lang="en-US" altLang="en-US" sz="3600">
                <a:solidFill>
                  <a:srgbClr val="FFFF99"/>
                </a:solidFill>
                <a:effectLst>
                  <a:outerShdw blurRad="38100" dist="38100" dir="2700000" algn="tl">
                    <a:srgbClr val="000000"/>
                  </a:outerShdw>
                </a:effectLst>
                <a:latin typeface="Haettenschweiler" panose="020B0706040902060204" pitchFamily="34" charset="0"/>
              </a:rPr>
              <a:t>Submission</a:t>
            </a:r>
          </a:p>
          <a:p>
            <a:pPr>
              <a:lnSpc>
                <a:spcPct val="75000"/>
              </a:lnSpc>
              <a:buFont typeface="Wingdings" panose="05000000000000000000" pitchFamily="2" charset="2"/>
              <a:buNone/>
            </a:pPr>
            <a:r>
              <a:rPr lang="en-US" altLang="en-US" sz="3600">
                <a:solidFill>
                  <a:srgbClr val="FFFF99"/>
                </a:solidFill>
                <a:effectLst>
                  <a:outerShdw blurRad="38100" dist="38100" dir="2700000" algn="tl">
                    <a:srgbClr val="000000"/>
                  </a:outerShdw>
                </a:effectLst>
                <a:latin typeface="Haettenschweiler" panose="020B0706040902060204" pitchFamily="34" charset="0"/>
              </a:rPr>
              <a:t>50:4-9</a:t>
            </a:r>
          </a:p>
          <a:p>
            <a:pPr>
              <a:lnSpc>
                <a:spcPct val="90000"/>
              </a:lnSpc>
            </a:pPr>
            <a:r>
              <a:rPr lang="en-US" altLang="en-US" sz="2400" i="1">
                <a:latin typeface="Arial Narrow" panose="020B0606020202030204" pitchFamily="34" charset="0"/>
              </a:rPr>
              <a:t>Completely faithful</a:t>
            </a:r>
          </a:p>
          <a:p>
            <a:pPr>
              <a:lnSpc>
                <a:spcPct val="90000"/>
              </a:lnSpc>
            </a:pPr>
            <a:r>
              <a:rPr lang="en-US" altLang="en-US" sz="2400" i="1">
                <a:latin typeface="Arial Narrow" panose="020B0606020202030204" pitchFamily="34" charset="0"/>
              </a:rPr>
              <a:t>Willing to suffer</a:t>
            </a:r>
          </a:p>
          <a:p>
            <a:pPr>
              <a:lnSpc>
                <a:spcPct val="90000"/>
              </a:lnSpc>
            </a:pPr>
            <a:r>
              <a:rPr lang="en-US" altLang="en-US" sz="2400" i="1">
                <a:latin typeface="Arial Narrow" panose="020B0606020202030204" pitchFamily="34" charset="0"/>
              </a:rPr>
              <a:t>Determined to endure</a:t>
            </a:r>
          </a:p>
          <a:p>
            <a:pPr>
              <a:lnSpc>
                <a:spcPct val="90000"/>
              </a:lnSpc>
            </a:pPr>
            <a:r>
              <a:rPr lang="en-US" altLang="en-US" sz="2400" i="1">
                <a:latin typeface="Arial Narrow" panose="020B0606020202030204" pitchFamily="34" charset="0"/>
              </a:rPr>
              <a:t>Vindicated at last by Yahweh</a:t>
            </a:r>
          </a:p>
        </p:txBody>
      </p:sp>
      <p:sp>
        <p:nvSpPr>
          <p:cNvPr id="297990" name="Rectangle 6">
            <a:extLst>
              <a:ext uri="{FF2B5EF4-FFF2-40B4-BE49-F238E27FC236}">
                <a16:creationId xmlns:a16="http://schemas.microsoft.com/office/drawing/2014/main" id="{65065648-E5A7-685E-3DB9-F2FE780A7DFD}"/>
              </a:ext>
            </a:extLst>
          </p:cNvPr>
          <p:cNvSpPr>
            <a:spLocks/>
          </p:cNvSpPr>
          <p:nvPr/>
        </p:nvSpPr>
        <p:spPr bwMode="auto">
          <a:xfrm>
            <a:off x="3962400" y="2133600"/>
            <a:ext cx="2057400" cy="4572000"/>
          </a:xfrm>
          <a:prstGeom prst="rect">
            <a:avLst/>
          </a:prstGeom>
          <a:solidFill>
            <a:srgbClr val="990000"/>
          </a:solidFill>
          <a:ln w="12700">
            <a:solidFill>
              <a:schemeClr val="tx1"/>
            </a:solidFill>
            <a:miter lim="800000"/>
            <a:headEnd/>
            <a:tailEnd/>
          </a:ln>
        </p:spPr>
        <p:txBody>
          <a:bodyPr/>
          <a:lstStyle>
            <a:lvl1pPr marL="411163" indent="-342900" eaLnBrk="0" hangingPunct="0">
              <a:spcBef>
                <a:spcPts val="700"/>
              </a:spcBef>
              <a:buClr>
                <a:schemeClr val="tx2"/>
              </a:buClr>
              <a:buSzPct val="95000"/>
              <a:buFont typeface="Wingdings" panose="05000000000000000000" pitchFamily="2" charset="2"/>
              <a:buChar char=""/>
              <a:defRPr sz="2600">
                <a:solidFill>
                  <a:schemeClr val="tx1"/>
                </a:solidFill>
                <a:latin typeface="Book Antiqua" panose="02040602050305030304" pitchFamily="18" charset="0"/>
              </a:defRPr>
            </a:lvl1pPr>
            <a:lvl2pPr marL="739775" indent="-285750" eaLnBrk="0" hangingPunct="0">
              <a:spcBef>
                <a:spcPct val="20000"/>
              </a:spcBef>
              <a:buClr>
                <a:schemeClr val="accent2"/>
              </a:buClr>
              <a:buSzPct val="90000"/>
              <a:buFont typeface="Wingdings" panose="05000000000000000000" pitchFamily="2" charset="2"/>
              <a:buChar char=""/>
              <a:defRPr sz="2200">
                <a:solidFill>
                  <a:schemeClr val="tx1"/>
                </a:solidFill>
                <a:latin typeface="Book Antiqua" panose="02040602050305030304" pitchFamily="18" charset="0"/>
              </a:defRPr>
            </a:lvl2pPr>
            <a:lvl3pPr marL="995363" indent="-228600" eaLnBrk="0" hangingPunct="0">
              <a:spcBef>
                <a:spcPct val="20000"/>
              </a:spcBef>
              <a:buClr>
                <a:schemeClr val="accent2"/>
              </a:buClr>
              <a:buFont typeface="Wingdings 2" panose="05020102010507070707" pitchFamily="18" charset="2"/>
              <a:buChar char=""/>
              <a:defRPr sz="2000">
                <a:solidFill>
                  <a:schemeClr val="tx1"/>
                </a:solidFill>
                <a:latin typeface="Book Antiqua" panose="02040602050305030304" pitchFamily="18" charset="0"/>
              </a:defRPr>
            </a:lvl3pPr>
            <a:lvl4pPr marL="1260475" indent="-228600" eaLnBrk="0" hangingPunct="0">
              <a:spcBef>
                <a:spcPct val="20000"/>
              </a:spcBef>
              <a:buClr>
                <a:srgbClr val="FEB80A"/>
              </a:buClr>
              <a:buFont typeface="Wingdings 3" panose="05040102010807070707" pitchFamily="18" charset="2"/>
              <a:buChar char=""/>
              <a:defRPr sz="2000">
                <a:solidFill>
                  <a:schemeClr val="tx1"/>
                </a:solidFill>
                <a:latin typeface="Book Antiqua" panose="02040602050305030304" pitchFamily="18" charset="0"/>
              </a:defRPr>
            </a:lvl4pPr>
            <a:lvl5pPr marL="1481138" indent="-209550" eaLnBrk="0" hangingPunct="0">
              <a:spcBef>
                <a:spcPct val="20000"/>
              </a:spcBef>
              <a:buClr>
                <a:srgbClr val="FEB80A"/>
              </a:buClr>
              <a:buFont typeface="Wingdings 2" panose="05020102010507070707" pitchFamily="18" charset="2"/>
              <a:buChar char=""/>
              <a:defRPr>
                <a:solidFill>
                  <a:schemeClr val="tx1"/>
                </a:solidFill>
                <a:latin typeface="Book Antiqua" panose="02040602050305030304" pitchFamily="18" charset="0"/>
              </a:defRPr>
            </a:lvl5pPr>
            <a:lvl6pPr marL="19383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6pPr>
            <a:lvl7pPr marL="23955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7pPr>
            <a:lvl8pPr marL="28527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8pPr>
            <a:lvl9pPr marL="33099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9pPr>
          </a:lstStyle>
          <a:p>
            <a:pPr fontAlgn="base">
              <a:lnSpc>
                <a:spcPct val="75000"/>
              </a:lnSpc>
              <a:spcAft>
                <a:spcPct val="0"/>
              </a:spcAft>
              <a:buClr>
                <a:srgbClr val="D6ECFF"/>
              </a:buClr>
              <a:buNone/>
            </a:pPr>
            <a:r>
              <a:rPr lang="en-US" altLang="en-US" sz="3600" dirty="0">
                <a:solidFill>
                  <a:srgbClr val="FFFF99"/>
                </a:solidFill>
                <a:effectLst>
                  <a:outerShdw blurRad="38100" dist="38100" dir="2700000" algn="tl">
                    <a:srgbClr val="000000"/>
                  </a:outerShdw>
                </a:effectLst>
                <a:latin typeface="Haettenschweiler" panose="020B0706040902060204" pitchFamily="34" charset="0"/>
                <a:cs typeface="Arial" panose="020B0604020202020204" pitchFamily="34" charset="0"/>
              </a:rPr>
              <a:t>Call</a:t>
            </a:r>
          </a:p>
          <a:p>
            <a:pPr fontAlgn="base">
              <a:lnSpc>
                <a:spcPct val="75000"/>
              </a:lnSpc>
              <a:spcAft>
                <a:spcPct val="0"/>
              </a:spcAft>
              <a:buClr>
                <a:srgbClr val="D6ECFF"/>
              </a:buClr>
              <a:buNone/>
            </a:pPr>
            <a:r>
              <a:rPr lang="en-US" altLang="en-US" sz="3600" dirty="0">
                <a:solidFill>
                  <a:srgbClr val="FFFF99"/>
                </a:solidFill>
                <a:effectLst>
                  <a:outerShdw blurRad="38100" dist="38100" dir="2700000" algn="tl">
                    <a:srgbClr val="000000"/>
                  </a:outerShdw>
                </a:effectLst>
                <a:latin typeface="Haettenschweiler" panose="020B0706040902060204" pitchFamily="34" charset="0"/>
                <a:cs typeface="Arial" panose="020B0604020202020204" pitchFamily="34" charset="0"/>
              </a:rPr>
              <a:t>49:1-6</a:t>
            </a:r>
          </a:p>
          <a:p>
            <a:pPr fontAlgn="base">
              <a:lnSpc>
                <a:spcPct val="90000"/>
              </a:lnSpc>
              <a:spcAft>
                <a:spcPct val="0"/>
              </a:spcAft>
              <a:buClr>
                <a:srgbClr val="D6ECFF"/>
              </a:buClr>
            </a:pPr>
            <a:r>
              <a:rPr lang="en-US" altLang="en-US" sz="2400" i="1" dirty="0">
                <a:solidFill>
                  <a:prstClr val="white"/>
                </a:solidFill>
                <a:latin typeface="Arial Narrow" panose="020B0606020202030204" pitchFamily="34" charset="0"/>
                <a:cs typeface="Arial" panose="020B0604020202020204" pitchFamily="34" charset="0"/>
              </a:rPr>
              <a:t>Chosen before birth</a:t>
            </a:r>
          </a:p>
          <a:p>
            <a:pPr fontAlgn="base">
              <a:lnSpc>
                <a:spcPct val="90000"/>
              </a:lnSpc>
              <a:spcAft>
                <a:spcPct val="0"/>
              </a:spcAft>
              <a:buClr>
                <a:srgbClr val="D6ECFF"/>
              </a:buClr>
            </a:pPr>
            <a:r>
              <a:rPr lang="en-US" altLang="en-US" sz="2400" i="1" dirty="0">
                <a:solidFill>
                  <a:prstClr val="white"/>
                </a:solidFill>
                <a:latin typeface="Arial Narrow" panose="020B0606020202030204" pitchFamily="34" charset="0"/>
                <a:cs typeface="Arial" panose="020B0604020202020204" pitchFamily="34" charset="0"/>
              </a:rPr>
              <a:t>Hidden in God’s purpose</a:t>
            </a:r>
          </a:p>
          <a:p>
            <a:pPr fontAlgn="base">
              <a:lnSpc>
                <a:spcPct val="90000"/>
              </a:lnSpc>
              <a:spcAft>
                <a:spcPct val="0"/>
              </a:spcAft>
              <a:buClr>
                <a:srgbClr val="D6ECFF"/>
              </a:buClr>
            </a:pPr>
            <a:r>
              <a:rPr lang="en-US" altLang="en-US" sz="2400" i="1" dirty="0">
                <a:solidFill>
                  <a:prstClr val="white"/>
                </a:solidFill>
                <a:latin typeface="Arial Narrow" panose="020B0606020202030204" pitchFamily="34" charset="0"/>
                <a:cs typeface="Arial" panose="020B0604020202020204" pitchFamily="34" charset="0"/>
              </a:rPr>
              <a:t>Destined for glory</a:t>
            </a:r>
          </a:p>
          <a:p>
            <a:pPr fontAlgn="base">
              <a:lnSpc>
                <a:spcPct val="90000"/>
              </a:lnSpc>
              <a:spcAft>
                <a:spcPct val="0"/>
              </a:spcAft>
              <a:buClr>
                <a:srgbClr val="D6ECFF"/>
              </a:buClr>
            </a:pPr>
            <a:r>
              <a:rPr lang="en-US" altLang="en-US" sz="2400" i="1" dirty="0">
                <a:solidFill>
                  <a:prstClr val="white"/>
                </a:solidFill>
                <a:latin typeface="Arial Narrow" panose="020B0606020202030204" pitchFamily="34" charset="0"/>
                <a:cs typeface="Arial" panose="020B0604020202020204" pitchFamily="34" charset="0"/>
              </a:rPr>
              <a:t>A light for the nations</a:t>
            </a:r>
          </a:p>
        </p:txBody>
      </p:sp>
      <p:sp>
        <p:nvSpPr>
          <p:cNvPr id="297991" name="Rectangle 7">
            <a:extLst>
              <a:ext uri="{FF2B5EF4-FFF2-40B4-BE49-F238E27FC236}">
                <a16:creationId xmlns:a16="http://schemas.microsoft.com/office/drawing/2014/main" id="{B8DC54E4-7384-68AF-C1F3-11EF581E8D74}"/>
              </a:ext>
            </a:extLst>
          </p:cNvPr>
          <p:cNvSpPr>
            <a:spLocks/>
          </p:cNvSpPr>
          <p:nvPr/>
        </p:nvSpPr>
        <p:spPr bwMode="auto">
          <a:xfrm>
            <a:off x="8382000" y="2133600"/>
            <a:ext cx="2057400" cy="4572000"/>
          </a:xfrm>
          <a:prstGeom prst="rect">
            <a:avLst/>
          </a:prstGeom>
          <a:solidFill>
            <a:srgbClr val="EE0000"/>
          </a:solidFill>
          <a:ln w="12700">
            <a:solidFill>
              <a:schemeClr val="tx1"/>
            </a:solidFill>
            <a:miter lim="800000"/>
            <a:headEnd/>
            <a:tailEnd/>
          </a:ln>
        </p:spPr>
        <p:txBody>
          <a:bodyPr/>
          <a:lstStyle>
            <a:lvl1pPr marL="411163" indent="-342900" eaLnBrk="0" hangingPunct="0">
              <a:spcBef>
                <a:spcPts val="700"/>
              </a:spcBef>
              <a:buClr>
                <a:schemeClr val="tx2"/>
              </a:buClr>
              <a:buSzPct val="95000"/>
              <a:buFont typeface="Wingdings" panose="05000000000000000000" pitchFamily="2" charset="2"/>
              <a:buChar char=""/>
              <a:defRPr sz="2600">
                <a:solidFill>
                  <a:schemeClr val="tx1"/>
                </a:solidFill>
                <a:latin typeface="Book Antiqua" panose="02040602050305030304" pitchFamily="18" charset="0"/>
              </a:defRPr>
            </a:lvl1pPr>
            <a:lvl2pPr marL="739775" indent="-285750" eaLnBrk="0" hangingPunct="0">
              <a:spcBef>
                <a:spcPct val="20000"/>
              </a:spcBef>
              <a:buClr>
                <a:schemeClr val="accent2"/>
              </a:buClr>
              <a:buSzPct val="90000"/>
              <a:buFont typeface="Wingdings" panose="05000000000000000000" pitchFamily="2" charset="2"/>
              <a:buChar char=""/>
              <a:defRPr sz="2200">
                <a:solidFill>
                  <a:schemeClr val="tx1"/>
                </a:solidFill>
                <a:latin typeface="Book Antiqua" panose="02040602050305030304" pitchFamily="18" charset="0"/>
              </a:defRPr>
            </a:lvl2pPr>
            <a:lvl3pPr marL="995363" indent="-228600" eaLnBrk="0" hangingPunct="0">
              <a:spcBef>
                <a:spcPct val="20000"/>
              </a:spcBef>
              <a:buClr>
                <a:schemeClr val="accent2"/>
              </a:buClr>
              <a:buFont typeface="Wingdings 2" panose="05020102010507070707" pitchFamily="18" charset="2"/>
              <a:buChar char=""/>
              <a:defRPr sz="2000">
                <a:solidFill>
                  <a:schemeClr val="tx1"/>
                </a:solidFill>
                <a:latin typeface="Book Antiqua" panose="02040602050305030304" pitchFamily="18" charset="0"/>
              </a:defRPr>
            </a:lvl3pPr>
            <a:lvl4pPr marL="1260475" indent="-228600" eaLnBrk="0" hangingPunct="0">
              <a:spcBef>
                <a:spcPct val="20000"/>
              </a:spcBef>
              <a:buClr>
                <a:srgbClr val="FEB80A"/>
              </a:buClr>
              <a:buFont typeface="Wingdings 3" panose="05040102010807070707" pitchFamily="18" charset="2"/>
              <a:buChar char=""/>
              <a:defRPr sz="2000">
                <a:solidFill>
                  <a:schemeClr val="tx1"/>
                </a:solidFill>
                <a:latin typeface="Book Antiqua" panose="02040602050305030304" pitchFamily="18" charset="0"/>
              </a:defRPr>
            </a:lvl4pPr>
            <a:lvl5pPr marL="1481138" indent="-209550" eaLnBrk="0" hangingPunct="0">
              <a:spcBef>
                <a:spcPct val="20000"/>
              </a:spcBef>
              <a:buClr>
                <a:srgbClr val="FEB80A"/>
              </a:buClr>
              <a:buFont typeface="Wingdings 2" panose="05020102010507070707" pitchFamily="18" charset="2"/>
              <a:buChar char=""/>
              <a:defRPr>
                <a:solidFill>
                  <a:schemeClr val="tx1"/>
                </a:solidFill>
                <a:latin typeface="Book Antiqua" panose="02040602050305030304" pitchFamily="18" charset="0"/>
              </a:defRPr>
            </a:lvl5pPr>
            <a:lvl6pPr marL="19383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6pPr>
            <a:lvl7pPr marL="23955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7pPr>
            <a:lvl8pPr marL="28527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8pPr>
            <a:lvl9pPr marL="3309938" indent="-209550" eaLnBrk="0" fontAlgn="base" hangingPunct="0">
              <a:spcBef>
                <a:spcPct val="20000"/>
              </a:spcBef>
              <a:spcAft>
                <a:spcPct val="0"/>
              </a:spcAft>
              <a:buClr>
                <a:srgbClr val="FEB80A"/>
              </a:buClr>
              <a:buFont typeface="Wingdings 2" panose="05020102010507070707" pitchFamily="18" charset="2"/>
              <a:buChar char=""/>
              <a:defRPr>
                <a:solidFill>
                  <a:schemeClr val="tx1"/>
                </a:solidFill>
                <a:latin typeface="Book Antiqua" panose="02040602050305030304" pitchFamily="18" charset="0"/>
              </a:defRPr>
            </a:lvl9pPr>
          </a:lstStyle>
          <a:p>
            <a:pPr fontAlgn="base">
              <a:lnSpc>
                <a:spcPct val="75000"/>
              </a:lnSpc>
              <a:spcAft>
                <a:spcPct val="0"/>
              </a:spcAft>
              <a:buClr>
                <a:srgbClr val="D6ECFF"/>
              </a:buClr>
              <a:buNone/>
            </a:pPr>
            <a:r>
              <a:rPr lang="en-US" altLang="en-US" sz="3600" dirty="0">
                <a:solidFill>
                  <a:srgbClr val="FFFF99"/>
                </a:solidFill>
                <a:effectLst>
                  <a:outerShdw blurRad="38100" dist="38100" dir="2700000" algn="tl">
                    <a:srgbClr val="000000"/>
                  </a:outerShdw>
                </a:effectLst>
                <a:latin typeface="Haettenschweiler" panose="020B0706040902060204" pitchFamily="34" charset="0"/>
                <a:cs typeface="Arial" panose="020B0604020202020204" pitchFamily="34" charset="0"/>
              </a:rPr>
              <a:t>Humiliation</a:t>
            </a:r>
          </a:p>
          <a:p>
            <a:pPr fontAlgn="base">
              <a:lnSpc>
                <a:spcPct val="75000"/>
              </a:lnSpc>
              <a:spcAft>
                <a:spcPct val="0"/>
              </a:spcAft>
              <a:buClr>
                <a:srgbClr val="D6ECFF"/>
              </a:buClr>
              <a:buNone/>
            </a:pPr>
            <a:r>
              <a:rPr lang="en-US" altLang="en-US" sz="3600" dirty="0">
                <a:solidFill>
                  <a:srgbClr val="FFFF99"/>
                </a:solidFill>
                <a:effectLst>
                  <a:outerShdw blurRad="38100" dist="38100" dir="2700000" algn="tl">
                    <a:srgbClr val="000000"/>
                  </a:outerShdw>
                </a:effectLst>
                <a:latin typeface="Haettenschweiler" panose="020B0706040902060204" pitchFamily="34" charset="0"/>
                <a:cs typeface="Arial" panose="020B0604020202020204" pitchFamily="34" charset="0"/>
              </a:rPr>
              <a:t>52:13—53:12</a:t>
            </a:r>
          </a:p>
          <a:p>
            <a:pPr fontAlgn="base">
              <a:spcAft>
                <a:spcPct val="0"/>
              </a:spcAft>
              <a:buClr>
                <a:srgbClr val="D6ECFF"/>
              </a:buClr>
            </a:pPr>
            <a:r>
              <a:rPr lang="en-US" altLang="en-US" sz="2400" i="1" dirty="0">
                <a:solidFill>
                  <a:prstClr val="white"/>
                </a:solidFill>
                <a:latin typeface="Arial Narrow" panose="020B0606020202030204" pitchFamily="34" charset="0"/>
                <a:cs typeface="Arial" panose="020B0604020202020204" pitchFamily="34" charset="0"/>
              </a:rPr>
              <a:t>Despised and rejected</a:t>
            </a:r>
          </a:p>
          <a:p>
            <a:pPr fontAlgn="base">
              <a:spcAft>
                <a:spcPct val="0"/>
              </a:spcAft>
              <a:buClr>
                <a:srgbClr val="D6ECFF"/>
              </a:buClr>
            </a:pPr>
            <a:r>
              <a:rPr lang="en-US" altLang="en-US" sz="2400" i="1" dirty="0">
                <a:solidFill>
                  <a:prstClr val="white"/>
                </a:solidFill>
                <a:latin typeface="Arial Narrow" panose="020B0606020202030204" pitchFamily="34" charset="0"/>
                <a:cs typeface="Arial" panose="020B0604020202020204" pitchFamily="34" charset="0"/>
              </a:rPr>
              <a:t>Suffers innocently &amp; vicariously</a:t>
            </a:r>
          </a:p>
          <a:p>
            <a:pPr fontAlgn="base">
              <a:spcAft>
                <a:spcPct val="0"/>
              </a:spcAft>
              <a:buClr>
                <a:srgbClr val="D6ECFF"/>
              </a:buClr>
            </a:pPr>
            <a:r>
              <a:rPr lang="en-US" altLang="en-US" sz="2400" i="1" dirty="0">
                <a:solidFill>
                  <a:prstClr val="white"/>
                </a:solidFill>
                <a:latin typeface="Arial Narrow" panose="020B0606020202030204" pitchFamily="34" charset="0"/>
                <a:cs typeface="Arial" panose="020B0604020202020204" pitchFamily="34" charset="0"/>
              </a:rPr>
              <a:t>Bears the sin of many</a:t>
            </a:r>
          </a:p>
          <a:p>
            <a:pPr fontAlgn="base">
              <a:spcAft>
                <a:spcPct val="0"/>
              </a:spcAft>
              <a:buClr>
                <a:srgbClr val="D6ECFF"/>
              </a:buClr>
            </a:pPr>
            <a:r>
              <a:rPr lang="en-US" altLang="en-US" sz="2400" i="1" dirty="0">
                <a:solidFill>
                  <a:prstClr val="white"/>
                </a:solidFill>
                <a:latin typeface="Arial Narrow" panose="020B0606020202030204" pitchFamily="34" charset="0"/>
                <a:cs typeface="Arial" panose="020B0604020202020204" pitchFamily="34" charset="0"/>
              </a:rPr>
              <a:t>Victorious!</a:t>
            </a:r>
          </a:p>
        </p:txBody>
      </p:sp>
      <p:sp>
        <p:nvSpPr>
          <p:cNvPr id="297992" name="Text Box 8">
            <a:extLst>
              <a:ext uri="{FF2B5EF4-FFF2-40B4-BE49-F238E27FC236}">
                <a16:creationId xmlns:a16="http://schemas.microsoft.com/office/drawing/2014/main" id="{C5A226F4-00D7-A5C2-2FC2-E47E994F3E36}"/>
              </a:ext>
            </a:extLst>
          </p:cNvPr>
          <p:cNvSpPr txBox="1">
            <a:spLocks noChangeArrowheads="1"/>
          </p:cNvSpPr>
          <p:nvPr/>
        </p:nvSpPr>
        <p:spPr bwMode="auto">
          <a:xfrm>
            <a:off x="1828800" y="838201"/>
            <a:ext cx="85344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fontAlgn="base">
              <a:spcBef>
                <a:spcPct val="50000"/>
              </a:spcBef>
              <a:spcAft>
                <a:spcPct val="0"/>
              </a:spcAft>
            </a:pPr>
            <a:r>
              <a:rPr lang="en-US" altLang="en-US" sz="2400" dirty="0">
                <a:solidFill>
                  <a:srgbClr val="FFFF99"/>
                </a:solidFill>
                <a:latin typeface="Arial" panose="020B0604020202020204" pitchFamily="34" charset="0"/>
                <a:cs typeface="Arial" panose="020B0604020202020204" pitchFamily="34" charset="0"/>
              </a:rPr>
              <a:t>Beginning in Isaiah 42:1, the reader encounters the first of what has come to be called the four Servant Songs, poetic declarations about Yahweh’s special purpose for his servant.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7992">
                                            <p:txEl>
                                              <p:pRg st="0" end="0"/>
                                            </p:txEl>
                                          </p:spTgt>
                                        </p:tgtEl>
                                        <p:attrNameLst>
                                          <p:attrName>style.visibility</p:attrName>
                                        </p:attrNameLst>
                                      </p:cBhvr>
                                      <p:to>
                                        <p:strVal val="visible"/>
                                      </p:to>
                                    </p:set>
                                    <p:anim calcmode="lin" valueType="num">
                                      <p:cBhvr>
                                        <p:cTn id="7" dur="500" fill="hold"/>
                                        <p:tgtEl>
                                          <p:spTgt spid="29799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9799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297988">
                                            <p:bg/>
                                          </p:spTgt>
                                        </p:tgtEl>
                                        <p:attrNameLst>
                                          <p:attrName>style.visibility</p:attrName>
                                        </p:attrNameLst>
                                      </p:cBhvr>
                                      <p:to>
                                        <p:strVal val="visible"/>
                                      </p:to>
                                    </p:set>
                                    <p:animEffect transition="in" filter="dissolve">
                                      <p:cBhvr>
                                        <p:cTn id="13" dur="500"/>
                                        <p:tgtEl>
                                          <p:spTgt spid="297988">
                                            <p:bg/>
                                          </p:spTgt>
                                        </p:tgtEl>
                                      </p:cBhvr>
                                    </p:animEffect>
                                  </p:childTnLst>
                                </p:cTn>
                              </p:par>
                              <p:par>
                                <p:cTn id="14" presetID="9" presetClass="entr" presetSubtype="0" fill="hold" nodeType="withEffect">
                                  <p:stCondLst>
                                    <p:cond delay="0"/>
                                  </p:stCondLst>
                                  <p:childTnLst>
                                    <p:set>
                                      <p:cBhvr>
                                        <p:cTn id="15" dur="1" fill="hold">
                                          <p:stCondLst>
                                            <p:cond delay="0"/>
                                          </p:stCondLst>
                                        </p:cTn>
                                        <p:tgtEl>
                                          <p:spTgt spid="297988">
                                            <p:txEl>
                                              <p:pRg st="0" end="0"/>
                                            </p:txEl>
                                          </p:spTgt>
                                        </p:tgtEl>
                                        <p:attrNameLst>
                                          <p:attrName>style.visibility</p:attrName>
                                        </p:attrNameLst>
                                      </p:cBhvr>
                                      <p:to>
                                        <p:strVal val="visible"/>
                                      </p:to>
                                    </p:set>
                                    <p:animEffect transition="in" filter="dissolve">
                                      <p:cBhvr>
                                        <p:cTn id="16" dur="500"/>
                                        <p:tgtEl>
                                          <p:spTgt spid="297988">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297988">
                                            <p:txEl>
                                              <p:pRg st="1" end="1"/>
                                            </p:txEl>
                                          </p:spTgt>
                                        </p:tgtEl>
                                        <p:attrNameLst>
                                          <p:attrName>style.visibility</p:attrName>
                                        </p:attrNameLst>
                                      </p:cBhvr>
                                      <p:to>
                                        <p:strVal val="visible"/>
                                      </p:to>
                                    </p:set>
                                    <p:animEffect transition="in" filter="dissolve">
                                      <p:cBhvr>
                                        <p:cTn id="19" dur="500"/>
                                        <p:tgtEl>
                                          <p:spTgt spid="29798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97988">
                                            <p:txEl>
                                              <p:pRg st="2" end="2"/>
                                            </p:txEl>
                                          </p:spTgt>
                                        </p:tgtEl>
                                        <p:attrNameLst>
                                          <p:attrName>style.visibility</p:attrName>
                                        </p:attrNameLst>
                                      </p:cBhvr>
                                      <p:to>
                                        <p:strVal val="visible"/>
                                      </p:to>
                                    </p:set>
                                    <p:anim calcmode="lin" valueType="num">
                                      <p:cBhvr additive="base">
                                        <p:cTn id="24" dur="500" fill="hold"/>
                                        <p:tgtEl>
                                          <p:spTgt spid="297988">
                                            <p:txEl>
                                              <p:pRg st="2" end="2"/>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9798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97988">
                                            <p:txEl>
                                              <p:pRg st="3" end="3"/>
                                            </p:txEl>
                                          </p:spTgt>
                                        </p:tgtEl>
                                        <p:attrNameLst>
                                          <p:attrName>style.visibility</p:attrName>
                                        </p:attrNameLst>
                                      </p:cBhvr>
                                      <p:to>
                                        <p:strVal val="visible"/>
                                      </p:to>
                                    </p:set>
                                    <p:anim calcmode="lin" valueType="num">
                                      <p:cBhvr additive="base">
                                        <p:cTn id="30" dur="500" fill="hold"/>
                                        <p:tgtEl>
                                          <p:spTgt spid="297988">
                                            <p:txEl>
                                              <p:pRg st="3" end="3"/>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97988">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297988">
                                            <p:txEl>
                                              <p:pRg st="4" end="4"/>
                                            </p:txEl>
                                          </p:spTgt>
                                        </p:tgtEl>
                                        <p:attrNameLst>
                                          <p:attrName>style.visibility</p:attrName>
                                        </p:attrNameLst>
                                      </p:cBhvr>
                                      <p:to>
                                        <p:strVal val="visible"/>
                                      </p:to>
                                    </p:set>
                                    <p:anim calcmode="lin" valueType="num">
                                      <p:cBhvr additive="base">
                                        <p:cTn id="36" dur="500" fill="hold"/>
                                        <p:tgtEl>
                                          <p:spTgt spid="297988">
                                            <p:txEl>
                                              <p:pRg st="4" end="4"/>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297988">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297988">
                                            <p:txEl>
                                              <p:pRg st="5" end="5"/>
                                            </p:txEl>
                                          </p:spTgt>
                                        </p:tgtEl>
                                        <p:attrNameLst>
                                          <p:attrName>style.visibility</p:attrName>
                                        </p:attrNameLst>
                                      </p:cBhvr>
                                      <p:to>
                                        <p:strVal val="visible"/>
                                      </p:to>
                                    </p:set>
                                    <p:anim calcmode="lin" valueType="num">
                                      <p:cBhvr additive="base">
                                        <p:cTn id="42" dur="500" fill="hold"/>
                                        <p:tgtEl>
                                          <p:spTgt spid="297988">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297988">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1" nodeType="clickEffect">
                                  <p:stCondLst>
                                    <p:cond delay="0"/>
                                  </p:stCondLst>
                                  <p:childTnLst>
                                    <p:set>
                                      <p:cBhvr>
                                        <p:cTn id="47" dur="1" fill="hold">
                                          <p:stCondLst>
                                            <p:cond delay="0"/>
                                          </p:stCondLst>
                                        </p:cTn>
                                        <p:tgtEl>
                                          <p:spTgt spid="297990"/>
                                        </p:tgtEl>
                                        <p:attrNameLst>
                                          <p:attrName>style.visibility</p:attrName>
                                        </p:attrNameLst>
                                      </p:cBhvr>
                                      <p:to>
                                        <p:strVal val="visible"/>
                                      </p:to>
                                    </p:set>
                                    <p:anim calcmode="lin" valueType="num">
                                      <p:cBhvr>
                                        <p:cTn id="48" dur="500" fill="hold"/>
                                        <p:tgtEl>
                                          <p:spTgt spid="297990"/>
                                        </p:tgtEl>
                                        <p:attrNameLst>
                                          <p:attrName>ppt_w</p:attrName>
                                        </p:attrNameLst>
                                      </p:cBhvr>
                                      <p:tavLst>
                                        <p:tav tm="0">
                                          <p:val>
                                            <p:fltVal val="0"/>
                                          </p:val>
                                        </p:tav>
                                        <p:tav tm="100000">
                                          <p:val>
                                            <p:strVal val="#ppt_w"/>
                                          </p:val>
                                        </p:tav>
                                      </p:tavLst>
                                    </p:anim>
                                    <p:anim calcmode="lin" valueType="num">
                                      <p:cBhvr>
                                        <p:cTn id="49" dur="500" fill="hold"/>
                                        <p:tgtEl>
                                          <p:spTgt spid="297990"/>
                                        </p:tgtEl>
                                        <p:attrNameLst>
                                          <p:attrName>ppt_h</p:attrName>
                                        </p:attrNameLst>
                                      </p:cBhvr>
                                      <p:tavLst>
                                        <p:tav tm="0">
                                          <p:val>
                                            <p:fltVal val="0"/>
                                          </p:val>
                                        </p:tav>
                                        <p:tav tm="100000">
                                          <p:val>
                                            <p:strVal val="#ppt_h"/>
                                          </p:val>
                                        </p:tav>
                                      </p:tavLst>
                                    </p:anim>
                                    <p:animEffect transition="in" filter="fade">
                                      <p:cBhvr>
                                        <p:cTn id="50" dur="500"/>
                                        <p:tgtEl>
                                          <p:spTgt spid="297990"/>
                                        </p:tgtEl>
                                      </p:cBhvr>
                                    </p:animEffect>
                                  </p:childTnLst>
                                </p:cTn>
                              </p:par>
                              <p:par>
                                <p:cTn id="51" presetID="53" presetClass="entr" presetSubtype="16" fill="hold" nodeType="withEffect">
                                  <p:stCondLst>
                                    <p:cond delay="0"/>
                                  </p:stCondLst>
                                  <p:childTnLst>
                                    <p:set>
                                      <p:cBhvr>
                                        <p:cTn id="52" dur="1" fill="hold">
                                          <p:stCondLst>
                                            <p:cond delay="0"/>
                                          </p:stCondLst>
                                        </p:cTn>
                                        <p:tgtEl>
                                          <p:spTgt spid="297990">
                                            <p:txEl>
                                              <p:pRg st="0" end="0"/>
                                            </p:txEl>
                                          </p:spTgt>
                                        </p:tgtEl>
                                        <p:attrNameLst>
                                          <p:attrName>style.visibility</p:attrName>
                                        </p:attrNameLst>
                                      </p:cBhvr>
                                      <p:to>
                                        <p:strVal val="visible"/>
                                      </p:to>
                                    </p:set>
                                    <p:anim calcmode="lin" valueType="num">
                                      <p:cBhvr>
                                        <p:cTn id="53" dur="500" fill="hold"/>
                                        <p:tgtEl>
                                          <p:spTgt spid="297990">
                                            <p:txEl>
                                              <p:pRg st="0" end="0"/>
                                            </p:txEl>
                                          </p:spTgt>
                                        </p:tgtEl>
                                        <p:attrNameLst>
                                          <p:attrName>ppt_w</p:attrName>
                                        </p:attrNameLst>
                                      </p:cBhvr>
                                      <p:tavLst>
                                        <p:tav tm="0">
                                          <p:val>
                                            <p:fltVal val="0"/>
                                          </p:val>
                                        </p:tav>
                                        <p:tav tm="100000">
                                          <p:val>
                                            <p:strVal val="#ppt_w"/>
                                          </p:val>
                                        </p:tav>
                                      </p:tavLst>
                                    </p:anim>
                                    <p:anim calcmode="lin" valueType="num">
                                      <p:cBhvr>
                                        <p:cTn id="54" dur="500" fill="hold"/>
                                        <p:tgtEl>
                                          <p:spTgt spid="297990">
                                            <p:txEl>
                                              <p:pRg st="0" end="0"/>
                                            </p:txEl>
                                          </p:spTgt>
                                        </p:tgtEl>
                                        <p:attrNameLst>
                                          <p:attrName>ppt_h</p:attrName>
                                        </p:attrNameLst>
                                      </p:cBhvr>
                                      <p:tavLst>
                                        <p:tav tm="0">
                                          <p:val>
                                            <p:fltVal val="0"/>
                                          </p:val>
                                        </p:tav>
                                        <p:tav tm="100000">
                                          <p:val>
                                            <p:strVal val="#ppt_h"/>
                                          </p:val>
                                        </p:tav>
                                      </p:tavLst>
                                    </p:anim>
                                    <p:animEffect transition="in" filter="fade">
                                      <p:cBhvr>
                                        <p:cTn id="55" dur="500"/>
                                        <p:tgtEl>
                                          <p:spTgt spid="297990">
                                            <p:txEl>
                                              <p:pRg st="0" end="0"/>
                                            </p:txEl>
                                          </p:spTgt>
                                        </p:tgtEl>
                                      </p:cBhvr>
                                    </p:animEffect>
                                  </p:childTnLst>
                                </p:cTn>
                              </p:par>
                              <p:par>
                                <p:cTn id="56" presetID="53" presetClass="entr" presetSubtype="16" fill="hold" nodeType="withEffect">
                                  <p:stCondLst>
                                    <p:cond delay="0"/>
                                  </p:stCondLst>
                                  <p:childTnLst>
                                    <p:set>
                                      <p:cBhvr>
                                        <p:cTn id="57" dur="1" fill="hold">
                                          <p:stCondLst>
                                            <p:cond delay="0"/>
                                          </p:stCondLst>
                                        </p:cTn>
                                        <p:tgtEl>
                                          <p:spTgt spid="297990">
                                            <p:txEl>
                                              <p:pRg st="1" end="1"/>
                                            </p:txEl>
                                          </p:spTgt>
                                        </p:tgtEl>
                                        <p:attrNameLst>
                                          <p:attrName>style.visibility</p:attrName>
                                        </p:attrNameLst>
                                      </p:cBhvr>
                                      <p:to>
                                        <p:strVal val="visible"/>
                                      </p:to>
                                    </p:set>
                                    <p:anim calcmode="lin" valueType="num">
                                      <p:cBhvr>
                                        <p:cTn id="58" dur="500" fill="hold"/>
                                        <p:tgtEl>
                                          <p:spTgt spid="297990">
                                            <p:txEl>
                                              <p:pRg st="1" end="1"/>
                                            </p:txEl>
                                          </p:spTgt>
                                        </p:tgtEl>
                                        <p:attrNameLst>
                                          <p:attrName>ppt_w</p:attrName>
                                        </p:attrNameLst>
                                      </p:cBhvr>
                                      <p:tavLst>
                                        <p:tav tm="0">
                                          <p:val>
                                            <p:fltVal val="0"/>
                                          </p:val>
                                        </p:tav>
                                        <p:tav tm="100000">
                                          <p:val>
                                            <p:strVal val="#ppt_w"/>
                                          </p:val>
                                        </p:tav>
                                      </p:tavLst>
                                    </p:anim>
                                    <p:anim calcmode="lin" valueType="num">
                                      <p:cBhvr>
                                        <p:cTn id="59" dur="500" fill="hold"/>
                                        <p:tgtEl>
                                          <p:spTgt spid="297990">
                                            <p:txEl>
                                              <p:pRg st="1" end="1"/>
                                            </p:txEl>
                                          </p:spTgt>
                                        </p:tgtEl>
                                        <p:attrNameLst>
                                          <p:attrName>ppt_h</p:attrName>
                                        </p:attrNameLst>
                                      </p:cBhvr>
                                      <p:tavLst>
                                        <p:tav tm="0">
                                          <p:val>
                                            <p:fltVal val="0"/>
                                          </p:val>
                                        </p:tav>
                                        <p:tav tm="100000">
                                          <p:val>
                                            <p:strVal val="#ppt_h"/>
                                          </p:val>
                                        </p:tav>
                                      </p:tavLst>
                                    </p:anim>
                                    <p:animEffect transition="in" filter="fade">
                                      <p:cBhvr>
                                        <p:cTn id="60" dur="500"/>
                                        <p:tgtEl>
                                          <p:spTgt spid="297990">
                                            <p:txEl>
                                              <p:pRg st="1" end="1"/>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297990">
                                            <p:txEl>
                                              <p:pRg st="2" end="2"/>
                                            </p:txEl>
                                          </p:spTgt>
                                        </p:tgtEl>
                                        <p:attrNameLst>
                                          <p:attrName>style.visibility</p:attrName>
                                        </p:attrNameLst>
                                      </p:cBhvr>
                                      <p:to>
                                        <p:strVal val="visible"/>
                                      </p:to>
                                    </p:set>
                                    <p:anim calcmode="lin" valueType="num">
                                      <p:cBhvr additive="base">
                                        <p:cTn id="65" dur="500" fill="hold"/>
                                        <p:tgtEl>
                                          <p:spTgt spid="297990">
                                            <p:txEl>
                                              <p:pRg st="2" end="2"/>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29799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nodeType="clickEffect">
                                  <p:stCondLst>
                                    <p:cond delay="0"/>
                                  </p:stCondLst>
                                  <p:childTnLst>
                                    <p:set>
                                      <p:cBhvr>
                                        <p:cTn id="70" dur="1" fill="hold">
                                          <p:stCondLst>
                                            <p:cond delay="0"/>
                                          </p:stCondLst>
                                        </p:cTn>
                                        <p:tgtEl>
                                          <p:spTgt spid="297990">
                                            <p:txEl>
                                              <p:pRg st="3" end="3"/>
                                            </p:txEl>
                                          </p:spTgt>
                                        </p:tgtEl>
                                        <p:attrNameLst>
                                          <p:attrName>style.visibility</p:attrName>
                                        </p:attrNameLst>
                                      </p:cBhvr>
                                      <p:to>
                                        <p:strVal val="visible"/>
                                      </p:to>
                                    </p:set>
                                    <p:anim calcmode="lin" valueType="num">
                                      <p:cBhvr additive="base">
                                        <p:cTn id="71" dur="500" fill="hold"/>
                                        <p:tgtEl>
                                          <p:spTgt spid="297990">
                                            <p:txEl>
                                              <p:pRg st="3" end="3"/>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9799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nodeType="clickEffect">
                                  <p:stCondLst>
                                    <p:cond delay="0"/>
                                  </p:stCondLst>
                                  <p:childTnLst>
                                    <p:set>
                                      <p:cBhvr>
                                        <p:cTn id="76" dur="1" fill="hold">
                                          <p:stCondLst>
                                            <p:cond delay="0"/>
                                          </p:stCondLst>
                                        </p:cTn>
                                        <p:tgtEl>
                                          <p:spTgt spid="297990">
                                            <p:txEl>
                                              <p:pRg st="4" end="4"/>
                                            </p:txEl>
                                          </p:spTgt>
                                        </p:tgtEl>
                                        <p:attrNameLst>
                                          <p:attrName>style.visibility</p:attrName>
                                        </p:attrNameLst>
                                      </p:cBhvr>
                                      <p:to>
                                        <p:strVal val="visible"/>
                                      </p:to>
                                    </p:set>
                                    <p:anim calcmode="lin" valueType="num">
                                      <p:cBhvr additive="base">
                                        <p:cTn id="77" dur="500" fill="hold"/>
                                        <p:tgtEl>
                                          <p:spTgt spid="297990">
                                            <p:txEl>
                                              <p:pRg st="4" end="4"/>
                                            </p:txEl>
                                          </p:spTgt>
                                        </p:tgtEl>
                                        <p:attrNameLst>
                                          <p:attrName>ppt_x</p:attrName>
                                        </p:attrNameLst>
                                      </p:cBhvr>
                                      <p:tavLst>
                                        <p:tav tm="0">
                                          <p:val>
                                            <p:strVal val="#ppt_x"/>
                                          </p:val>
                                        </p:tav>
                                        <p:tav tm="100000">
                                          <p:val>
                                            <p:strVal val="#ppt_x"/>
                                          </p:val>
                                        </p:tav>
                                      </p:tavLst>
                                    </p:anim>
                                    <p:anim calcmode="lin" valueType="num">
                                      <p:cBhvr additive="base">
                                        <p:cTn id="78" dur="500" fill="hold"/>
                                        <p:tgtEl>
                                          <p:spTgt spid="29799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79" fill="hold">
                      <p:stCondLst>
                        <p:cond delay="indefinite"/>
                      </p:stCondLst>
                      <p:childTnLst>
                        <p:par>
                          <p:cTn id="80" fill="hold">
                            <p:stCondLst>
                              <p:cond delay="0"/>
                            </p:stCondLst>
                            <p:childTnLst>
                              <p:par>
                                <p:cTn id="81" presetID="2" presetClass="entr" presetSubtype="4" fill="hold" nodeType="clickEffect">
                                  <p:stCondLst>
                                    <p:cond delay="0"/>
                                  </p:stCondLst>
                                  <p:childTnLst>
                                    <p:set>
                                      <p:cBhvr>
                                        <p:cTn id="82" dur="1" fill="hold">
                                          <p:stCondLst>
                                            <p:cond delay="0"/>
                                          </p:stCondLst>
                                        </p:cTn>
                                        <p:tgtEl>
                                          <p:spTgt spid="297990">
                                            <p:txEl>
                                              <p:pRg st="5" end="5"/>
                                            </p:txEl>
                                          </p:spTgt>
                                        </p:tgtEl>
                                        <p:attrNameLst>
                                          <p:attrName>style.visibility</p:attrName>
                                        </p:attrNameLst>
                                      </p:cBhvr>
                                      <p:to>
                                        <p:strVal val="visible"/>
                                      </p:to>
                                    </p:set>
                                    <p:anim calcmode="lin" valueType="num">
                                      <p:cBhvr additive="base">
                                        <p:cTn id="83" dur="500" fill="hold"/>
                                        <p:tgtEl>
                                          <p:spTgt spid="297990">
                                            <p:txEl>
                                              <p:pRg st="5" end="5"/>
                                            </p:txEl>
                                          </p:spTgt>
                                        </p:tgtEl>
                                        <p:attrNameLst>
                                          <p:attrName>ppt_x</p:attrName>
                                        </p:attrNameLst>
                                      </p:cBhvr>
                                      <p:tavLst>
                                        <p:tav tm="0">
                                          <p:val>
                                            <p:strVal val="#ppt_x"/>
                                          </p:val>
                                        </p:tav>
                                        <p:tav tm="100000">
                                          <p:val>
                                            <p:strVal val="#ppt_x"/>
                                          </p:val>
                                        </p:tav>
                                      </p:tavLst>
                                    </p:anim>
                                    <p:anim calcmode="lin" valueType="num">
                                      <p:cBhvr additive="base">
                                        <p:cTn id="84" dur="500" fill="hold"/>
                                        <p:tgtEl>
                                          <p:spTgt spid="297990">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1" nodeType="clickEffect">
                                  <p:stCondLst>
                                    <p:cond delay="0"/>
                                  </p:stCondLst>
                                  <p:childTnLst>
                                    <p:set>
                                      <p:cBhvr>
                                        <p:cTn id="88" dur="1" fill="hold">
                                          <p:stCondLst>
                                            <p:cond delay="0"/>
                                          </p:stCondLst>
                                        </p:cTn>
                                        <p:tgtEl>
                                          <p:spTgt spid="297989">
                                            <p:bg/>
                                          </p:spTgt>
                                        </p:tgtEl>
                                        <p:attrNameLst>
                                          <p:attrName>style.visibility</p:attrName>
                                        </p:attrNameLst>
                                      </p:cBhvr>
                                      <p:to>
                                        <p:strVal val="visible"/>
                                      </p:to>
                                    </p:set>
                                    <p:anim calcmode="lin" valueType="num">
                                      <p:cBhvr>
                                        <p:cTn id="89" dur="500" fill="hold"/>
                                        <p:tgtEl>
                                          <p:spTgt spid="297989">
                                            <p:bg/>
                                          </p:spTgt>
                                        </p:tgtEl>
                                        <p:attrNameLst>
                                          <p:attrName>ppt_w</p:attrName>
                                        </p:attrNameLst>
                                      </p:cBhvr>
                                      <p:tavLst>
                                        <p:tav tm="0">
                                          <p:val>
                                            <p:fltVal val="0"/>
                                          </p:val>
                                        </p:tav>
                                        <p:tav tm="100000">
                                          <p:val>
                                            <p:strVal val="#ppt_w"/>
                                          </p:val>
                                        </p:tav>
                                      </p:tavLst>
                                    </p:anim>
                                    <p:anim calcmode="lin" valueType="num">
                                      <p:cBhvr>
                                        <p:cTn id="90" dur="500" fill="hold"/>
                                        <p:tgtEl>
                                          <p:spTgt spid="297989">
                                            <p:bg/>
                                          </p:spTgt>
                                        </p:tgtEl>
                                        <p:attrNameLst>
                                          <p:attrName>ppt_h</p:attrName>
                                        </p:attrNameLst>
                                      </p:cBhvr>
                                      <p:tavLst>
                                        <p:tav tm="0">
                                          <p:val>
                                            <p:fltVal val="0"/>
                                          </p:val>
                                        </p:tav>
                                        <p:tav tm="100000">
                                          <p:val>
                                            <p:strVal val="#ppt_h"/>
                                          </p:val>
                                        </p:tav>
                                      </p:tavLst>
                                    </p:anim>
                                    <p:animEffect transition="in" filter="fade">
                                      <p:cBhvr>
                                        <p:cTn id="91" dur="500"/>
                                        <p:tgtEl>
                                          <p:spTgt spid="297989">
                                            <p:bg/>
                                          </p:spTgt>
                                        </p:tgtEl>
                                      </p:cBhvr>
                                    </p:animEffect>
                                  </p:childTnLst>
                                </p:cTn>
                              </p:par>
                              <p:par>
                                <p:cTn id="92" presetID="53" presetClass="entr" presetSubtype="16" fill="hold" grpId="1" nodeType="withEffect">
                                  <p:stCondLst>
                                    <p:cond delay="0"/>
                                  </p:stCondLst>
                                  <p:childTnLst>
                                    <p:set>
                                      <p:cBhvr>
                                        <p:cTn id="93" dur="1" fill="hold">
                                          <p:stCondLst>
                                            <p:cond delay="0"/>
                                          </p:stCondLst>
                                        </p:cTn>
                                        <p:tgtEl>
                                          <p:spTgt spid="297989">
                                            <p:txEl>
                                              <p:pRg st="0" end="0"/>
                                            </p:txEl>
                                          </p:spTgt>
                                        </p:tgtEl>
                                        <p:attrNameLst>
                                          <p:attrName>style.visibility</p:attrName>
                                        </p:attrNameLst>
                                      </p:cBhvr>
                                      <p:to>
                                        <p:strVal val="visible"/>
                                      </p:to>
                                    </p:set>
                                    <p:anim calcmode="lin" valueType="num">
                                      <p:cBhvr>
                                        <p:cTn id="94" dur="500" fill="hold"/>
                                        <p:tgtEl>
                                          <p:spTgt spid="297989">
                                            <p:txEl>
                                              <p:pRg st="0" end="0"/>
                                            </p:txEl>
                                          </p:spTgt>
                                        </p:tgtEl>
                                        <p:attrNameLst>
                                          <p:attrName>ppt_w</p:attrName>
                                        </p:attrNameLst>
                                      </p:cBhvr>
                                      <p:tavLst>
                                        <p:tav tm="0">
                                          <p:val>
                                            <p:fltVal val="0"/>
                                          </p:val>
                                        </p:tav>
                                        <p:tav tm="100000">
                                          <p:val>
                                            <p:strVal val="#ppt_w"/>
                                          </p:val>
                                        </p:tav>
                                      </p:tavLst>
                                    </p:anim>
                                    <p:anim calcmode="lin" valueType="num">
                                      <p:cBhvr>
                                        <p:cTn id="95" dur="500" fill="hold"/>
                                        <p:tgtEl>
                                          <p:spTgt spid="297989">
                                            <p:txEl>
                                              <p:pRg st="0" end="0"/>
                                            </p:txEl>
                                          </p:spTgt>
                                        </p:tgtEl>
                                        <p:attrNameLst>
                                          <p:attrName>ppt_h</p:attrName>
                                        </p:attrNameLst>
                                      </p:cBhvr>
                                      <p:tavLst>
                                        <p:tav tm="0">
                                          <p:val>
                                            <p:fltVal val="0"/>
                                          </p:val>
                                        </p:tav>
                                        <p:tav tm="100000">
                                          <p:val>
                                            <p:strVal val="#ppt_h"/>
                                          </p:val>
                                        </p:tav>
                                      </p:tavLst>
                                    </p:anim>
                                    <p:animEffect transition="in" filter="fade">
                                      <p:cBhvr>
                                        <p:cTn id="96" dur="500"/>
                                        <p:tgtEl>
                                          <p:spTgt spid="297989">
                                            <p:txEl>
                                              <p:pRg st="0" end="0"/>
                                            </p:txEl>
                                          </p:spTgt>
                                        </p:tgtEl>
                                      </p:cBhvr>
                                    </p:animEffect>
                                  </p:childTnLst>
                                </p:cTn>
                              </p:par>
                              <p:par>
                                <p:cTn id="97" presetID="53" presetClass="entr" presetSubtype="16" fill="hold" grpId="1" nodeType="withEffect">
                                  <p:stCondLst>
                                    <p:cond delay="0"/>
                                  </p:stCondLst>
                                  <p:childTnLst>
                                    <p:set>
                                      <p:cBhvr>
                                        <p:cTn id="98" dur="1" fill="hold">
                                          <p:stCondLst>
                                            <p:cond delay="0"/>
                                          </p:stCondLst>
                                        </p:cTn>
                                        <p:tgtEl>
                                          <p:spTgt spid="297989">
                                            <p:txEl>
                                              <p:pRg st="1" end="1"/>
                                            </p:txEl>
                                          </p:spTgt>
                                        </p:tgtEl>
                                        <p:attrNameLst>
                                          <p:attrName>style.visibility</p:attrName>
                                        </p:attrNameLst>
                                      </p:cBhvr>
                                      <p:to>
                                        <p:strVal val="visible"/>
                                      </p:to>
                                    </p:set>
                                    <p:anim calcmode="lin" valueType="num">
                                      <p:cBhvr>
                                        <p:cTn id="99" dur="500" fill="hold"/>
                                        <p:tgtEl>
                                          <p:spTgt spid="297989">
                                            <p:txEl>
                                              <p:pRg st="1" end="1"/>
                                            </p:txEl>
                                          </p:spTgt>
                                        </p:tgtEl>
                                        <p:attrNameLst>
                                          <p:attrName>ppt_w</p:attrName>
                                        </p:attrNameLst>
                                      </p:cBhvr>
                                      <p:tavLst>
                                        <p:tav tm="0">
                                          <p:val>
                                            <p:fltVal val="0"/>
                                          </p:val>
                                        </p:tav>
                                        <p:tav tm="100000">
                                          <p:val>
                                            <p:strVal val="#ppt_w"/>
                                          </p:val>
                                        </p:tav>
                                      </p:tavLst>
                                    </p:anim>
                                    <p:anim calcmode="lin" valueType="num">
                                      <p:cBhvr>
                                        <p:cTn id="100" dur="500" fill="hold"/>
                                        <p:tgtEl>
                                          <p:spTgt spid="297989">
                                            <p:txEl>
                                              <p:pRg st="1" end="1"/>
                                            </p:txEl>
                                          </p:spTgt>
                                        </p:tgtEl>
                                        <p:attrNameLst>
                                          <p:attrName>ppt_h</p:attrName>
                                        </p:attrNameLst>
                                      </p:cBhvr>
                                      <p:tavLst>
                                        <p:tav tm="0">
                                          <p:val>
                                            <p:fltVal val="0"/>
                                          </p:val>
                                        </p:tav>
                                        <p:tav tm="100000">
                                          <p:val>
                                            <p:strVal val="#ppt_h"/>
                                          </p:val>
                                        </p:tav>
                                      </p:tavLst>
                                    </p:anim>
                                    <p:animEffect transition="in" filter="fade">
                                      <p:cBhvr>
                                        <p:cTn id="101" dur="500"/>
                                        <p:tgtEl>
                                          <p:spTgt spid="297989">
                                            <p:txEl>
                                              <p:pRg st="1" end="1"/>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 presetClass="entr" presetSubtype="4" fill="hold" grpId="1" nodeType="clickEffect">
                                  <p:stCondLst>
                                    <p:cond delay="0"/>
                                  </p:stCondLst>
                                  <p:childTnLst>
                                    <p:set>
                                      <p:cBhvr>
                                        <p:cTn id="105" dur="1" fill="hold">
                                          <p:stCondLst>
                                            <p:cond delay="0"/>
                                          </p:stCondLst>
                                        </p:cTn>
                                        <p:tgtEl>
                                          <p:spTgt spid="297989">
                                            <p:txEl>
                                              <p:pRg st="2" end="2"/>
                                            </p:txEl>
                                          </p:spTgt>
                                        </p:tgtEl>
                                        <p:attrNameLst>
                                          <p:attrName>style.visibility</p:attrName>
                                        </p:attrNameLst>
                                      </p:cBhvr>
                                      <p:to>
                                        <p:strVal val="visible"/>
                                      </p:to>
                                    </p:set>
                                    <p:anim calcmode="lin" valueType="num">
                                      <p:cBhvr additive="base">
                                        <p:cTn id="106" dur="500" fill="hold"/>
                                        <p:tgtEl>
                                          <p:spTgt spid="297989">
                                            <p:txEl>
                                              <p:pRg st="2" end="2"/>
                                            </p:txEl>
                                          </p:spTgt>
                                        </p:tgtEl>
                                        <p:attrNameLst>
                                          <p:attrName>ppt_x</p:attrName>
                                        </p:attrNameLst>
                                      </p:cBhvr>
                                      <p:tavLst>
                                        <p:tav tm="0">
                                          <p:val>
                                            <p:strVal val="#ppt_x"/>
                                          </p:val>
                                        </p:tav>
                                        <p:tav tm="100000">
                                          <p:val>
                                            <p:strVal val="#ppt_x"/>
                                          </p:val>
                                        </p:tav>
                                      </p:tavLst>
                                    </p:anim>
                                    <p:anim calcmode="lin" valueType="num">
                                      <p:cBhvr additive="base">
                                        <p:cTn id="107" dur="500" fill="hold"/>
                                        <p:tgtEl>
                                          <p:spTgt spid="29798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08" fill="hold">
                      <p:stCondLst>
                        <p:cond delay="indefinite"/>
                      </p:stCondLst>
                      <p:childTnLst>
                        <p:par>
                          <p:cTn id="109" fill="hold">
                            <p:stCondLst>
                              <p:cond delay="0"/>
                            </p:stCondLst>
                            <p:childTnLst>
                              <p:par>
                                <p:cTn id="110" presetID="2" presetClass="entr" presetSubtype="4" fill="hold" grpId="1" nodeType="clickEffect">
                                  <p:stCondLst>
                                    <p:cond delay="0"/>
                                  </p:stCondLst>
                                  <p:childTnLst>
                                    <p:set>
                                      <p:cBhvr>
                                        <p:cTn id="111" dur="1" fill="hold">
                                          <p:stCondLst>
                                            <p:cond delay="0"/>
                                          </p:stCondLst>
                                        </p:cTn>
                                        <p:tgtEl>
                                          <p:spTgt spid="297989">
                                            <p:txEl>
                                              <p:pRg st="3" end="3"/>
                                            </p:txEl>
                                          </p:spTgt>
                                        </p:tgtEl>
                                        <p:attrNameLst>
                                          <p:attrName>style.visibility</p:attrName>
                                        </p:attrNameLst>
                                      </p:cBhvr>
                                      <p:to>
                                        <p:strVal val="visible"/>
                                      </p:to>
                                    </p:set>
                                    <p:anim calcmode="lin" valueType="num">
                                      <p:cBhvr additive="base">
                                        <p:cTn id="112" dur="500" fill="hold"/>
                                        <p:tgtEl>
                                          <p:spTgt spid="297989">
                                            <p:txEl>
                                              <p:pRg st="3" end="3"/>
                                            </p:txEl>
                                          </p:spTgt>
                                        </p:tgtEl>
                                        <p:attrNameLst>
                                          <p:attrName>ppt_x</p:attrName>
                                        </p:attrNameLst>
                                      </p:cBhvr>
                                      <p:tavLst>
                                        <p:tav tm="0">
                                          <p:val>
                                            <p:strVal val="#ppt_x"/>
                                          </p:val>
                                        </p:tav>
                                        <p:tav tm="100000">
                                          <p:val>
                                            <p:strVal val="#ppt_x"/>
                                          </p:val>
                                        </p:tav>
                                      </p:tavLst>
                                    </p:anim>
                                    <p:anim calcmode="lin" valueType="num">
                                      <p:cBhvr additive="base">
                                        <p:cTn id="113" dur="500" fill="hold"/>
                                        <p:tgtEl>
                                          <p:spTgt spid="29798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14" fill="hold">
                      <p:stCondLst>
                        <p:cond delay="indefinite"/>
                      </p:stCondLst>
                      <p:childTnLst>
                        <p:par>
                          <p:cTn id="115" fill="hold">
                            <p:stCondLst>
                              <p:cond delay="0"/>
                            </p:stCondLst>
                            <p:childTnLst>
                              <p:par>
                                <p:cTn id="116" presetID="2" presetClass="entr" presetSubtype="4" fill="hold" grpId="1" nodeType="clickEffect">
                                  <p:stCondLst>
                                    <p:cond delay="0"/>
                                  </p:stCondLst>
                                  <p:childTnLst>
                                    <p:set>
                                      <p:cBhvr>
                                        <p:cTn id="117" dur="1" fill="hold">
                                          <p:stCondLst>
                                            <p:cond delay="0"/>
                                          </p:stCondLst>
                                        </p:cTn>
                                        <p:tgtEl>
                                          <p:spTgt spid="297989">
                                            <p:txEl>
                                              <p:pRg st="4" end="4"/>
                                            </p:txEl>
                                          </p:spTgt>
                                        </p:tgtEl>
                                        <p:attrNameLst>
                                          <p:attrName>style.visibility</p:attrName>
                                        </p:attrNameLst>
                                      </p:cBhvr>
                                      <p:to>
                                        <p:strVal val="visible"/>
                                      </p:to>
                                    </p:set>
                                    <p:anim calcmode="lin" valueType="num">
                                      <p:cBhvr additive="base">
                                        <p:cTn id="118" dur="500" fill="hold"/>
                                        <p:tgtEl>
                                          <p:spTgt spid="297989">
                                            <p:txEl>
                                              <p:pRg st="4" end="4"/>
                                            </p:txEl>
                                          </p:spTgt>
                                        </p:tgtEl>
                                        <p:attrNameLst>
                                          <p:attrName>ppt_x</p:attrName>
                                        </p:attrNameLst>
                                      </p:cBhvr>
                                      <p:tavLst>
                                        <p:tav tm="0">
                                          <p:val>
                                            <p:strVal val="#ppt_x"/>
                                          </p:val>
                                        </p:tav>
                                        <p:tav tm="100000">
                                          <p:val>
                                            <p:strVal val="#ppt_x"/>
                                          </p:val>
                                        </p:tav>
                                      </p:tavLst>
                                    </p:anim>
                                    <p:anim calcmode="lin" valueType="num">
                                      <p:cBhvr additive="base">
                                        <p:cTn id="119" dur="500" fill="hold"/>
                                        <p:tgtEl>
                                          <p:spTgt spid="297989">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2" presetClass="entr" presetSubtype="4" fill="hold" grpId="1" nodeType="clickEffect">
                                  <p:stCondLst>
                                    <p:cond delay="0"/>
                                  </p:stCondLst>
                                  <p:childTnLst>
                                    <p:set>
                                      <p:cBhvr>
                                        <p:cTn id="123" dur="1" fill="hold">
                                          <p:stCondLst>
                                            <p:cond delay="0"/>
                                          </p:stCondLst>
                                        </p:cTn>
                                        <p:tgtEl>
                                          <p:spTgt spid="297989">
                                            <p:txEl>
                                              <p:pRg st="5" end="5"/>
                                            </p:txEl>
                                          </p:spTgt>
                                        </p:tgtEl>
                                        <p:attrNameLst>
                                          <p:attrName>style.visibility</p:attrName>
                                        </p:attrNameLst>
                                      </p:cBhvr>
                                      <p:to>
                                        <p:strVal val="visible"/>
                                      </p:to>
                                    </p:set>
                                    <p:anim calcmode="lin" valueType="num">
                                      <p:cBhvr additive="base">
                                        <p:cTn id="124" dur="500" fill="hold"/>
                                        <p:tgtEl>
                                          <p:spTgt spid="297989">
                                            <p:txEl>
                                              <p:pRg st="5" end="5"/>
                                            </p:txEl>
                                          </p:spTgt>
                                        </p:tgtEl>
                                        <p:attrNameLst>
                                          <p:attrName>ppt_x</p:attrName>
                                        </p:attrNameLst>
                                      </p:cBhvr>
                                      <p:tavLst>
                                        <p:tav tm="0">
                                          <p:val>
                                            <p:strVal val="#ppt_x"/>
                                          </p:val>
                                        </p:tav>
                                        <p:tav tm="100000">
                                          <p:val>
                                            <p:strVal val="#ppt_x"/>
                                          </p:val>
                                        </p:tav>
                                      </p:tavLst>
                                    </p:anim>
                                    <p:anim calcmode="lin" valueType="num">
                                      <p:cBhvr additive="base">
                                        <p:cTn id="125" dur="500" fill="hold"/>
                                        <p:tgtEl>
                                          <p:spTgt spid="297989">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26" fill="hold">
                      <p:stCondLst>
                        <p:cond delay="indefinite"/>
                      </p:stCondLst>
                      <p:childTnLst>
                        <p:par>
                          <p:cTn id="127" fill="hold">
                            <p:stCondLst>
                              <p:cond delay="0"/>
                            </p:stCondLst>
                            <p:childTnLst>
                              <p:par>
                                <p:cTn id="128" presetID="53" presetClass="entr" presetSubtype="16" fill="hold" grpId="1" nodeType="clickEffect">
                                  <p:stCondLst>
                                    <p:cond delay="0"/>
                                  </p:stCondLst>
                                  <p:childTnLst>
                                    <p:set>
                                      <p:cBhvr>
                                        <p:cTn id="129" dur="1" fill="hold">
                                          <p:stCondLst>
                                            <p:cond delay="0"/>
                                          </p:stCondLst>
                                        </p:cTn>
                                        <p:tgtEl>
                                          <p:spTgt spid="297991"/>
                                        </p:tgtEl>
                                        <p:attrNameLst>
                                          <p:attrName>style.visibility</p:attrName>
                                        </p:attrNameLst>
                                      </p:cBhvr>
                                      <p:to>
                                        <p:strVal val="visible"/>
                                      </p:to>
                                    </p:set>
                                    <p:anim calcmode="lin" valueType="num">
                                      <p:cBhvr>
                                        <p:cTn id="130" dur="500" fill="hold"/>
                                        <p:tgtEl>
                                          <p:spTgt spid="297991"/>
                                        </p:tgtEl>
                                        <p:attrNameLst>
                                          <p:attrName>ppt_w</p:attrName>
                                        </p:attrNameLst>
                                      </p:cBhvr>
                                      <p:tavLst>
                                        <p:tav tm="0">
                                          <p:val>
                                            <p:fltVal val="0"/>
                                          </p:val>
                                        </p:tav>
                                        <p:tav tm="100000">
                                          <p:val>
                                            <p:strVal val="#ppt_w"/>
                                          </p:val>
                                        </p:tav>
                                      </p:tavLst>
                                    </p:anim>
                                    <p:anim calcmode="lin" valueType="num">
                                      <p:cBhvr>
                                        <p:cTn id="131" dur="500" fill="hold"/>
                                        <p:tgtEl>
                                          <p:spTgt spid="297991"/>
                                        </p:tgtEl>
                                        <p:attrNameLst>
                                          <p:attrName>ppt_h</p:attrName>
                                        </p:attrNameLst>
                                      </p:cBhvr>
                                      <p:tavLst>
                                        <p:tav tm="0">
                                          <p:val>
                                            <p:fltVal val="0"/>
                                          </p:val>
                                        </p:tav>
                                        <p:tav tm="100000">
                                          <p:val>
                                            <p:strVal val="#ppt_h"/>
                                          </p:val>
                                        </p:tav>
                                      </p:tavLst>
                                    </p:anim>
                                    <p:animEffect transition="in" filter="fade">
                                      <p:cBhvr>
                                        <p:cTn id="132" dur="500"/>
                                        <p:tgtEl>
                                          <p:spTgt spid="297991"/>
                                        </p:tgtEl>
                                      </p:cBhvr>
                                    </p:animEffect>
                                  </p:childTnLst>
                                </p:cTn>
                              </p:par>
                              <p:par>
                                <p:cTn id="133" presetID="53" presetClass="entr" presetSubtype="16" fill="hold" nodeType="withEffect">
                                  <p:stCondLst>
                                    <p:cond delay="0"/>
                                  </p:stCondLst>
                                  <p:childTnLst>
                                    <p:set>
                                      <p:cBhvr>
                                        <p:cTn id="134" dur="1" fill="hold">
                                          <p:stCondLst>
                                            <p:cond delay="0"/>
                                          </p:stCondLst>
                                        </p:cTn>
                                        <p:tgtEl>
                                          <p:spTgt spid="297991">
                                            <p:txEl>
                                              <p:pRg st="0" end="0"/>
                                            </p:txEl>
                                          </p:spTgt>
                                        </p:tgtEl>
                                        <p:attrNameLst>
                                          <p:attrName>style.visibility</p:attrName>
                                        </p:attrNameLst>
                                      </p:cBhvr>
                                      <p:to>
                                        <p:strVal val="visible"/>
                                      </p:to>
                                    </p:set>
                                    <p:anim calcmode="lin" valueType="num">
                                      <p:cBhvr>
                                        <p:cTn id="135" dur="500" fill="hold"/>
                                        <p:tgtEl>
                                          <p:spTgt spid="297991">
                                            <p:txEl>
                                              <p:pRg st="0" end="0"/>
                                            </p:txEl>
                                          </p:spTgt>
                                        </p:tgtEl>
                                        <p:attrNameLst>
                                          <p:attrName>ppt_w</p:attrName>
                                        </p:attrNameLst>
                                      </p:cBhvr>
                                      <p:tavLst>
                                        <p:tav tm="0">
                                          <p:val>
                                            <p:fltVal val="0"/>
                                          </p:val>
                                        </p:tav>
                                        <p:tav tm="100000">
                                          <p:val>
                                            <p:strVal val="#ppt_w"/>
                                          </p:val>
                                        </p:tav>
                                      </p:tavLst>
                                    </p:anim>
                                    <p:anim calcmode="lin" valueType="num">
                                      <p:cBhvr>
                                        <p:cTn id="136" dur="500" fill="hold"/>
                                        <p:tgtEl>
                                          <p:spTgt spid="297991">
                                            <p:txEl>
                                              <p:pRg st="0" end="0"/>
                                            </p:txEl>
                                          </p:spTgt>
                                        </p:tgtEl>
                                        <p:attrNameLst>
                                          <p:attrName>ppt_h</p:attrName>
                                        </p:attrNameLst>
                                      </p:cBhvr>
                                      <p:tavLst>
                                        <p:tav tm="0">
                                          <p:val>
                                            <p:fltVal val="0"/>
                                          </p:val>
                                        </p:tav>
                                        <p:tav tm="100000">
                                          <p:val>
                                            <p:strVal val="#ppt_h"/>
                                          </p:val>
                                        </p:tav>
                                      </p:tavLst>
                                    </p:anim>
                                    <p:animEffect transition="in" filter="fade">
                                      <p:cBhvr>
                                        <p:cTn id="137" dur="500"/>
                                        <p:tgtEl>
                                          <p:spTgt spid="297991">
                                            <p:txEl>
                                              <p:pRg st="0" end="0"/>
                                            </p:txEl>
                                          </p:spTgt>
                                        </p:tgtEl>
                                      </p:cBhvr>
                                    </p:animEffect>
                                  </p:childTnLst>
                                </p:cTn>
                              </p:par>
                              <p:par>
                                <p:cTn id="138" presetID="53" presetClass="entr" presetSubtype="16" fill="hold" nodeType="withEffect">
                                  <p:stCondLst>
                                    <p:cond delay="0"/>
                                  </p:stCondLst>
                                  <p:childTnLst>
                                    <p:set>
                                      <p:cBhvr>
                                        <p:cTn id="139" dur="1" fill="hold">
                                          <p:stCondLst>
                                            <p:cond delay="0"/>
                                          </p:stCondLst>
                                        </p:cTn>
                                        <p:tgtEl>
                                          <p:spTgt spid="297991">
                                            <p:txEl>
                                              <p:pRg st="1" end="1"/>
                                            </p:txEl>
                                          </p:spTgt>
                                        </p:tgtEl>
                                        <p:attrNameLst>
                                          <p:attrName>style.visibility</p:attrName>
                                        </p:attrNameLst>
                                      </p:cBhvr>
                                      <p:to>
                                        <p:strVal val="visible"/>
                                      </p:to>
                                    </p:set>
                                    <p:anim calcmode="lin" valueType="num">
                                      <p:cBhvr>
                                        <p:cTn id="140" dur="500" fill="hold"/>
                                        <p:tgtEl>
                                          <p:spTgt spid="297991">
                                            <p:txEl>
                                              <p:pRg st="1" end="1"/>
                                            </p:txEl>
                                          </p:spTgt>
                                        </p:tgtEl>
                                        <p:attrNameLst>
                                          <p:attrName>ppt_w</p:attrName>
                                        </p:attrNameLst>
                                      </p:cBhvr>
                                      <p:tavLst>
                                        <p:tav tm="0">
                                          <p:val>
                                            <p:fltVal val="0"/>
                                          </p:val>
                                        </p:tav>
                                        <p:tav tm="100000">
                                          <p:val>
                                            <p:strVal val="#ppt_w"/>
                                          </p:val>
                                        </p:tav>
                                      </p:tavLst>
                                    </p:anim>
                                    <p:anim calcmode="lin" valueType="num">
                                      <p:cBhvr>
                                        <p:cTn id="141" dur="500" fill="hold"/>
                                        <p:tgtEl>
                                          <p:spTgt spid="297991">
                                            <p:txEl>
                                              <p:pRg st="1" end="1"/>
                                            </p:txEl>
                                          </p:spTgt>
                                        </p:tgtEl>
                                        <p:attrNameLst>
                                          <p:attrName>ppt_h</p:attrName>
                                        </p:attrNameLst>
                                      </p:cBhvr>
                                      <p:tavLst>
                                        <p:tav tm="0">
                                          <p:val>
                                            <p:fltVal val="0"/>
                                          </p:val>
                                        </p:tav>
                                        <p:tav tm="100000">
                                          <p:val>
                                            <p:strVal val="#ppt_h"/>
                                          </p:val>
                                        </p:tav>
                                      </p:tavLst>
                                    </p:anim>
                                    <p:animEffect transition="in" filter="fade">
                                      <p:cBhvr>
                                        <p:cTn id="142" dur="500"/>
                                        <p:tgtEl>
                                          <p:spTgt spid="297991">
                                            <p:txEl>
                                              <p:pRg st="1" end="1"/>
                                            </p:txEl>
                                          </p:spTgt>
                                        </p:tgtEl>
                                      </p:cBhvr>
                                    </p:animEffect>
                                  </p:childTnLst>
                                </p:cTn>
                              </p:par>
                            </p:childTnLst>
                          </p:cTn>
                        </p:par>
                      </p:childTnLst>
                    </p:cTn>
                  </p:par>
                  <p:par>
                    <p:cTn id="143" fill="hold">
                      <p:stCondLst>
                        <p:cond delay="indefinite"/>
                      </p:stCondLst>
                      <p:childTnLst>
                        <p:par>
                          <p:cTn id="144" fill="hold">
                            <p:stCondLst>
                              <p:cond delay="0"/>
                            </p:stCondLst>
                            <p:childTnLst>
                              <p:par>
                                <p:cTn id="145" presetID="2" presetClass="entr" presetSubtype="4" fill="hold" nodeType="clickEffect">
                                  <p:stCondLst>
                                    <p:cond delay="0"/>
                                  </p:stCondLst>
                                  <p:childTnLst>
                                    <p:set>
                                      <p:cBhvr>
                                        <p:cTn id="146" dur="1" fill="hold">
                                          <p:stCondLst>
                                            <p:cond delay="0"/>
                                          </p:stCondLst>
                                        </p:cTn>
                                        <p:tgtEl>
                                          <p:spTgt spid="297991">
                                            <p:txEl>
                                              <p:pRg st="2" end="2"/>
                                            </p:txEl>
                                          </p:spTgt>
                                        </p:tgtEl>
                                        <p:attrNameLst>
                                          <p:attrName>style.visibility</p:attrName>
                                        </p:attrNameLst>
                                      </p:cBhvr>
                                      <p:to>
                                        <p:strVal val="visible"/>
                                      </p:to>
                                    </p:set>
                                    <p:anim calcmode="lin" valueType="num">
                                      <p:cBhvr additive="base">
                                        <p:cTn id="147" dur="500" fill="hold"/>
                                        <p:tgtEl>
                                          <p:spTgt spid="297991">
                                            <p:txEl>
                                              <p:pRg st="2" end="2"/>
                                            </p:txEl>
                                          </p:spTgt>
                                        </p:tgtEl>
                                        <p:attrNameLst>
                                          <p:attrName>ppt_x</p:attrName>
                                        </p:attrNameLst>
                                      </p:cBhvr>
                                      <p:tavLst>
                                        <p:tav tm="0">
                                          <p:val>
                                            <p:strVal val="#ppt_x"/>
                                          </p:val>
                                        </p:tav>
                                        <p:tav tm="100000">
                                          <p:val>
                                            <p:strVal val="#ppt_x"/>
                                          </p:val>
                                        </p:tav>
                                      </p:tavLst>
                                    </p:anim>
                                    <p:anim calcmode="lin" valueType="num">
                                      <p:cBhvr additive="base">
                                        <p:cTn id="148" dur="500" fill="hold"/>
                                        <p:tgtEl>
                                          <p:spTgt spid="2979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2" presetClass="entr" presetSubtype="4" fill="hold" nodeType="clickEffect">
                                  <p:stCondLst>
                                    <p:cond delay="0"/>
                                  </p:stCondLst>
                                  <p:childTnLst>
                                    <p:set>
                                      <p:cBhvr>
                                        <p:cTn id="152" dur="1" fill="hold">
                                          <p:stCondLst>
                                            <p:cond delay="0"/>
                                          </p:stCondLst>
                                        </p:cTn>
                                        <p:tgtEl>
                                          <p:spTgt spid="297991">
                                            <p:txEl>
                                              <p:pRg st="3" end="3"/>
                                            </p:txEl>
                                          </p:spTgt>
                                        </p:tgtEl>
                                        <p:attrNameLst>
                                          <p:attrName>style.visibility</p:attrName>
                                        </p:attrNameLst>
                                      </p:cBhvr>
                                      <p:to>
                                        <p:strVal val="visible"/>
                                      </p:to>
                                    </p:set>
                                    <p:anim calcmode="lin" valueType="num">
                                      <p:cBhvr additive="base">
                                        <p:cTn id="153" dur="500" fill="hold"/>
                                        <p:tgtEl>
                                          <p:spTgt spid="297991">
                                            <p:txEl>
                                              <p:pRg st="3" end="3"/>
                                            </p:txEl>
                                          </p:spTgt>
                                        </p:tgtEl>
                                        <p:attrNameLst>
                                          <p:attrName>ppt_x</p:attrName>
                                        </p:attrNameLst>
                                      </p:cBhvr>
                                      <p:tavLst>
                                        <p:tav tm="0">
                                          <p:val>
                                            <p:strVal val="#ppt_x"/>
                                          </p:val>
                                        </p:tav>
                                        <p:tav tm="100000">
                                          <p:val>
                                            <p:strVal val="#ppt_x"/>
                                          </p:val>
                                        </p:tav>
                                      </p:tavLst>
                                    </p:anim>
                                    <p:anim calcmode="lin" valueType="num">
                                      <p:cBhvr additive="base">
                                        <p:cTn id="154" dur="500" fill="hold"/>
                                        <p:tgtEl>
                                          <p:spTgt spid="2979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5" fill="hold">
                      <p:stCondLst>
                        <p:cond delay="indefinite"/>
                      </p:stCondLst>
                      <p:childTnLst>
                        <p:par>
                          <p:cTn id="156" fill="hold">
                            <p:stCondLst>
                              <p:cond delay="0"/>
                            </p:stCondLst>
                            <p:childTnLst>
                              <p:par>
                                <p:cTn id="157" presetID="2" presetClass="entr" presetSubtype="4" fill="hold" nodeType="clickEffect">
                                  <p:stCondLst>
                                    <p:cond delay="0"/>
                                  </p:stCondLst>
                                  <p:childTnLst>
                                    <p:set>
                                      <p:cBhvr>
                                        <p:cTn id="158" dur="1" fill="hold">
                                          <p:stCondLst>
                                            <p:cond delay="0"/>
                                          </p:stCondLst>
                                        </p:cTn>
                                        <p:tgtEl>
                                          <p:spTgt spid="297991">
                                            <p:txEl>
                                              <p:pRg st="4" end="4"/>
                                            </p:txEl>
                                          </p:spTgt>
                                        </p:tgtEl>
                                        <p:attrNameLst>
                                          <p:attrName>style.visibility</p:attrName>
                                        </p:attrNameLst>
                                      </p:cBhvr>
                                      <p:to>
                                        <p:strVal val="visible"/>
                                      </p:to>
                                    </p:set>
                                    <p:anim calcmode="lin" valueType="num">
                                      <p:cBhvr additive="base">
                                        <p:cTn id="159" dur="500" fill="hold"/>
                                        <p:tgtEl>
                                          <p:spTgt spid="297991">
                                            <p:txEl>
                                              <p:pRg st="4" end="4"/>
                                            </p:txEl>
                                          </p:spTgt>
                                        </p:tgtEl>
                                        <p:attrNameLst>
                                          <p:attrName>ppt_x</p:attrName>
                                        </p:attrNameLst>
                                      </p:cBhvr>
                                      <p:tavLst>
                                        <p:tav tm="0">
                                          <p:val>
                                            <p:strVal val="#ppt_x"/>
                                          </p:val>
                                        </p:tav>
                                        <p:tav tm="100000">
                                          <p:val>
                                            <p:strVal val="#ppt_x"/>
                                          </p:val>
                                        </p:tav>
                                      </p:tavLst>
                                    </p:anim>
                                    <p:anim calcmode="lin" valueType="num">
                                      <p:cBhvr additive="base">
                                        <p:cTn id="160" dur="500" fill="hold"/>
                                        <p:tgtEl>
                                          <p:spTgt spid="2979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61" fill="hold">
                      <p:stCondLst>
                        <p:cond delay="indefinite"/>
                      </p:stCondLst>
                      <p:childTnLst>
                        <p:par>
                          <p:cTn id="162" fill="hold">
                            <p:stCondLst>
                              <p:cond delay="0"/>
                            </p:stCondLst>
                            <p:childTnLst>
                              <p:par>
                                <p:cTn id="163" presetID="2" presetClass="entr" presetSubtype="4" fill="hold" nodeType="clickEffect">
                                  <p:stCondLst>
                                    <p:cond delay="0"/>
                                  </p:stCondLst>
                                  <p:childTnLst>
                                    <p:set>
                                      <p:cBhvr>
                                        <p:cTn id="164" dur="1" fill="hold">
                                          <p:stCondLst>
                                            <p:cond delay="0"/>
                                          </p:stCondLst>
                                        </p:cTn>
                                        <p:tgtEl>
                                          <p:spTgt spid="297991">
                                            <p:txEl>
                                              <p:pRg st="5" end="5"/>
                                            </p:txEl>
                                          </p:spTgt>
                                        </p:tgtEl>
                                        <p:attrNameLst>
                                          <p:attrName>style.visibility</p:attrName>
                                        </p:attrNameLst>
                                      </p:cBhvr>
                                      <p:to>
                                        <p:strVal val="visible"/>
                                      </p:to>
                                    </p:set>
                                    <p:anim calcmode="lin" valueType="num">
                                      <p:cBhvr additive="base">
                                        <p:cTn id="165" dur="500" fill="hold"/>
                                        <p:tgtEl>
                                          <p:spTgt spid="297991">
                                            <p:txEl>
                                              <p:pRg st="5" end="5"/>
                                            </p:txEl>
                                          </p:spTgt>
                                        </p:tgtEl>
                                        <p:attrNameLst>
                                          <p:attrName>ppt_x</p:attrName>
                                        </p:attrNameLst>
                                      </p:cBhvr>
                                      <p:tavLst>
                                        <p:tav tm="0">
                                          <p:val>
                                            <p:strVal val="#ppt_x"/>
                                          </p:val>
                                        </p:tav>
                                        <p:tav tm="100000">
                                          <p:val>
                                            <p:strVal val="#ppt_x"/>
                                          </p:val>
                                        </p:tav>
                                      </p:tavLst>
                                    </p:anim>
                                    <p:anim calcmode="lin" valueType="num">
                                      <p:cBhvr additive="base">
                                        <p:cTn id="166" dur="500" fill="hold"/>
                                        <p:tgtEl>
                                          <p:spTgt spid="29799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988" grpId="0" uiExpand="1" build="p" animBg="1"/>
      <p:bldP spid="297989" grpId="0" uiExpand="1" build="p" animBg="1"/>
      <p:bldP spid="297989" grpId="1" uiExpand="1" build="p" animBg="1"/>
      <p:bldP spid="297990" grpId="0" uiExpand="1" build="allAtOnce" animBg="1"/>
      <p:bldP spid="297990" grpId="1" animBg="1"/>
      <p:bldP spid="297991" grpId="0" uiExpand="1" build="allAtOnce" animBg="1"/>
      <p:bldP spid="297991" grpId="1" animBg="1"/>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1894D-7B7F-8688-32F6-8138919FAF91}"/>
              </a:ext>
            </a:extLst>
          </p:cNvPr>
          <p:cNvSpPr>
            <a:spLocks noGrp="1"/>
          </p:cNvSpPr>
          <p:nvPr>
            <p:ph type="title"/>
          </p:nvPr>
        </p:nvSpPr>
        <p:spPr/>
        <p:txBody>
          <a:bodyPr/>
          <a:lstStyle/>
          <a:p>
            <a:r>
              <a:rPr lang="en-US" dirty="0">
                <a:solidFill>
                  <a:srgbClr val="7030A0"/>
                </a:solidFill>
              </a:rPr>
              <a:t>The Post-Exilic Vision</a:t>
            </a:r>
          </a:p>
        </p:txBody>
      </p:sp>
      <p:sp>
        <p:nvSpPr>
          <p:cNvPr id="3" name="Content Placeholder 2">
            <a:extLst>
              <a:ext uri="{FF2B5EF4-FFF2-40B4-BE49-F238E27FC236}">
                <a16:creationId xmlns:a16="http://schemas.microsoft.com/office/drawing/2014/main" id="{8B959A79-244D-DFB2-C5F8-A5F45D7A45FB}"/>
              </a:ext>
            </a:extLst>
          </p:cNvPr>
          <p:cNvSpPr>
            <a:spLocks noGrp="1"/>
          </p:cNvSpPr>
          <p:nvPr>
            <p:ph idx="1"/>
          </p:nvPr>
        </p:nvSpPr>
        <p:spPr>
          <a:xfrm>
            <a:off x="1097280" y="2011681"/>
            <a:ext cx="10546080" cy="4324952"/>
          </a:xfrm>
        </p:spPr>
        <p:txBody>
          <a:bodyPr>
            <a:normAutofit fontScale="92500"/>
          </a:bodyPr>
          <a:lstStyle/>
          <a:p>
            <a:r>
              <a:rPr lang="en-US" sz="2800" b="1" dirty="0">
                <a:solidFill>
                  <a:srgbClr val="C00000"/>
                </a:solidFill>
                <a:latin typeface="Bahnschrift SemiBold Condensed" panose="020B0502040204020203" pitchFamily="34" charset="0"/>
              </a:rPr>
              <a:t>The post-exilic prophets spurred the people to complete the building of the 2</a:t>
            </a:r>
            <a:r>
              <a:rPr lang="en-US" sz="2800" b="1" baseline="30000" dirty="0">
                <a:solidFill>
                  <a:srgbClr val="C00000"/>
                </a:solidFill>
                <a:latin typeface="Bahnschrift SemiBold Condensed" panose="020B0502040204020203" pitchFamily="34" charset="0"/>
              </a:rPr>
              <a:t>nd</a:t>
            </a:r>
            <a:r>
              <a:rPr lang="en-US" sz="2800" b="1" dirty="0">
                <a:solidFill>
                  <a:srgbClr val="C00000"/>
                </a:solidFill>
                <a:latin typeface="Bahnschrift SemiBold Condensed" panose="020B0502040204020203" pitchFamily="34" charset="0"/>
              </a:rPr>
              <a:t> Temple, since it was the first step toward God’s promises for the future.</a:t>
            </a:r>
            <a:endParaRPr lang="en-US" sz="2400" dirty="0"/>
          </a:p>
          <a:p>
            <a:pPr marL="914400" indent="-457200">
              <a:spcBef>
                <a:spcPts val="600"/>
              </a:spcBef>
              <a:buFont typeface="Wingdings" panose="05000000000000000000" pitchFamily="2" charset="2"/>
              <a:buChar char="§"/>
            </a:pPr>
            <a:r>
              <a:rPr lang="en-US" sz="2400" i="1" dirty="0"/>
              <a:t>The glory of God, which had filled the Tabernacle and Solomon’s temple, would fill this new temple.</a:t>
            </a:r>
          </a:p>
          <a:p>
            <a:pPr marL="914400" indent="-457200">
              <a:spcBef>
                <a:spcPts val="600"/>
              </a:spcBef>
              <a:buFont typeface="Wingdings" panose="05000000000000000000" pitchFamily="2" charset="2"/>
              <a:buChar char="§"/>
            </a:pPr>
            <a:r>
              <a:rPr lang="en-US" sz="2400" i="1" dirty="0"/>
              <a:t>A Good Shepherd, a King from David’s family, would bring peace.</a:t>
            </a:r>
          </a:p>
          <a:p>
            <a:pPr marL="914400" indent="-457200">
              <a:spcBef>
                <a:spcPts val="600"/>
              </a:spcBef>
              <a:buFont typeface="Wingdings" panose="05000000000000000000" pitchFamily="2" charset="2"/>
              <a:buChar char="§"/>
            </a:pPr>
            <a:r>
              <a:rPr lang="en-US" sz="2400" i="1" dirty="0"/>
              <a:t>The nations would be joined to the Jews to worship God as one nation.</a:t>
            </a:r>
          </a:p>
          <a:p>
            <a:pPr marL="914400" indent="-457200">
              <a:spcBef>
                <a:spcPts val="600"/>
              </a:spcBef>
              <a:buFont typeface="Wingdings" panose="05000000000000000000" pitchFamily="2" charset="2"/>
              <a:buChar char="§"/>
            </a:pPr>
            <a:r>
              <a:rPr lang="en-US" sz="2400" i="1" dirty="0"/>
              <a:t>Before that climax, God would send a special messenger, Elijah the prophet.</a:t>
            </a:r>
          </a:p>
          <a:p>
            <a:pPr marL="914400" indent="-457200">
              <a:spcBef>
                <a:spcPts val="600"/>
              </a:spcBef>
              <a:buFont typeface="Wingdings" panose="05000000000000000000" pitchFamily="2" charset="2"/>
              <a:buChar char="§"/>
            </a:pPr>
            <a:r>
              <a:rPr lang="en-US" sz="2400" i="1" dirty="0"/>
              <a:t>In the meantime, the Spirit of prophecy had been quenched and would not be active again until the time of the Messiah.</a:t>
            </a:r>
          </a:p>
        </p:txBody>
      </p:sp>
    </p:spTree>
    <p:extLst>
      <p:ext uri="{BB962C8B-B14F-4D97-AF65-F5344CB8AC3E}">
        <p14:creationId xmlns:p14="http://schemas.microsoft.com/office/powerpoint/2010/main" val="217731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additive="base">
                                        <p:cTn id="14"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 calcmode="lin" valueType="num">
                                      <p:cBhvr additive="base">
                                        <p:cTn id="20"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 calcmode="lin" valueType="num">
                                      <p:cBhvr additive="base">
                                        <p:cTn id="26"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 calcmode="lin" valueType="num">
                                      <p:cBhvr additive="base">
                                        <p:cTn id="32"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 calcmode="lin" valueType="num">
                                      <p:cBhvr additive="base">
                                        <p:cTn id="38"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93827E9-AC98-9701-118A-72872B7BA5D3}"/>
              </a:ext>
            </a:extLst>
          </p:cNvPr>
          <p:cNvSpPr txBox="1"/>
          <p:nvPr/>
        </p:nvSpPr>
        <p:spPr>
          <a:xfrm>
            <a:off x="729558" y="608479"/>
            <a:ext cx="11068594" cy="427809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a:t>
            </a:r>
            <a:r>
              <a:rPr lang="en-US" sz="2800" i="1" dirty="0">
                <a:solidFill>
                  <a:prstClr val="white"/>
                </a:solidFill>
                <a:latin typeface="Book Antiqua" panose="02040602050305030304" pitchFamily="18" charset="0"/>
              </a:rPr>
              <a:t>Why have you rejected us forever, O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i="1" dirty="0">
              <a:solidFill>
                <a:prstClr val="white"/>
              </a:solidFill>
              <a:latin typeface="Book Antiqua" panose="0204060205030503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…pick you way through these everlasting ruins, all this destruction the enemy has brought on the sanctuary. Your foes roared in the place where you met with us…  They smashed all the carved paneling…  They burned your sanctuary to the ground… They burned every place where God was worshipped in the land. We are given no miraculous signs; no prophets are left, and none of us knows how long this will be.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a:t>
            </a:r>
            <a:r>
              <a:rPr lang="en-US" sz="2400" dirty="0">
                <a:solidFill>
                  <a:prstClr val="white"/>
                </a:solidFill>
                <a:latin typeface="Book Antiqua" panose="02040602050305030304" pitchFamily="18" charset="0"/>
              </a:rPr>
              <a:t>Psalm</a:t>
            </a:r>
            <a:r>
              <a:rPr kumimoji="0" lang="en-US" sz="2400" b="0" u="none" strike="noStrike" kern="1200" cap="none" spc="0" normalizeH="0" baseline="0" noProof="0" dirty="0">
                <a:ln>
                  <a:noFill/>
                </a:ln>
                <a:solidFill>
                  <a:prstClr val="white"/>
                </a:solidFill>
                <a:effectLst/>
                <a:uLnTx/>
                <a:uFillTx/>
                <a:latin typeface="Book Antiqua" panose="02040602050305030304" pitchFamily="18" charset="0"/>
                <a:ea typeface="+mn-ea"/>
                <a:cs typeface="+mn-cs"/>
              </a:rPr>
              <a:t> 74:1-9</a:t>
            </a:r>
          </a:p>
        </p:txBody>
      </p:sp>
    </p:spTree>
    <p:extLst>
      <p:ext uri="{BB962C8B-B14F-4D97-AF65-F5344CB8AC3E}">
        <p14:creationId xmlns:p14="http://schemas.microsoft.com/office/powerpoint/2010/main" val="595859181"/>
      </p:ext>
    </p:extLst>
  </p:cSld>
  <p:clrMapOvr>
    <a:masterClrMapping/>
  </p:clrMapOvr>
</p:sld>
</file>

<file path=ppt/theme/_rels/theme14.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Custom">
  <a:themeElements>
    <a:clrScheme name="Custom 34">
      <a:dk1>
        <a:sysClr val="windowText" lastClr="000000"/>
      </a:dk1>
      <a:lt1>
        <a:sysClr val="window" lastClr="FFFFFF"/>
      </a:lt1>
      <a:dk2>
        <a:srgbClr val="39302A"/>
      </a:dk2>
      <a:lt2>
        <a:srgbClr val="E5DEDB"/>
      </a:lt2>
      <a:accent1>
        <a:srgbClr val="EC7016"/>
      </a:accent1>
      <a:accent2>
        <a:srgbClr val="F8931D"/>
      </a:accent2>
      <a:accent3>
        <a:srgbClr val="CE8D3E"/>
      </a:accent3>
      <a:accent4>
        <a:srgbClr val="E64823"/>
      </a:accent4>
      <a:accent5>
        <a:srgbClr val="FFCA08"/>
      </a:accent5>
      <a:accent6>
        <a:srgbClr val="9C6A6A"/>
      </a:accent6>
      <a:hlink>
        <a:srgbClr val="2998E3"/>
      </a:hlink>
      <a:folHlink>
        <a:srgbClr val="7F723D"/>
      </a:folHlink>
    </a:clrScheme>
    <a:fontScheme name="Retrospect">
      <a:majorFont>
        <a:latin typeface="Bookman Old Style"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Franklin Gothic Book"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VTI" id="{F5B7AB07-F859-4656-A1C1-DAFCFA0ACA4B}" vid="{A6E2497D-935A-4CFD-B9FD-6DCB15FA68BF}"/>
    </a:ext>
  </a:extLst>
</a:theme>
</file>

<file path=ppt/theme/theme10.xml><?xml version="1.0" encoding="utf-8"?>
<a:theme xmlns:a="http://schemas.openxmlformats.org/drawingml/2006/main" name="9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1_Cliff">
  <a:themeElements>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fontScheme name="Cliff">
      <a:majorFont>
        <a:latin typeface="Arial"/>
        <a:ea typeface=""/>
        <a:cs typeface="Arial"/>
      </a:majorFont>
      <a:minorFont>
        <a:latin typeface="Verdan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Cliff 1">
        <a:dk1>
          <a:srgbClr val="5B5B49"/>
        </a:dk1>
        <a:lt1>
          <a:srgbClr val="DDDDDD"/>
        </a:lt1>
        <a:dk2>
          <a:srgbClr val="2B2A00"/>
        </a:dk2>
        <a:lt2>
          <a:srgbClr val="E0DFBE"/>
        </a:lt2>
        <a:accent1>
          <a:srgbClr val="878543"/>
        </a:accent1>
        <a:accent2>
          <a:srgbClr val="716E00"/>
        </a:accent2>
        <a:accent3>
          <a:srgbClr val="ACACAA"/>
        </a:accent3>
        <a:accent4>
          <a:srgbClr val="BDBDBD"/>
        </a:accent4>
        <a:accent5>
          <a:srgbClr val="C3C2B0"/>
        </a:accent5>
        <a:accent6>
          <a:srgbClr val="666300"/>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Cliff 2">
        <a:dk1>
          <a:srgbClr val="746354"/>
        </a:dk1>
        <a:lt1>
          <a:srgbClr val="FFFFFF"/>
        </a:lt1>
        <a:dk2>
          <a:srgbClr val="523E26"/>
        </a:dk2>
        <a:lt2>
          <a:srgbClr val="E1DFAF"/>
        </a:lt2>
        <a:accent1>
          <a:srgbClr val="CC9900"/>
        </a:accent1>
        <a:accent2>
          <a:srgbClr val="669900"/>
        </a:accent2>
        <a:accent3>
          <a:srgbClr val="B3AFAC"/>
        </a:accent3>
        <a:accent4>
          <a:srgbClr val="DADADA"/>
        </a:accent4>
        <a:accent5>
          <a:srgbClr val="E2CAAA"/>
        </a:accent5>
        <a:accent6>
          <a:srgbClr val="5C8A00"/>
        </a:accent6>
        <a:hlink>
          <a:srgbClr val="CCCC00"/>
        </a:hlink>
        <a:folHlink>
          <a:srgbClr val="AC7934"/>
        </a:folHlink>
      </a:clrScheme>
      <a:clrMap bg1="dk2" tx1="lt1" bg2="dk1" tx2="lt2" accent1="accent1" accent2="accent2" accent3="accent3" accent4="accent4" accent5="accent5" accent6="accent6" hlink="hlink" folHlink="folHlink"/>
    </a:extraClrScheme>
    <a:extraClrScheme>
      <a:clrScheme name="Cliff 3">
        <a:dk1>
          <a:srgbClr val="667B5B"/>
        </a:dk1>
        <a:lt1>
          <a:srgbClr val="E6E6DA"/>
        </a:lt1>
        <a:dk2>
          <a:srgbClr val="295200"/>
        </a:dk2>
        <a:lt2>
          <a:srgbClr val="F3F2D9"/>
        </a:lt2>
        <a:accent1>
          <a:srgbClr val="808000"/>
        </a:accent1>
        <a:accent2>
          <a:srgbClr val="838D75"/>
        </a:accent2>
        <a:accent3>
          <a:srgbClr val="ACB3AA"/>
        </a:accent3>
        <a:accent4>
          <a:srgbClr val="C4C4BA"/>
        </a:accent4>
        <a:accent5>
          <a:srgbClr val="C0C0AA"/>
        </a:accent5>
        <a:accent6>
          <a:srgbClr val="767F69"/>
        </a:accent6>
        <a:hlink>
          <a:srgbClr val="33CC33"/>
        </a:hlink>
        <a:folHlink>
          <a:srgbClr val="339966"/>
        </a:folHlink>
      </a:clrScheme>
      <a:clrMap bg1="dk2" tx1="lt1" bg2="dk1" tx2="lt2" accent1="accent1" accent2="accent2" accent3="accent3" accent4="accent4" accent5="accent5" accent6="accent6" hlink="hlink" folHlink="folHlink"/>
    </a:extraClrScheme>
    <a:extraClrScheme>
      <a:clrScheme name="Cliff 4">
        <a:dk1>
          <a:srgbClr val="86615A"/>
        </a:dk1>
        <a:lt1>
          <a:srgbClr val="FFFFFF"/>
        </a:lt1>
        <a:dk2>
          <a:srgbClr val="633427"/>
        </a:dk2>
        <a:lt2>
          <a:srgbClr val="E9DDCD"/>
        </a:lt2>
        <a:accent1>
          <a:srgbClr val="A34545"/>
        </a:accent1>
        <a:accent2>
          <a:srgbClr val="C86400"/>
        </a:accent2>
        <a:accent3>
          <a:srgbClr val="B7AEAC"/>
        </a:accent3>
        <a:accent4>
          <a:srgbClr val="DADADA"/>
        </a:accent4>
        <a:accent5>
          <a:srgbClr val="CEB0B0"/>
        </a:accent5>
        <a:accent6>
          <a:srgbClr val="B55A00"/>
        </a:accent6>
        <a:hlink>
          <a:srgbClr val="ECAE00"/>
        </a:hlink>
        <a:folHlink>
          <a:srgbClr val="BAA88A"/>
        </a:folHlink>
      </a:clrScheme>
      <a:clrMap bg1="dk2" tx1="lt1" bg2="dk1" tx2="lt2" accent1="accent1" accent2="accent2" accent3="accent3" accent4="accent4" accent5="accent5" accent6="accent6" hlink="hlink" folHlink="folHlink"/>
    </a:extraClrScheme>
    <a:extraClrScheme>
      <a:clrScheme name="Cliff 5">
        <a:dk1>
          <a:srgbClr val="009999"/>
        </a:dk1>
        <a:lt1>
          <a:srgbClr val="EAEAEA"/>
        </a:lt1>
        <a:dk2>
          <a:srgbClr val="006666"/>
        </a:dk2>
        <a:lt2>
          <a:srgbClr val="FFFFCC"/>
        </a:lt2>
        <a:accent1>
          <a:srgbClr val="339966"/>
        </a:accent1>
        <a:accent2>
          <a:srgbClr val="5E855B"/>
        </a:accent2>
        <a:accent3>
          <a:srgbClr val="AAB8B8"/>
        </a:accent3>
        <a:accent4>
          <a:srgbClr val="C8C8C8"/>
        </a:accent4>
        <a:accent5>
          <a:srgbClr val="ADCAB8"/>
        </a:accent5>
        <a:accent6>
          <a:srgbClr val="547852"/>
        </a:accent6>
        <a:hlink>
          <a:srgbClr val="EEC85E"/>
        </a:hlink>
        <a:folHlink>
          <a:srgbClr val="AA8456"/>
        </a:folHlink>
      </a:clrScheme>
      <a:clrMap bg1="dk2" tx1="lt1" bg2="dk1" tx2="lt2" accent1="accent1" accent2="accent2" accent3="accent3" accent4="accent4" accent5="accent5" accent6="accent6" hlink="hlink" folHlink="folHlink"/>
    </a:extraClrScheme>
    <a:extraClrScheme>
      <a:clrScheme name="Cliff 6">
        <a:dk1>
          <a:srgbClr val="B8A47C"/>
        </a:dk1>
        <a:lt1>
          <a:srgbClr val="FFFFFF"/>
        </a:lt1>
        <a:dk2>
          <a:srgbClr val="A68A58"/>
        </a:dk2>
        <a:lt2>
          <a:srgbClr val="DAD79C"/>
        </a:lt2>
        <a:accent1>
          <a:srgbClr val="816B35"/>
        </a:accent1>
        <a:accent2>
          <a:srgbClr val="FFCC00"/>
        </a:accent2>
        <a:accent3>
          <a:srgbClr val="D0C4B4"/>
        </a:accent3>
        <a:accent4>
          <a:srgbClr val="DADADA"/>
        </a:accent4>
        <a:accent5>
          <a:srgbClr val="C1BAAE"/>
        </a:accent5>
        <a:accent6>
          <a:srgbClr val="E7B900"/>
        </a:accent6>
        <a:hlink>
          <a:srgbClr val="0066CC"/>
        </a:hlink>
        <a:folHlink>
          <a:srgbClr val="009900"/>
        </a:folHlink>
      </a:clrScheme>
      <a:clrMap bg1="dk2" tx1="lt1" bg2="dk1" tx2="lt2" accent1="accent1" accent2="accent2" accent3="accent3" accent4="accent4" accent5="accent5" accent6="accent6" hlink="hlink" folHlink="folHlink"/>
    </a:extraClrScheme>
    <a:extraClrScheme>
      <a:clrScheme name="Cliff 7">
        <a:dk1>
          <a:srgbClr val="336699"/>
        </a:dk1>
        <a:lt1>
          <a:srgbClr val="F8F8F8"/>
        </a:lt1>
        <a:dk2>
          <a:srgbClr val="003366"/>
        </a:dk2>
        <a:lt2>
          <a:srgbClr val="D1DDD4"/>
        </a:lt2>
        <a:accent1>
          <a:srgbClr val="3399FF"/>
        </a:accent1>
        <a:accent2>
          <a:srgbClr val="006699"/>
        </a:accent2>
        <a:accent3>
          <a:srgbClr val="AAADB8"/>
        </a:accent3>
        <a:accent4>
          <a:srgbClr val="D4D4D4"/>
        </a:accent4>
        <a:accent5>
          <a:srgbClr val="ADCAFF"/>
        </a:accent5>
        <a:accent6>
          <a:srgbClr val="005C8A"/>
        </a:accent6>
        <a:hlink>
          <a:srgbClr val="86C0CE"/>
        </a:hlink>
        <a:folHlink>
          <a:srgbClr val="00808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10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Metro">
  <a:themeElements>
    <a:clrScheme name="Metro">
      <a:dk1>
        <a:sysClr val="windowText" lastClr="000000"/>
      </a:dk1>
      <a:lt1>
        <a:sysClr val="window" lastClr="FFFFFF"/>
      </a:lt1>
      <a:dk2>
        <a:srgbClr val="4E5B6F"/>
      </a:dk2>
      <a:lt2>
        <a:srgbClr val="D6ECFF"/>
      </a:lt2>
      <a:accent1>
        <a:srgbClr val="7FD13B"/>
      </a:accent1>
      <a:accent2>
        <a:srgbClr val="EA157A"/>
      </a:accent2>
      <a:accent3>
        <a:srgbClr val="FEB80A"/>
      </a:accent3>
      <a:accent4>
        <a:srgbClr val="00ADDC"/>
      </a:accent4>
      <a:accent5>
        <a:srgbClr val="738AC8"/>
      </a:accent5>
      <a:accent6>
        <a:srgbClr val="1AB39F"/>
      </a:accent6>
      <a:hlink>
        <a:srgbClr val="EB8803"/>
      </a:hlink>
      <a:folHlink>
        <a:srgbClr val="5F7791"/>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bg1">
                <a:shade val="100000"/>
                <a:satMod val="150000"/>
              </a:schemeClr>
            </a:gs>
            <a:gs pos="65000">
              <a:schemeClr val="bg1">
                <a:shade val="90000"/>
                <a:satMod val="375000"/>
              </a:schemeClr>
            </a:gs>
            <a:gs pos="100000">
              <a:schemeClr val="phClr">
                <a:tint val="88000"/>
                <a:satMod val="400000"/>
              </a:schemeClr>
            </a:gs>
          </a:gsLst>
          <a:lin ang="5400000" scaled="0"/>
        </a:gradFill>
        <a:blipFill>
          <a:blip xmlns:r="http://schemas.openxmlformats.org/officeDocument/2006/relationships" r:embed="rId1">
            <a:duotone>
              <a:schemeClr val="phClr">
                <a:shade val="40000"/>
                <a:satMod val="180000"/>
              </a:schemeClr>
              <a:schemeClr val="phClr">
                <a:tint val="90000"/>
                <a:satMod val="200000"/>
              </a:schemeClr>
            </a:duotone>
          </a:blip>
          <a:tile tx="0" ty="0" sx="80000" sy="80000" flip="none" algn="tl"/>
        </a:blipFill>
      </a:bgFillStyleLst>
    </a:fmtScheme>
  </a:themeElements>
  <a:objectDefaults/>
  <a:extraClrSchemeLst/>
</a:theme>
</file>

<file path=ppt/theme/theme15.xml><?xml version="1.0" encoding="utf-8"?>
<a:theme xmlns:a="http://schemas.openxmlformats.org/drawingml/2006/main" name="2_Slit">
  <a:themeElements>
    <a:clrScheme name="Slit 10">
      <a:dk1>
        <a:srgbClr val="674E2F"/>
      </a:dk1>
      <a:lt1>
        <a:srgbClr val="FFFFFF"/>
      </a:lt1>
      <a:dk2>
        <a:srgbClr val="36291A"/>
      </a:dk2>
      <a:lt2>
        <a:srgbClr val="D8B274"/>
      </a:lt2>
      <a:accent1>
        <a:srgbClr val="CC9900"/>
      </a:accent1>
      <a:accent2>
        <a:srgbClr val="8F5F2F"/>
      </a:accent2>
      <a:accent3>
        <a:srgbClr val="AEACAB"/>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10">
        <a:dk1>
          <a:srgbClr val="674E2F"/>
        </a:dk1>
        <a:lt1>
          <a:srgbClr val="FFFFFF"/>
        </a:lt1>
        <a:dk2>
          <a:srgbClr val="36291A"/>
        </a:dk2>
        <a:lt2>
          <a:srgbClr val="D8B274"/>
        </a:lt2>
        <a:accent1>
          <a:srgbClr val="CC9900"/>
        </a:accent1>
        <a:accent2>
          <a:srgbClr val="8F5F2F"/>
        </a:accent2>
        <a:accent3>
          <a:srgbClr val="AEACAB"/>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3_Slit">
  <a:themeElements>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fontScheme name="Slit">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2_Ocean">
  <a:themeElements>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fontScheme name="Ocean">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ured">
  <a:themeElements>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fontScheme name="Textured">
      <a:majorFont>
        <a:latin typeface="Tahoma"/>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2800" b="0" i="1" u="none" strike="noStrike" cap="none" normalizeH="0" baseline="0" smtClean="0">
            <a:ln>
              <a:noFill/>
            </a:ln>
            <a:solidFill>
              <a:schemeClr val="tx1"/>
            </a:solidFill>
            <a:effectLst/>
            <a:latin typeface="Tahoma" panose="020B0604030504040204" pitchFamily="34" charset="0"/>
            <a:cs typeface="Arial" panose="020B060402020202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4.xml><?xml version="1.0" encoding="utf-8"?>
<a:theme xmlns:a="http://schemas.openxmlformats.org/drawingml/2006/main" name="2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Winter_Template_AS - v5.potx" id="{C015AB26-ADC1-4682-970F-344546D64786}" vid="{6C8412DC-6F53-4CDC-BBD3-B7ECD0054166}"/>
    </a:ext>
  </a:extLst>
</a:theme>
</file>

<file path=ppt/theme/theme7.xml><?xml version="1.0" encoding="utf-8"?>
<a:theme xmlns:a="http://schemas.openxmlformats.org/drawingml/2006/main" name="Beam">
  <a:themeElements>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fontScheme name="Beam">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
      <a:clrScheme name="Beam 10">
        <a:dk1>
          <a:srgbClr val="D49C00"/>
        </a:dk1>
        <a:lt1>
          <a:srgbClr val="FFFFFF"/>
        </a:lt1>
        <a:dk2>
          <a:srgbClr val="A27800"/>
        </a:dk2>
        <a:lt2>
          <a:srgbClr val="CEBD40"/>
        </a:lt2>
        <a:accent1>
          <a:srgbClr val="CC6600"/>
        </a:accent1>
        <a:accent2>
          <a:srgbClr val="808000"/>
        </a:accent2>
        <a:accent3>
          <a:srgbClr val="CEBE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Textured">
  <a:themeElements>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Tahoma" panose="020B0604030504040204" pitchFamily="34"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3920</TotalTime>
  <Words>9181</Words>
  <Application>Microsoft Office PowerPoint</Application>
  <PresentationFormat>Widescreen</PresentationFormat>
  <Paragraphs>604</Paragraphs>
  <Slides>105</Slides>
  <Notes>0</Notes>
  <HiddenSlides>0</HiddenSlides>
  <MMClips>0</MMClips>
  <ScaleCrop>false</ScaleCrop>
  <HeadingPairs>
    <vt:vector size="6" baseType="variant">
      <vt:variant>
        <vt:lpstr>Fonts Used</vt:lpstr>
      </vt:variant>
      <vt:variant>
        <vt:i4>34</vt:i4>
      </vt:variant>
      <vt:variant>
        <vt:lpstr>Theme</vt:lpstr>
      </vt:variant>
      <vt:variant>
        <vt:i4>17</vt:i4>
      </vt:variant>
      <vt:variant>
        <vt:lpstr>Slide Titles</vt:lpstr>
      </vt:variant>
      <vt:variant>
        <vt:i4>105</vt:i4>
      </vt:variant>
    </vt:vector>
  </HeadingPairs>
  <TitlesOfParts>
    <vt:vector size="156" baseType="lpstr">
      <vt:lpstr>Arial</vt:lpstr>
      <vt:lpstr>Franklin Gothic Book</vt:lpstr>
      <vt:lpstr>Times New Roman</vt:lpstr>
      <vt:lpstr>Arial Narrow</vt:lpstr>
      <vt:lpstr>Gill Sans</vt:lpstr>
      <vt:lpstr>Bahnschrift SemiBold Condensed</vt:lpstr>
      <vt:lpstr>Freestyle Script</vt:lpstr>
      <vt:lpstr>Book Antiqua</vt:lpstr>
      <vt:lpstr>Matura MT Script Capitals</vt:lpstr>
      <vt:lpstr>Baskerville Old Face</vt:lpstr>
      <vt:lpstr>Franklin Gothic Medium</vt:lpstr>
      <vt:lpstr>Greekth</vt:lpstr>
      <vt:lpstr>Rockwell</vt:lpstr>
      <vt:lpstr>Bookman Old Style</vt:lpstr>
      <vt:lpstr>Calibri Light</vt:lpstr>
      <vt:lpstr>Lucida Sans</vt:lpstr>
      <vt:lpstr>Comic Sans MS</vt:lpstr>
      <vt:lpstr>Wingdings 2</vt:lpstr>
      <vt:lpstr>Impact</vt:lpstr>
      <vt:lpstr>Eras Bold ITC</vt:lpstr>
      <vt:lpstr>Arial Rounded MT Bold</vt:lpstr>
      <vt:lpstr>Tahoma</vt:lpstr>
      <vt:lpstr>Agency FB</vt:lpstr>
      <vt:lpstr>Eras Demi ITC</vt:lpstr>
      <vt:lpstr>ReservoirGrunge</vt:lpstr>
      <vt:lpstr>Wingdings</vt:lpstr>
      <vt:lpstr>Brush Script MT</vt:lpstr>
      <vt:lpstr>HebrewTh</vt:lpstr>
      <vt:lpstr>Wingdings 3</vt:lpstr>
      <vt:lpstr>Verdana</vt:lpstr>
      <vt:lpstr>Haettenschweiler</vt:lpstr>
      <vt:lpstr>Bernard MT Condensed</vt:lpstr>
      <vt:lpstr>Calibri</vt:lpstr>
      <vt:lpstr>Mistral</vt:lpstr>
      <vt:lpstr>Custom</vt:lpstr>
      <vt:lpstr>Textured</vt:lpstr>
      <vt:lpstr>Office Theme</vt:lpstr>
      <vt:lpstr>2_Textured</vt:lpstr>
      <vt:lpstr>6_Textured</vt:lpstr>
      <vt:lpstr>1_Office Theme</vt:lpstr>
      <vt:lpstr>Beam</vt:lpstr>
      <vt:lpstr>7_Textured</vt:lpstr>
      <vt:lpstr>8_Textured</vt:lpstr>
      <vt:lpstr>9_Textured</vt:lpstr>
      <vt:lpstr>Ocean</vt:lpstr>
      <vt:lpstr>1_Cliff</vt:lpstr>
      <vt:lpstr>10_Textured</vt:lpstr>
      <vt:lpstr>Metro</vt:lpstr>
      <vt:lpstr>2_Slit</vt:lpstr>
      <vt:lpstr>3_Slit</vt:lpstr>
      <vt:lpstr>2_Ocean</vt:lpstr>
      <vt:lpstr>PowerPoint Presentation</vt:lpstr>
      <vt:lpstr>2nd Temple Judaism</vt:lpstr>
      <vt:lpstr>The Temple Services</vt:lpstr>
      <vt:lpstr>.</vt:lpstr>
      <vt:lpstr>Priestly Vestments (Ex. 28; 39)</vt:lpstr>
      <vt:lpstr>Discussion Points</vt:lpstr>
      <vt:lpstr>The Synagogues</vt:lpstr>
      <vt:lpstr>This “laver of living water” (miqveh) was uncovered in Jerusalem just south of the Temple Mount.  The Jewish miqvot were the predecessor of Christian baptism.</vt:lpstr>
      <vt:lpstr>In the Khirbet Shema synagogue in northern Galilee, the raised platform, where the Torah cabinet was placed, was oriented southward toward Jerusalem. </vt:lpstr>
      <vt:lpstr>Discussion Points</vt:lpstr>
      <vt:lpstr>The Sanhedrin</vt:lpstr>
      <vt:lpstr>Drawing of the Sanhedrin from an 1883 encyclopedia (note the arched top, with the numbers 1-72, even numbers on the left and odd numbers on the right, which include the 70 Sanhedrin members, the High Priest, and his scribe)</vt:lpstr>
      <vt:lpstr>Legal Irregularities</vt:lpstr>
      <vt:lpstr>The Sects</vt:lpstr>
      <vt:lpstr>The Hope of Israel</vt:lpstr>
      <vt:lpstr>The Post-Exilic Vision</vt:lpstr>
      <vt:lpstr>Thy Kingdom Come</vt:lpstr>
      <vt:lpstr>The “War Scroll” (1QM) describes the anticipated 40-year conflict between the Sons of Light and the Sons of Darkness, detailing war preparations, armaments, the carnage to be inflicted, and the final victory of the Sons of Light.</vt:lpstr>
      <vt:lpstr>Some of the language in the New Testament has precedent in the Qumran Scrolls</vt:lpstr>
      <vt:lpstr>PowerPoint Presentation</vt:lpstr>
      <vt:lpstr>PowerPoint Presentation</vt:lpstr>
      <vt:lpstr>Discussion Points</vt:lpstr>
      <vt:lpstr>PowerPoint Presentation</vt:lpstr>
      <vt:lpstr>Class Structure</vt:lpstr>
      <vt:lpstr>Discussion Points</vt:lpstr>
      <vt:lpstr>The Major Jewish Sects described by Flavius Josephus</vt:lpstr>
      <vt:lpstr>The Pharisees</vt:lpstr>
      <vt:lpstr>Josephus’ Descriptions</vt:lpstr>
      <vt:lpstr>PowerPoint Presentation</vt:lpstr>
      <vt:lpstr>PowerPoint Presentation</vt:lpstr>
      <vt:lpstr>“Woe to you, Scribes and Pharisees” by James Tissot (1836-1902) Brooklyn Museum</vt:lpstr>
      <vt:lpstr>Discussion Points</vt:lpstr>
      <vt:lpstr>The Scribes</vt:lpstr>
      <vt:lpstr>Scribe with stylus and tablet</vt:lpstr>
      <vt:lpstr>The Sadducees</vt:lpstr>
      <vt:lpstr>The Essenes</vt:lpstr>
      <vt:lpstr>Qumran, the community that preserved the Dead Sea Scrolls, was likely Essene.</vt:lpstr>
      <vt:lpstr>e@rgwn no&lt;mou (= “the works of the law”)  Ro. 3:20, 28; Ga. 2:16; 3:2, 5, 10</vt:lpstr>
      <vt:lpstr>The Zealots</vt:lpstr>
      <vt:lpstr>The Presence of Rome Gave Rise to Revolutionaries of Jewish Nationalism</vt:lpstr>
      <vt:lpstr>Depiction of mass crucifixions of rebels. </vt:lpstr>
      <vt:lpstr>The Herodians</vt:lpstr>
      <vt:lpstr>Discussion Points</vt:lpstr>
      <vt:lpstr>PowerPoint Presentation</vt:lpstr>
      <vt:lpstr>The Concept of Canon</vt:lpstr>
      <vt:lpstr>Prologue to Sirach (ca. 132 BC)</vt:lpstr>
      <vt:lpstr>Christ Jesus (early 1st Century AD)</vt:lpstr>
      <vt:lpstr>Josephus (late 1st century AD)</vt:lpstr>
      <vt:lpstr>THE HEBREW BIBLE (Old Testament) Three Collections (24 books total)</vt:lpstr>
      <vt:lpstr>Discussion Points</vt:lpstr>
      <vt:lpstr>Ptolemy II Philadelphus (285-246 BC) brought to fruition the dream of his father to build a Great Library of all the most important literary works of the ancient world.  This collection would include the Hebrew Bible translated into Greek, what we now call the Septuagint.</vt:lpstr>
      <vt:lpstr>The Septuagint (LXX)</vt:lpstr>
      <vt:lpstr>MS2649  From the LXX, Pages from Leviticus, late 2nd century AD, the oldest manuscript of this part of the Bible  (the Schoyen Collection)</vt:lpstr>
      <vt:lpstr>The Apocrypha</vt:lpstr>
      <vt:lpstr>The Apocryphal Books</vt:lpstr>
      <vt:lpstr>The story of Judith, as one example, is written against the background of a siege upon the Israelite city Bethulia.  To rescue her people, Judith, a beautiful widow, prayed for God’s help and boldly walked into the enemy camp with her maid.  Holofernes, the enemy general, attempted to seduce her, but when he was drunk, Judith took his sword and hacked off his head, putting it in a bag and taking it with her back into the city, where it was exposed on the city wall.  Judith and Her Maidservant with the Head of Holofernes  by Artemisia Gentilechi (1593-1643), Detroit Institute of Arts   </vt:lpstr>
      <vt:lpstr>Some NT Allusions to the Apocrypha</vt:lpstr>
      <vt:lpstr>Discussion Points</vt:lpstr>
      <vt:lpstr>The Pseudepigrapha</vt:lpstr>
      <vt:lpstr>The Pseudepigraphical Books (following are some of the more important works)</vt:lpstr>
      <vt:lpstr>The Samaritan Pentateuch (the Abisha scroll), seen here in an early 20th century photo, seems to contain a text that dates back to between the 3rd century BC to the 1st century AD.  In about 2000 places, it agrees with the LXX over against the MT, showing that there were alternative recensions of the Hebrew Bible.  In particular, it clearly specifies in the Decalogue (Ex. 20:17) that the temple was to be built on Mt. Gerizim, and Samaritans considered the temple of Solomon in Jerusalem to be a serious mistake.</vt:lpstr>
      <vt:lpstr>The Targums</vt:lpstr>
      <vt:lpstr>Discussion Points</vt:lpstr>
      <vt:lpstr>PowerPoint Presentation</vt:lpstr>
      <vt:lpstr>PowerPoint Presentation</vt:lpstr>
      <vt:lpstr>Qumran</vt:lpstr>
      <vt:lpstr>Qumran settlement (upper left) looking eastward toward the Dead Sea.</vt:lpstr>
      <vt:lpstr>PowerPoint Presentation</vt:lpstr>
      <vt:lpstr>PowerPoint Presentation</vt:lpstr>
      <vt:lpstr>The Scrolls</vt:lpstr>
      <vt:lpstr>PowerPoint Presentation</vt:lpstr>
      <vt:lpstr>PowerPoint Presentation</vt:lpstr>
      <vt:lpstr>PowerPoint Presentation</vt:lpstr>
      <vt:lpstr>Life at Qumran</vt:lpstr>
      <vt:lpstr>PowerPoint Presentation</vt:lpstr>
      <vt:lpstr>PowerPoint Presentation</vt:lpstr>
      <vt:lpstr>Discussion Points</vt:lpstr>
      <vt:lpstr>The Biblical Texts</vt:lpstr>
      <vt:lpstr>The Isaiah Scroll from Cave 1 contains all 66 chapters of Isaiah.</vt:lpstr>
      <vt:lpstr>An Textual Example</vt:lpstr>
      <vt:lpstr>Another Example </vt:lpstr>
      <vt:lpstr>The Scrolls and the New Testament</vt:lpstr>
      <vt:lpstr>Discussion Points</vt:lpstr>
      <vt:lpstr>PowerPoint Presentation</vt:lpstr>
      <vt:lpstr>PowerPoint Presentation</vt:lpstr>
      <vt:lpstr>Messianic Consciousness</vt:lpstr>
      <vt:lpstr>The Link with David</vt:lpstr>
      <vt:lpstr>The Spiritual Character There was a spiritual character to this future hope that was not always fully appreciated within the Jewish community.</vt:lpstr>
      <vt:lpstr>The Repeating Phrase</vt:lpstr>
      <vt:lpstr>The Defining Symbols of Self-Identity</vt:lpstr>
      <vt:lpstr>A History of Failure</vt:lpstr>
      <vt:lpstr>Discussion Points</vt:lpstr>
      <vt:lpstr>PowerPoint Presentation</vt:lpstr>
      <vt:lpstr>The Ebed-Yahweh (hvhy dbf)</vt:lpstr>
      <vt:lpstr>PowerPoint Presentation</vt:lpstr>
      <vt:lpstr>The Mission of Yahweh’s Servant</vt:lpstr>
      <vt:lpstr>The Songs of the Servant</vt:lpstr>
      <vt:lpstr>The Post-Exilic Vision</vt:lpstr>
      <vt:lpstr>PowerPoint Presentation</vt:lpstr>
      <vt:lpstr>The Maccabean Ideal</vt:lpstr>
      <vt:lpstr>Waiting for the Comfort of Israel</vt:lpstr>
      <vt:lpstr>…a man sent from God whose name was John…</vt:lpstr>
      <vt:lpstr>The site of John’s baptisms in the Jordan River was only about eight miles northeast of Qumran. Was John ever at Qumran? Possibly, but there is no evidence one way or another.</vt:lpstr>
      <vt:lpstr>PowerPoint Presentation</vt:lpstr>
      <vt:lpstr>Discussion Points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Lewis</dc:creator>
  <cp:lastModifiedBy>Daniel Lewis</cp:lastModifiedBy>
  <cp:revision>165</cp:revision>
  <dcterms:created xsi:type="dcterms:W3CDTF">2023-07-31T19:20:17Z</dcterms:created>
  <dcterms:modified xsi:type="dcterms:W3CDTF">2025-02-17T13:47:31Z</dcterms:modified>
</cp:coreProperties>
</file>