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autoCompressPictures="0">
  <p:sldMasterIdLst>
    <p:sldMasterId id="2147483648" r:id="rId1"/>
    <p:sldMasterId id="2147483709" r:id="rId2"/>
    <p:sldMasterId id="2147483725" r:id="rId3"/>
    <p:sldMasterId id="2147483743" r:id="rId4"/>
    <p:sldMasterId id="2147483760" r:id="rId5"/>
    <p:sldMasterId id="2147483781" r:id="rId6"/>
  </p:sldMasterIdLst>
  <p:notesMasterIdLst>
    <p:notesMasterId r:id="rId153"/>
  </p:notesMasterIdLst>
  <p:handoutMasterIdLst>
    <p:handoutMasterId r:id="rId154"/>
  </p:handoutMasterIdLst>
  <p:sldIdLst>
    <p:sldId id="256" r:id="rId7"/>
    <p:sldId id="708" r:id="rId8"/>
    <p:sldId id="545" r:id="rId9"/>
    <p:sldId id="2441" r:id="rId10"/>
    <p:sldId id="2462" r:id="rId11"/>
    <p:sldId id="2442" r:id="rId12"/>
    <p:sldId id="2457" r:id="rId13"/>
    <p:sldId id="2444" r:id="rId14"/>
    <p:sldId id="2449" r:id="rId15"/>
    <p:sldId id="2450" r:id="rId16"/>
    <p:sldId id="2451" r:id="rId17"/>
    <p:sldId id="291" r:id="rId18"/>
    <p:sldId id="292" r:id="rId19"/>
    <p:sldId id="2460" r:id="rId20"/>
    <p:sldId id="788" r:id="rId21"/>
    <p:sldId id="301" r:id="rId22"/>
    <p:sldId id="791" r:id="rId23"/>
    <p:sldId id="2458" r:id="rId24"/>
    <p:sldId id="302" r:id="rId25"/>
    <p:sldId id="303" r:id="rId26"/>
    <p:sldId id="2588" r:id="rId27"/>
    <p:sldId id="267" r:id="rId28"/>
    <p:sldId id="268" r:id="rId29"/>
    <p:sldId id="306" r:id="rId30"/>
    <p:sldId id="304" r:id="rId31"/>
    <p:sldId id="2465" r:id="rId32"/>
    <p:sldId id="2466" r:id="rId33"/>
    <p:sldId id="547" r:id="rId34"/>
    <p:sldId id="549" r:id="rId35"/>
    <p:sldId id="2467" r:id="rId36"/>
    <p:sldId id="667" r:id="rId37"/>
    <p:sldId id="2468" r:id="rId38"/>
    <p:sldId id="2469" r:id="rId39"/>
    <p:sldId id="693" r:id="rId40"/>
    <p:sldId id="2470" r:id="rId41"/>
    <p:sldId id="2471" r:id="rId42"/>
    <p:sldId id="2473" r:id="rId43"/>
    <p:sldId id="2475" r:id="rId44"/>
    <p:sldId id="2476" r:id="rId45"/>
    <p:sldId id="2477" r:id="rId46"/>
    <p:sldId id="696" r:id="rId47"/>
    <p:sldId id="2481" r:id="rId48"/>
    <p:sldId id="2484" r:id="rId49"/>
    <p:sldId id="2482" r:id="rId50"/>
    <p:sldId id="2485" r:id="rId51"/>
    <p:sldId id="697" r:id="rId52"/>
    <p:sldId id="2488" r:id="rId53"/>
    <p:sldId id="2489" r:id="rId54"/>
    <p:sldId id="2490" r:id="rId55"/>
    <p:sldId id="2491" r:id="rId56"/>
    <p:sldId id="2492" r:id="rId57"/>
    <p:sldId id="2493" r:id="rId58"/>
    <p:sldId id="2494" r:id="rId59"/>
    <p:sldId id="2495" r:id="rId60"/>
    <p:sldId id="695" r:id="rId61"/>
    <p:sldId id="2496" r:id="rId62"/>
    <p:sldId id="2497" r:id="rId63"/>
    <p:sldId id="2486" r:id="rId64"/>
    <p:sldId id="554" r:id="rId65"/>
    <p:sldId id="2487" r:id="rId66"/>
    <p:sldId id="2498" r:id="rId67"/>
    <p:sldId id="2500" r:id="rId68"/>
    <p:sldId id="2459" r:id="rId69"/>
    <p:sldId id="355" r:id="rId70"/>
    <p:sldId id="356" r:id="rId71"/>
    <p:sldId id="2501" r:id="rId72"/>
    <p:sldId id="2502" r:id="rId73"/>
    <p:sldId id="2504" r:id="rId74"/>
    <p:sldId id="2455" r:id="rId75"/>
    <p:sldId id="2456" r:id="rId76"/>
    <p:sldId id="2506" r:id="rId77"/>
    <p:sldId id="2505" r:id="rId78"/>
    <p:sldId id="2508" r:id="rId79"/>
    <p:sldId id="2509" r:id="rId80"/>
    <p:sldId id="2513" r:id="rId81"/>
    <p:sldId id="2510" r:id="rId82"/>
    <p:sldId id="2512" r:id="rId83"/>
    <p:sldId id="555" r:id="rId84"/>
    <p:sldId id="556" r:id="rId85"/>
    <p:sldId id="2515" r:id="rId86"/>
    <p:sldId id="2519" r:id="rId87"/>
    <p:sldId id="2516" r:id="rId88"/>
    <p:sldId id="2520" r:id="rId89"/>
    <p:sldId id="2517" r:id="rId90"/>
    <p:sldId id="2518" r:id="rId91"/>
    <p:sldId id="2521" r:id="rId92"/>
    <p:sldId id="2523" r:id="rId93"/>
    <p:sldId id="2524" r:id="rId94"/>
    <p:sldId id="2525" r:id="rId95"/>
    <p:sldId id="665" r:id="rId96"/>
    <p:sldId id="557" r:id="rId97"/>
    <p:sldId id="2527" r:id="rId98"/>
    <p:sldId id="309" r:id="rId99"/>
    <p:sldId id="311" r:id="rId100"/>
    <p:sldId id="312" r:id="rId101"/>
    <p:sldId id="313" r:id="rId102"/>
    <p:sldId id="314" r:id="rId103"/>
    <p:sldId id="2529" r:id="rId104"/>
    <p:sldId id="598" r:id="rId105"/>
    <p:sldId id="599" r:id="rId106"/>
    <p:sldId id="2534" r:id="rId107"/>
    <p:sldId id="2530" r:id="rId108"/>
    <p:sldId id="2537" r:id="rId109"/>
    <p:sldId id="2531" r:id="rId110"/>
    <p:sldId id="2542" r:id="rId111"/>
    <p:sldId id="2533" r:id="rId112"/>
    <p:sldId id="2539" r:id="rId113"/>
    <p:sldId id="2543" r:id="rId114"/>
    <p:sldId id="262" r:id="rId115"/>
    <p:sldId id="2532" r:id="rId116"/>
    <p:sldId id="2545" r:id="rId117"/>
    <p:sldId id="2546" r:id="rId118"/>
    <p:sldId id="621" r:id="rId119"/>
    <p:sldId id="624" r:id="rId120"/>
    <p:sldId id="561" r:id="rId121"/>
    <p:sldId id="562" r:id="rId122"/>
    <p:sldId id="2559" r:id="rId123"/>
    <p:sldId id="625" r:id="rId124"/>
    <p:sldId id="2549" r:id="rId125"/>
    <p:sldId id="564" r:id="rId126"/>
    <p:sldId id="2553" r:id="rId127"/>
    <p:sldId id="2554" r:id="rId128"/>
    <p:sldId id="2555" r:id="rId129"/>
    <p:sldId id="2556" r:id="rId130"/>
    <p:sldId id="2557" r:id="rId131"/>
    <p:sldId id="280" r:id="rId132"/>
    <p:sldId id="2558" r:id="rId133"/>
    <p:sldId id="2548" r:id="rId134"/>
    <p:sldId id="2561" r:id="rId135"/>
    <p:sldId id="2563" r:id="rId136"/>
    <p:sldId id="357" r:id="rId137"/>
    <p:sldId id="2566" r:id="rId138"/>
    <p:sldId id="698" r:id="rId139"/>
    <p:sldId id="701" r:id="rId140"/>
    <p:sldId id="2571" r:id="rId141"/>
    <p:sldId id="2569" r:id="rId142"/>
    <p:sldId id="2574" r:id="rId143"/>
    <p:sldId id="2575" r:id="rId144"/>
    <p:sldId id="2576" r:id="rId145"/>
    <p:sldId id="2579" r:id="rId146"/>
    <p:sldId id="2578" r:id="rId147"/>
    <p:sldId id="2580" r:id="rId148"/>
    <p:sldId id="2581" r:id="rId149"/>
    <p:sldId id="2586" r:id="rId150"/>
    <p:sldId id="2582" r:id="rId151"/>
    <p:sldId id="2583" r:id="rId152"/>
  </p:sldIdLst>
  <p:sldSz cx="12192000" cy="6858000"/>
  <p:notesSz cx="6858000" cy="9144000"/>
  <p:embeddedFontLst>
    <p:embeddedFont>
      <p:font typeface="Agency FB" panose="020B0503020202020204" pitchFamily="34" charset="0"/>
      <p:regular r:id="rId155"/>
      <p:bold r:id="rId156"/>
    </p:embeddedFont>
    <p:embeddedFont>
      <p:font typeface="Arial Narrow" panose="020B0606020202030204" pitchFamily="34" charset="0"/>
      <p:regular r:id="rId157"/>
      <p:bold r:id="rId158"/>
      <p:italic r:id="rId159"/>
      <p:boldItalic r:id="rId160"/>
    </p:embeddedFont>
    <p:embeddedFont>
      <p:font typeface="Bernard MT Condensed" panose="02050806060905020404" pitchFamily="18" charset="0"/>
      <p:regular r:id="rId161"/>
    </p:embeddedFont>
    <p:embeddedFont>
      <p:font typeface="Brush Script MT" panose="03060802040406070304" pitchFamily="66" charset="0"/>
      <p:italic r:id="rId162"/>
    </p:embeddedFont>
    <p:embeddedFont>
      <p:font typeface="Comic Sans MS" panose="030F0702030302020204" pitchFamily="66" charset="0"/>
      <p:regular r:id="rId163"/>
      <p:bold r:id="rId164"/>
      <p:italic r:id="rId165"/>
      <p:boldItalic r:id="rId166"/>
    </p:embeddedFont>
    <p:embeddedFont>
      <p:font typeface="Copperplate Gothic Bold" panose="020E0705020206020404" pitchFamily="34" charset="0"/>
      <p:regular r:id="rId167"/>
    </p:embeddedFont>
    <p:embeddedFont>
      <p:font typeface="Eras Demi ITC" panose="020B0805030504020804" pitchFamily="34" charset="0"/>
      <p:regular r:id="rId168"/>
    </p:embeddedFont>
    <p:embeddedFont>
      <p:font typeface="Gill Sans" panose="020B0606020104020203" charset="0"/>
      <p:regular r:id="rId169"/>
      <p:bold r:id="rId170"/>
      <p:italic r:id="rId171"/>
      <p:boldItalic r:id="rId172"/>
    </p:embeddedFont>
    <p:embeddedFont>
      <p:font typeface="Greekth" panose="02020803070505020304" pitchFamily="18" charset="0"/>
      <p:bold r:id="rId173"/>
    </p:embeddedFont>
    <p:embeddedFont>
      <p:font typeface="HebrewTh" pitchFamily="2" charset="0"/>
      <p:regular r:id="rId174"/>
    </p:embeddedFont>
    <p:embeddedFont>
      <p:font typeface="Impact" panose="020B0806030902050204" pitchFamily="34" charset="0"/>
      <p:regular r:id="rId175"/>
    </p:embeddedFont>
    <p:embeddedFont>
      <p:font typeface="Lucida Bright" panose="02040602050505020304" pitchFamily="18" charset="0"/>
      <p:regular r:id="rId176"/>
      <p:bold r:id="rId177"/>
      <p:italic r:id="rId178"/>
      <p:boldItalic r:id="rId179"/>
    </p:embeddedFont>
    <p:embeddedFont>
      <p:font typeface="Mistral" panose="03090702030407020403" pitchFamily="66" charset="0"/>
      <p:regular r:id="rId180"/>
    </p:embeddedFont>
    <p:embeddedFont>
      <p:font typeface="Narkisim" panose="020E0502050101010101" pitchFamily="34" charset="-79"/>
      <p:regular r:id="rId181"/>
    </p:embeddedFont>
    <p:embeddedFont>
      <p:font typeface="Tahoma" panose="020B0604030504040204" pitchFamily="34" charset="0"/>
      <p:regular r:id="rId182"/>
      <p:bold r:id="rId183"/>
    </p:embeddedFont>
    <p:embeddedFont>
      <p:font typeface="Verdana" panose="020B0604030504040204" pitchFamily="34" charset="0"/>
      <p:regular r:id="rId184"/>
      <p:bold r:id="rId185"/>
      <p:italic r:id="rId186"/>
      <p:boldItalic r:id="rId1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D8B274"/>
    <a:srgbClr val="996633"/>
    <a:srgbClr val="3E1F00"/>
    <a:srgbClr val="663300"/>
    <a:srgbClr val="FF3300"/>
    <a:srgbClr val="FF6600"/>
    <a:srgbClr val="FFFF99"/>
    <a:srgbClr val="FFFF66"/>
    <a:srgbClr val="A1AD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4" autoAdjust="0"/>
    <p:restoredTop sz="94660"/>
  </p:normalViewPr>
  <p:slideViewPr>
    <p:cSldViewPr snapToGrid="0" showGuides="1">
      <p:cViewPr varScale="1">
        <p:scale>
          <a:sx n="57" d="100"/>
          <a:sy n="57" d="100"/>
        </p:scale>
        <p:origin x="78" y="900"/>
      </p:cViewPr>
      <p:guideLst>
        <p:guide orient="horz" pos="2160"/>
        <p:guide pos="3840"/>
      </p:guideLst>
    </p:cSldViewPr>
  </p:slideViewPr>
  <p:notesTextViewPr>
    <p:cViewPr>
      <p:scale>
        <a:sx n="1" d="1"/>
        <a:sy n="1" d="1"/>
      </p:scale>
      <p:origin x="0" y="0"/>
    </p:cViewPr>
  </p:notesTextViewPr>
  <p:sorterViewPr>
    <p:cViewPr>
      <p:scale>
        <a:sx n="100" d="100"/>
        <a:sy n="100" d="100"/>
      </p:scale>
      <p:origin x="0" y="-278682"/>
    </p:cViewPr>
  </p:sorterViewPr>
  <p:notesViewPr>
    <p:cSldViewPr snapToGrid="0">
      <p:cViewPr varScale="1">
        <p:scale>
          <a:sx n="57" d="100"/>
          <a:sy n="57" d="100"/>
        </p:scale>
        <p:origin x="1938" y="6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font" Target="fonts/font5.fntdata"/><Relationship Id="rId170" Type="http://schemas.openxmlformats.org/officeDocument/2006/relationships/font" Target="fonts/font16.fntdata"/><Relationship Id="rId191" Type="http://schemas.openxmlformats.org/officeDocument/2006/relationships/tableStyles" Target="tableStyles.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font" Target="fonts/font6.fntdata"/><Relationship Id="rId181" Type="http://schemas.openxmlformats.org/officeDocument/2006/relationships/font" Target="fonts/font27.fntdata"/><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font" Target="fonts/font17.fntdata"/><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font" Target="fonts/font7.fntdata"/><Relationship Id="rId182" Type="http://schemas.openxmlformats.org/officeDocument/2006/relationships/font" Target="fonts/font28.fntdata"/><Relationship Id="rId6" Type="http://schemas.openxmlformats.org/officeDocument/2006/relationships/slideMaster" Target="slideMasters/slideMaster6.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font" Target="fonts/font18.fntdata"/><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font" Target="fonts/font13.fntdata"/><Relationship Id="rId18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font" Target="fonts/font8.fntdata"/><Relationship Id="rId183" Type="http://schemas.openxmlformats.org/officeDocument/2006/relationships/font" Target="fonts/font29.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font" Target="fonts/font3.fntdata"/><Relationship Id="rId178" Type="http://schemas.openxmlformats.org/officeDocument/2006/relationships/font" Target="fonts/font24.fntdata"/><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font" Target="fonts/font19.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font" Target="fonts/font14.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font" Target="fonts/font9.fntdata"/><Relationship Id="rId184" Type="http://schemas.openxmlformats.org/officeDocument/2006/relationships/font" Target="fonts/font30.fntdata"/><Relationship Id="rId189"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font" Target="fonts/font4.fntdata"/><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notesMaster" Target="notesMasters/notesMaster1.xml"/><Relationship Id="rId174" Type="http://schemas.openxmlformats.org/officeDocument/2006/relationships/font" Target="fonts/font20.fntdata"/><Relationship Id="rId179" Type="http://schemas.openxmlformats.org/officeDocument/2006/relationships/font" Target="fonts/font25.fntdata"/><Relationship Id="rId190" Type="http://schemas.openxmlformats.org/officeDocument/2006/relationships/theme" Target="theme/theme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font" Target="fonts/font10.fntdata"/><Relationship Id="rId169" Type="http://schemas.openxmlformats.org/officeDocument/2006/relationships/font" Target="fonts/font15.fntdata"/><Relationship Id="rId185" Type="http://schemas.openxmlformats.org/officeDocument/2006/relationships/font" Target="fonts/font31.fntdata"/><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font" Target="fonts/font26.fntdata"/><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handoutMaster" Target="handoutMasters/handoutMaster1.xml"/><Relationship Id="rId175" Type="http://schemas.openxmlformats.org/officeDocument/2006/relationships/font" Target="fonts/font21.fntdata"/><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font" Target="fonts/font11.fntdata"/><Relationship Id="rId186" Type="http://schemas.openxmlformats.org/officeDocument/2006/relationships/font" Target="fonts/font32.fntdata"/><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font" Target="fonts/font1.fntdata"/><Relationship Id="rId176" Type="http://schemas.openxmlformats.org/officeDocument/2006/relationships/font" Target="fonts/font22.fntdata"/><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font" Target="fonts/font12.fntdata"/><Relationship Id="rId187" Type="http://schemas.openxmlformats.org/officeDocument/2006/relationships/font" Target="fonts/font33.fntdata"/><Relationship Id="rId1" Type="http://schemas.openxmlformats.org/officeDocument/2006/relationships/slideMaster" Target="slideMasters/slideMaster1.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font" Target="fonts/font2.fntdata"/><Relationship Id="rId177" Type="http://schemas.openxmlformats.org/officeDocument/2006/relationships/font" Target="fonts/font2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3C6EEF-D908-4B42-9CF2-33533DC7C6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71ECC3-B547-4819-B178-239BC0111C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208C83-94D0-4DB0-A467-20A83CD5F1C3}" type="datetimeFigureOut">
              <a:rPr lang="en-US" smtClean="0"/>
              <a:t>2/19/2025</a:t>
            </a:fld>
            <a:endParaRPr lang="en-US" dirty="0"/>
          </a:p>
        </p:txBody>
      </p:sp>
      <p:sp>
        <p:nvSpPr>
          <p:cNvPr id="4" name="Footer Placeholder 3">
            <a:extLst>
              <a:ext uri="{FF2B5EF4-FFF2-40B4-BE49-F238E27FC236}">
                <a16:creationId xmlns:a16="http://schemas.microsoft.com/office/drawing/2014/main" id="{6D4FF242-945C-44B0-95A6-CF62523278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F0E7E7A-C631-4CA4-A0E6-20EB28A8CA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3D0191-2BEA-48B8-8E8A-2A9D1EC3A210}" type="slidenum">
              <a:rPr lang="en-US" smtClean="0"/>
              <a:t>‹#›</a:t>
            </a:fld>
            <a:endParaRPr lang="en-US" dirty="0"/>
          </a:p>
        </p:txBody>
      </p:sp>
    </p:spTree>
    <p:extLst>
      <p:ext uri="{BB962C8B-B14F-4D97-AF65-F5344CB8AC3E}">
        <p14:creationId xmlns:p14="http://schemas.microsoft.com/office/powerpoint/2010/main" val="547858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89477E-0D72-4CFB-824B-0CD317F7397E}" type="datetimeFigureOut">
              <a:rPr lang="en-US" smtClean="0"/>
              <a:t>2/19/2025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0C251-82B7-4253-A774-38D73C276BCE}" type="slidenum">
              <a:rPr lang="en-US" smtClean="0"/>
              <a:t>‹#›</a:t>
            </a:fld>
            <a:endParaRPr lang="en-US" dirty="0"/>
          </a:p>
        </p:txBody>
      </p:sp>
    </p:spTree>
    <p:extLst>
      <p:ext uri="{BB962C8B-B14F-4D97-AF65-F5344CB8AC3E}">
        <p14:creationId xmlns:p14="http://schemas.microsoft.com/office/powerpoint/2010/main" val="2750548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fld id="{8BE363B7-6D13-4F71-970A-1A5F9D84880E}" type="datetime1">
              <a:rPr lang="en-US" smtClean="0"/>
              <a:t>2/19/2025</a:t>
            </a:fld>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icture Placeholder 4">
            <a:extLst>
              <a:ext uri="{FF2B5EF4-FFF2-40B4-BE49-F238E27FC236}">
                <a16:creationId xmlns:a16="http://schemas.microsoft.com/office/drawing/2014/main" id="{C70D7CC5-559A-46A8-994D-E0B9B774EAB4}"/>
              </a:ext>
            </a:extLst>
          </p:cNvPr>
          <p:cNvSpPr>
            <a:spLocks noGrp="1"/>
          </p:cNvSpPr>
          <p:nvPr>
            <p:ph type="pic" sz="quarter" idx="13" hasCustomPrompt="1"/>
          </p:nvPr>
        </p:nvSpPr>
        <p:spPr>
          <a:xfrm>
            <a:off x="0" y="0"/>
            <a:ext cx="5913439" cy="6857999"/>
          </a:xfrm>
          <a:custGeom>
            <a:avLst/>
            <a:gdLst>
              <a:gd name="connsiteX0" fmla="*/ 0 w 5913439"/>
              <a:gd name="connsiteY0" fmla="*/ 0 h 6857999"/>
              <a:gd name="connsiteX1" fmla="*/ 5786218 w 5913439"/>
              <a:gd name="connsiteY1" fmla="*/ 0 h 6857999"/>
              <a:gd name="connsiteX2" fmla="*/ 5788155 w 5913439"/>
              <a:gd name="connsiteY2" fmla="*/ 805 h 6857999"/>
              <a:gd name="connsiteX3" fmla="*/ 5805219 w 5913439"/>
              <a:gd name="connsiteY3" fmla="*/ 8439 h 6857999"/>
              <a:gd name="connsiteX4" fmla="*/ 5822732 w 5913439"/>
              <a:gd name="connsiteY4" fmla="*/ 14726 h 6857999"/>
              <a:gd name="connsiteX5" fmla="*/ 5840245 w 5913439"/>
              <a:gd name="connsiteY5" fmla="*/ 20563 h 6857999"/>
              <a:gd name="connsiteX6" fmla="*/ 5848777 w 5913439"/>
              <a:gd name="connsiteY6" fmla="*/ 23258 h 6857999"/>
              <a:gd name="connsiteX7" fmla="*/ 5858206 w 5913439"/>
              <a:gd name="connsiteY7" fmla="*/ 25503 h 6857999"/>
              <a:gd name="connsiteX8" fmla="*/ 5866738 w 5913439"/>
              <a:gd name="connsiteY8" fmla="*/ 27299 h 6857999"/>
              <a:gd name="connsiteX9" fmla="*/ 5875719 w 5913439"/>
              <a:gd name="connsiteY9" fmla="*/ 28646 h 6857999"/>
              <a:gd name="connsiteX10" fmla="*/ 5885149 w 5913439"/>
              <a:gd name="connsiteY10" fmla="*/ 29993 h 6857999"/>
              <a:gd name="connsiteX11" fmla="*/ 5894130 w 5913439"/>
              <a:gd name="connsiteY11" fmla="*/ 30891 h 6857999"/>
              <a:gd name="connsiteX12" fmla="*/ 5896375 w 5913439"/>
              <a:gd name="connsiteY12" fmla="*/ 30891 h 6857999"/>
              <a:gd name="connsiteX13" fmla="*/ 5898621 w 5913439"/>
              <a:gd name="connsiteY13" fmla="*/ 31790 h 6857999"/>
              <a:gd name="connsiteX14" fmla="*/ 5900417 w 5913439"/>
              <a:gd name="connsiteY14" fmla="*/ 33137 h 6857999"/>
              <a:gd name="connsiteX15" fmla="*/ 5902662 w 5913439"/>
              <a:gd name="connsiteY15" fmla="*/ 34484 h 6857999"/>
              <a:gd name="connsiteX16" fmla="*/ 5906254 w 5913439"/>
              <a:gd name="connsiteY16" fmla="*/ 38076 h 6857999"/>
              <a:gd name="connsiteX17" fmla="*/ 5908949 w 5913439"/>
              <a:gd name="connsiteY17" fmla="*/ 42117 h 6857999"/>
              <a:gd name="connsiteX18" fmla="*/ 5910296 w 5913439"/>
              <a:gd name="connsiteY18" fmla="*/ 45261 h 6857999"/>
              <a:gd name="connsiteX19" fmla="*/ 5911643 w 5913439"/>
              <a:gd name="connsiteY19" fmla="*/ 49751 h 6857999"/>
              <a:gd name="connsiteX20" fmla="*/ 5912541 w 5913439"/>
              <a:gd name="connsiteY20" fmla="*/ 55589 h 6857999"/>
              <a:gd name="connsiteX21" fmla="*/ 5912990 w 5913439"/>
              <a:gd name="connsiteY21" fmla="*/ 61876 h 6857999"/>
              <a:gd name="connsiteX22" fmla="*/ 5913439 w 5913439"/>
              <a:gd name="connsiteY22" fmla="*/ 78490 h 6857999"/>
              <a:gd name="connsiteX23" fmla="*/ 5912990 w 5913439"/>
              <a:gd name="connsiteY23" fmla="*/ 98697 h 6857999"/>
              <a:gd name="connsiteX24" fmla="*/ 5912092 w 5913439"/>
              <a:gd name="connsiteY24" fmla="*/ 121598 h 6857999"/>
              <a:gd name="connsiteX25" fmla="*/ 5910296 w 5913439"/>
              <a:gd name="connsiteY25" fmla="*/ 146296 h 6857999"/>
              <a:gd name="connsiteX26" fmla="*/ 5907601 w 5913439"/>
              <a:gd name="connsiteY26" fmla="*/ 172790 h 6857999"/>
              <a:gd name="connsiteX27" fmla="*/ 5904907 w 5913439"/>
              <a:gd name="connsiteY27" fmla="*/ 199732 h 6857999"/>
              <a:gd name="connsiteX28" fmla="*/ 5901315 w 5913439"/>
              <a:gd name="connsiteY28" fmla="*/ 226226 h 6857999"/>
              <a:gd name="connsiteX29" fmla="*/ 5897273 w 5913439"/>
              <a:gd name="connsiteY29" fmla="*/ 252271 h 6857999"/>
              <a:gd name="connsiteX30" fmla="*/ 5892783 w 5913439"/>
              <a:gd name="connsiteY30" fmla="*/ 277417 h 6857999"/>
              <a:gd name="connsiteX31" fmla="*/ 5888742 w 5913439"/>
              <a:gd name="connsiteY31" fmla="*/ 299420 h 6857999"/>
              <a:gd name="connsiteX32" fmla="*/ 5884251 w 5913439"/>
              <a:gd name="connsiteY32" fmla="*/ 319178 h 6857999"/>
              <a:gd name="connsiteX33" fmla="*/ 5882006 w 5913439"/>
              <a:gd name="connsiteY33" fmla="*/ 327261 h 6857999"/>
              <a:gd name="connsiteX34" fmla="*/ 5879761 w 5913439"/>
              <a:gd name="connsiteY34" fmla="*/ 334895 h 6857999"/>
              <a:gd name="connsiteX35" fmla="*/ 5877515 w 5913439"/>
              <a:gd name="connsiteY35" fmla="*/ 341631 h 6857999"/>
              <a:gd name="connsiteX36" fmla="*/ 5875270 w 5913439"/>
              <a:gd name="connsiteY36" fmla="*/ 346570 h 6857999"/>
              <a:gd name="connsiteX37" fmla="*/ 5873025 w 5913439"/>
              <a:gd name="connsiteY37" fmla="*/ 350611 h 6857999"/>
              <a:gd name="connsiteX38" fmla="*/ 5871229 w 5913439"/>
              <a:gd name="connsiteY38" fmla="*/ 353306 h 6857999"/>
              <a:gd name="connsiteX39" fmla="*/ 5866289 w 5913439"/>
              <a:gd name="connsiteY39" fmla="*/ 356898 h 6857999"/>
              <a:gd name="connsiteX40" fmla="*/ 5861350 w 5913439"/>
              <a:gd name="connsiteY40" fmla="*/ 359592 h 6857999"/>
              <a:gd name="connsiteX41" fmla="*/ 5855512 w 5913439"/>
              <a:gd name="connsiteY41" fmla="*/ 362736 h 6857999"/>
              <a:gd name="connsiteX42" fmla="*/ 5849675 w 5913439"/>
              <a:gd name="connsiteY42" fmla="*/ 364981 h 6857999"/>
              <a:gd name="connsiteX43" fmla="*/ 5838448 w 5913439"/>
              <a:gd name="connsiteY43" fmla="*/ 369471 h 6857999"/>
              <a:gd name="connsiteX44" fmla="*/ 5826773 w 5913439"/>
              <a:gd name="connsiteY44" fmla="*/ 374411 h 6857999"/>
              <a:gd name="connsiteX45" fmla="*/ 5821834 w 5913439"/>
              <a:gd name="connsiteY45" fmla="*/ 378452 h 6857999"/>
              <a:gd name="connsiteX46" fmla="*/ 5816894 w 5913439"/>
              <a:gd name="connsiteY46" fmla="*/ 382045 h 6857999"/>
              <a:gd name="connsiteX47" fmla="*/ 5813751 w 5913439"/>
              <a:gd name="connsiteY47" fmla="*/ 385637 h 6857999"/>
              <a:gd name="connsiteX48" fmla="*/ 5810608 w 5913439"/>
              <a:gd name="connsiteY48" fmla="*/ 388780 h 6857999"/>
              <a:gd name="connsiteX49" fmla="*/ 5808812 w 5913439"/>
              <a:gd name="connsiteY49" fmla="*/ 391924 h 6857999"/>
              <a:gd name="connsiteX50" fmla="*/ 5807015 w 5913439"/>
              <a:gd name="connsiteY50" fmla="*/ 395067 h 6857999"/>
              <a:gd name="connsiteX51" fmla="*/ 5806117 w 5913439"/>
              <a:gd name="connsiteY51" fmla="*/ 397761 h 6857999"/>
              <a:gd name="connsiteX52" fmla="*/ 5805668 w 5913439"/>
              <a:gd name="connsiteY52" fmla="*/ 400905 h 6857999"/>
              <a:gd name="connsiteX53" fmla="*/ 5806117 w 5913439"/>
              <a:gd name="connsiteY53" fmla="*/ 403599 h 6857999"/>
              <a:gd name="connsiteX54" fmla="*/ 5806566 w 5913439"/>
              <a:gd name="connsiteY54" fmla="*/ 405844 h 6857999"/>
              <a:gd name="connsiteX55" fmla="*/ 5807464 w 5913439"/>
              <a:gd name="connsiteY55" fmla="*/ 408538 h 6857999"/>
              <a:gd name="connsiteX56" fmla="*/ 5808812 w 5913439"/>
              <a:gd name="connsiteY56" fmla="*/ 410784 h 6857999"/>
              <a:gd name="connsiteX57" fmla="*/ 5812404 w 5913439"/>
              <a:gd name="connsiteY57" fmla="*/ 416172 h 6857999"/>
              <a:gd name="connsiteX58" fmla="*/ 5816894 w 5913439"/>
              <a:gd name="connsiteY58" fmla="*/ 420662 h 6857999"/>
              <a:gd name="connsiteX59" fmla="*/ 5827671 w 5913439"/>
              <a:gd name="connsiteY59" fmla="*/ 430092 h 6857999"/>
              <a:gd name="connsiteX60" fmla="*/ 5832611 w 5913439"/>
              <a:gd name="connsiteY60" fmla="*/ 435032 h 6857999"/>
              <a:gd name="connsiteX61" fmla="*/ 5837101 w 5913439"/>
              <a:gd name="connsiteY61" fmla="*/ 439971 h 6857999"/>
              <a:gd name="connsiteX62" fmla="*/ 5838898 w 5913439"/>
              <a:gd name="connsiteY62" fmla="*/ 442666 h 6857999"/>
              <a:gd name="connsiteX63" fmla="*/ 5840694 w 5913439"/>
              <a:gd name="connsiteY63" fmla="*/ 445360 h 6857999"/>
              <a:gd name="connsiteX64" fmla="*/ 5842041 w 5913439"/>
              <a:gd name="connsiteY64" fmla="*/ 448054 h 6857999"/>
              <a:gd name="connsiteX65" fmla="*/ 5842939 w 5913439"/>
              <a:gd name="connsiteY65" fmla="*/ 451647 h 6857999"/>
              <a:gd name="connsiteX66" fmla="*/ 5843388 w 5913439"/>
              <a:gd name="connsiteY66" fmla="*/ 454790 h 6857999"/>
              <a:gd name="connsiteX67" fmla="*/ 5843388 w 5913439"/>
              <a:gd name="connsiteY67" fmla="*/ 457933 h 6857999"/>
              <a:gd name="connsiteX68" fmla="*/ 5842939 w 5913439"/>
              <a:gd name="connsiteY68" fmla="*/ 461526 h 6857999"/>
              <a:gd name="connsiteX69" fmla="*/ 5842041 w 5913439"/>
              <a:gd name="connsiteY69" fmla="*/ 465118 h 6857999"/>
              <a:gd name="connsiteX70" fmla="*/ 5834856 w 5913439"/>
              <a:gd name="connsiteY70" fmla="*/ 461526 h 6857999"/>
              <a:gd name="connsiteX71" fmla="*/ 5827671 w 5913439"/>
              <a:gd name="connsiteY71" fmla="*/ 459280 h 6857999"/>
              <a:gd name="connsiteX72" fmla="*/ 5821385 w 5913439"/>
              <a:gd name="connsiteY72" fmla="*/ 457933 h 6857999"/>
              <a:gd name="connsiteX73" fmla="*/ 5815098 w 5913439"/>
              <a:gd name="connsiteY73" fmla="*/ 457484 h 6857999"/>
              <a:gd name="connsiteX74" fmla="*/ 5809710 w 5913439"/>
              <a:gd name="connsiteY74" fmla="*/ 457933 h 6857999"/>
              <a:gd name="connsiteX75" fmla="*/ 5804321 w 5913439"/>
              <a:gd name="connsiteY75" fmla="*/ 459280 h 6857999"/>
              <a:gd name="connsiteX76" fmla="*/ 5799831 w 5913439"/>
              <a:gd name="connsiteY76" fmla="*/ 461076 h 6857999"/>
              <a:gd name="connsiteX77" fmla="*/ 5795340 w 5913439"/>
              <a:gd name="connsiteY77" fmla="*/ 463771 h 6857999"/>
              <a:gd name="connsiteX78" fmla="*/ 5790850 w 5913439"/>
              <a:gd name="connsiteY78" fmla="*/ 466914 h 6857999"/>
              <a:gd name="connsiteX79" fmla="*/ 5786808 w 5913439"/>
              <a:gd name="connsiteY79" fmla="*/ 470506 h 6857999"/>
              <a:gd name="connsiteX80" fmla="*/ 5782767 w 5913439"/>
              <a:gd name="connsiteY80" fmla="*/ 474548 h 6857999"/>
              <a:gd name="connsiteX81" fmla="*/ 5779175 w 5913439"/>
              <a:gd name="connsiteY81" fmla="*/ 479038 h 6857999"/>
              <a:gd name="connsiteX82" fmla="*/ 5772439 w 5913439"/>
              <a:gd name="connsiteY82" fmla="*/ 488917 h 6857999"/>
              <a:gd name="connsiteX83" fmla="*/ 5765703 w 5913439"/>
              <a:gd name="connsiteY83" fmla="*/ 499245 h 6857999"/>
              <a:gd name="connsiteX84" fmla="*/ 5758968 w 5913439"/>
              <a:gd name="connsiteY84" fmla="*/ 510023 h 6857999"/>
              <a:gd name="connsiteX85" fmla="*/ 5752232 w 5913439"/>
              <a:gd name="connsiteY85" fmla="*/ 519902 h 6857999"/>
              <a:gd name="connsiteX86" fmla="*/ 5748639 w 5913439"/>
              <a:gd name="connsiteY86" fmla="*/ 524841 h 6857999"/>
              <a:gd name="connsiteX87" fmla="*/ 5744149 w 5913439"/>
              <a:gd name="connsiteY87" fmla="*/ 529331 h 6857999"/>
              <a:gd name="connsiteX88" fmla="*/ 5740108 w 5913439"/>
              <a:gd name="connsiteY88" fmla="*/ 533373 h 6857999"/>
              <a:gd name="connsiteX89" fmla="*/ 5736066 w 5913439"/>
              <a:gd name="connsiteY89" fmla="*/ 536965 h 6857999"/>
              <a:gd name="connsiteX90" fmla="*/ 5731127 w 5913439"/>
              <a:gd name="connsiteY90" fmla="*/ 539659 h 6857999"/>
              <a:gd name="connsiteX91" fmla="*/ 5726187 w 5913439"/>
              <a:gd name="connsiteY91" fmla="*/ 542354 h 6857999"/>
              <a:gd name="connsiteX92" fmla="*/ 5721248 w 5913439"/>
              <a:gd name="connsiteY92" fmla="*/ 544150 h 6857999"/>
              <a:gd name="connsiteX93" fmla="*/ 5715410 w 5913439"/>
              <a:gd name="connsiteY93" fmla="*/ 545048 h 6857999"/>
              <a:gd name="connsiteX94" fmla="*/ 5709124 w 5913439"/>
              <a:gd name="connsiteY94" fmla="*/ 545497 h 6857999"/>
              <a:gd name="connsiteX95" fmla="*/ 5702388 w 5913439"/>
              <a:gd name="connsiteY95" fmla="*/ 545048 h 6857999"/>
              <a:gd name="connsiteX96" fmla="*/ 5695203 w 5913439"/>
              <a:gd name="connsiteY96" fmla="*/ 543701 h 6857999"/>
              <a:gd name="connsiteX97" fmla="*/ 5688018 w 5913439"/>
              <a:gd name="connsiteY97" fmla="*/ 541007 h 6857999"/>
              <a:gd name="connsiteX98" fmla="*/ 5659729 w 5913439"/>
              <a:gd name="connsiteY98" fmla="*/ 546844 h 6857999"/>
              <a:gd name="connsiteX99" fmla="*/ 5631888 w 5913439"/>
              <a:gd name="connsiteY99" fmla="*/ 551335 h 6857999"/>
              <a:gd name="connsiteX100" fmla="*/ 5604496 w 5913439"/>
              <a:gd name="connsiteY100" fmla="*/ 555825 h 6857999"/>
              <a:gd name="connsiteX101" fmla="*/ 5576206 w 5913439"/>
              <a:gd name="connsiteY101" fmla="*/ 559417 h 6857999"/>
              <a:gd name="connsiteX102" fmla="*/ 5548366 w 5913439"/>
              <a:gd name="connsiteY102" fmla="*/ 562112 h 6857999"/>
              <a:gd name="connsiteX103" fmla="*/ 5534445 w 5913439"/>
              <a:gd name="connsiteY103" fmla="*/ 563010 h 6857999"/>
              <a:gd name="connsiteX104" fmla="*/ 5520076 w 5913439"/>
              <a:gd name="connsiteY104" fmla="*/ 563459 h 6857999"/>
              <a:gd name="connsiteX105" fmla="*/ 5506155 w 5913439"/>
              <a:gd name="connsiteY105" fmla="*/ 563908 h 6857999"/>
              <a:gd name="connsiteX106" fmla="*/ 5491786 w 5913439"/>
              <a:gd name="connsiteY106" fmla="*/ 563908 h 6857999"/>
              <a:gd name="connsiteX107" fmla="*/ 5477417 w 5913439"/>
              <a:gd name="connsiteY107" fmla="*/ 563459 h 6857999"/>
              <a:gd name="connsiteX108" fmla="*/ 5463496 w 5913439"/>
              <a:gd name="connsiteY108" fmla="*/ 563010 h 6857999"/>
              <a:gd name="connsiteX109" fmla="*/ 5434308 w 5913439"/>
              <a:gd name="connsiteY109" fmla="*/ 566602 h 6857999"/>
              <a:gd name="connsiteX110" fmla="*/ 5405120 w 5913439"/>
              <a:gd name="connsiteY110" fmla="*/ 569746 h 6857999"/>
              <a:gd name="connsiteX111" fmla="*/ 5376381 w 5913439"/>
              <a:gd name="connsiteY111" fmla="*/ 572440 h 6857999"/>
              <a:gd name="connsiteX112" fmla="*/ 5347193 w 5913439"/>
              <a:gd name="connsiteY112" fmla="*/ 574236 h 6857999"/>
              <a:gd name="connsiteX113" fmla="*/ 5318006 w 5913439"/>
              <a:gd name="connsiteY113" fmla="*/ 576032 h 6857999"/>
              <a:gd name="connsiteX114" fmla="*/ 5288818 w 5913439"/>
              <a:gd name="connsiteY114" fmla="*/ 577379 h 6857999"/>
              <a:gd name="connsiteX115" fmla="*/ 5259630 w 5913439"/>
              <a:gd name="connsiteY115" fmla="*/ 577828 h 6857999"/>
              <a:gd name="connsiteX116" fmla="*/ 5230891 w 5913439"/>
              <a:gd name="connsiteY116" fmla="*/ 578726 h 6857999"/>
              <a:gd name="connsiteX117" fmla="*/ 5172515 w 5913439"/>
              <a:gd name="connsiteY117" fmla="*/ 579624 h 6857999"/>
              <a:gd name="connsiteX118" fmla="*/ 5113690 w 5913439"/>
              <a:gd name="connsiteY118" fmla="*/ 580074 h 6857999"/>
              <a:gd name="connsiteX119" fmla="*/ 5055763 w 5913439"/>
              <a:gd name="connsiteY119" fmla="*/ 580972 h 6857999"/>
              <a:gd name="connsiteX120" fmla="*/ 5026575 w 5913439"/>
              <a:gd name="connsiteY120" fmla="*/ 581870 h 6857999"/>
              <a:gd name="connsiteX121" fmla="*/ 4996938 w 5913439"/>
              <a:gd name="connsiteY121" fmla="*/ 583217 h 6857999"/>
              <a:gd name="connsiteX122" fmla="*/ 4399709 w 5913439"/>
              <a:gd name="connsiteY122" fmla="*/ 602077 h 6857999"/>
              <a:gd name="connsiteX123" fmla="*/ 4399260 w 5913439"/>
              <a:gd name="connsiteY123" fmla="*/ 622284 h 6857999"/>
              <a:gd name="connsiteX124" fmla="*/ 4438775 w 5913439"/>
              <a:gd name="connsiteY124" fmla="*/ 631265 h 6857999"/>
              <a:gd name="connsiteX125" fmla="*/ 4478740 w 5913439"/>
              <a:gd name="connsiteY125" fmla="*/ 640246 h 6857999"/>
              <a:gd name="connsiteX126" fmla="*/ 4518257 w 5913439"/>
              <a:gd name="connsiteY126" fmla="*/ 648328 h 6857999"/>
              <a:gd name="connsiteX127" fmla="*/ 4558221 w 5913439"/>
              <a:gd name="connsiteY127" fmla="*/ 656411 h 6857999"/>
              <a:gd name="connsiteX128" fmla="*/ 4717632 w 5913439"/>
              <a:gd name="connsiteY128" fmla="*/ 688293 h 6857999"/>
              <a:gd name="connsiteX129" fmla="*/ 4757597 w 5913439"/>
              <a:gd name="connsiteY129" fmla="*/ 696376 h 6857999"/>
              <a:gd name="connsiteX130" fmla="*/ 4797113 w 5913439"/>
              <a:gd name="connsiteY130" fmla="*/ 704459 h 6857999"/>
              <a:gd name="connsiteX131" fmla="*/ 4837078 w 5913439"/>
              <a:gd name="connsiteY131" fmla="*/ 713889 h 6857999"/>
              <a:gd name="connsiteX132" fmla="*/ 4876594 w 5913439"/>
              <a:gd name="connsiteY132" fmla="*/ 722870 h 6857999"/>
              <a:gd name="connsiteX133" fmla="*/ 4915661 w 5913439"/>
              <a:gd name="connsiteY133" fmla="*/ 732300 h 6857999"/>
              <a:gd name="connsiteX134" fmla="*/ 4955177 w 5913439"/>
              <a:gd name="connsiteY134" fmla="*/ 743077 h 6857999"/>
              <a:gd name="connsiteX135" fmla="*/ 4994244 w 5913439"/>
              <a:gd name="connsiteY135" fmla="*/ 754303 h 6857999"/>
              <a:gd name="connsiteX136" fmla="*/ 5033311 w 5913439"/>
              <a:gd name="connsiteY136" fmla="*/ 765978 h 6857999"/>
              <a:gd name="connsiteX137" fmla="*/ 5049926 w 5913439"/>
              <a:gd name="connsiteY137" fmla="*/ 764631 h 6857999"/>
              <a:gd name="connsiteX138" fmla="*/ 5065642 w 5913439"/>
              <a:gd name="connsiteY138" fmla="*/ 764182 h 6857999"/>
              <a:gd name="connsiteX139" fmla="*/ 5082257 w 5913439"/>
              <a:gd name="connsiteY139" fmla="*/ 764631 h 6857999"/>
              <a:gd name="connsiteX140" fmla="*/ 5097973 w 5913439"/>
              <a:gd name="connsiteY140" fmla="*/ 766427 h 6857999"/>
              <a:gd name="connsiteX141" fmla="*/ 5113690 w 5913439"/>
              <a:gd name="connsiteY141" fmla="*/ 768672 h 6857999"/>
              <a:gd name="connsiteX142" fmla="*/ 5129856 w 5913439"/>
              <a:gd name="connsiteY142" fmla="*/ 771816 h 6857999"/>
              <a:gd name="connsiteX143" fmla="*/ 5145572 w 5913439"/>
              <a:gd name="connsiteY143" fmla="*/ 776306 h 6857999"/>
              <a:gd name="connsiteX144" fmla="*/ 5161289 w 5913439"/>
              <a:gd name="connsiteY144" fmla="*/ 782593 h 6857999"/>
              <a:gd name="connsiteX145" fmla="*/ 5167126 w 5913439"/>
              <a:gd name="connsiteY145" fmla="*/ 782144 h 6857999"/>
              <a:gd name="connsiteX146" fmla="*/ 5172964 w 5913439"/>
              <a:gd name="connsiteY146" fmla="*/ 782144 h 6857999"/>
              <a:gd name="connsiteX147" fmla="*/ 5178353 w 5913439"/>
              <a:gd name="connsiteY147" fmla="*/ 782593 h 6857999"/>
              <a:gd name="connsiteX148" fmla="*/ 5184190 w 5913439"/>
              <a:gd name="connsiteY148" fmla="*/ 783042 h 6857999"/>
              <a:gd name="connsiteX149" fmla="*/ 5189579 w 5913439"/>
              <a:gd name="connsiteY149" fmla="*/ 784389 h 6857999"/>
              <a:gd name="connsiteX150" fmla="*/ 5194967 w 5913439"/>
              <a:gd name="connsiteY150" fmla="*/ 785736 h 6857999"/>
              <a:gd name="connsiteX151" fmla="*/ 5200356 w 5913439"/>
              <a:gd name="connsiteY151" fmla="*/ 787532 h 6857999"/>
              <a:gd name="connsiteX152" fmla="*/ 5205295 w 5913439"/>
              <a:gd name="connsiteY152" fmla="*/ 789329 h 6857999"/>
              <a:gd name="connsiteX153" fmla="*/ 5215174 w 5913439"/>
              <a:gd name="connsiteY153" fmla="*/ 793819 h 6857999"/>
              <a:gd name="connsiteX154" fmla="*/ 5224604 w 5913439"/>
              <a:gd name="connsiteY154" fmla="*/ 799207 h 6857999"/>
              <a:gd name="connsiteX155" fmla="*/ 5234483 w 5913439"/>
              <a:gd name="connsiteY155" fmla="*/ 805045 h 6857999"/>
              <a:gd name="connsiteX156" fmla="*/ 5243913 w 5913439"/>
              <a:gd name="connsiteY156" fmla="*/ 810883 h 6857999"/>
              <a:gd name="connsiteX157" fmla="*/ 5253343 w 5913439"/>
              <a:gd name="connsiteY157" fmla="*/ 817618 h 6857999"/>
              <a:gd name="connsiteX158" fmla="*/ 5263222 w 5913439"/>
              <a:gd name="connsiteY158" fmla="*/ 823456 h 6857999"/>
              <a:gd name="connsiteX159" fmla="*/ 5273101 w 5913439"/>
              <a:gd name="connsiteY159" fmla="*/ 828844 h 6857999"/>
              <a:gd name="connsiteX160" fmla="*/ 5283429 w 5913439"/>
              <a:gd name="connsiteY160" fmla="*/ 833784 h 6857999"/>
              <a:gd name="connsiteX161" fmla="*/ 5293757 w 5913439"/>
              <a:gd name="connsiteY161" fmla="*/ 837376 h 6857999"/>
              <a:gd name="connsiteX162" fmla="*/ 5299146 w 5913439"/>
              <a:gd name="connsiteY162" fmla="*/ 839173 h 6857999"/>
              <a:gd name="connsiteX163" fmla="*/ 5304983 w 5913439"/>
              <a:gd name="connsiteY163" fmla="*/ 840520 h 6857999"/>
              <a:gd name="connsiteX164" fmla="*/ 5310821 w 5913439"/>
              <a:gd name="connsiteY164" fmla="*/ 841418 h 6857999"/>
              <a:gd name="connsiteX165" fmla="*/ 5316209 w 5913439"/>
              <a:gd name="connsiteY165" fmla="*/ 842316 h 6857999"/>
              <a:gd name="connsiteX166" fmla="*/ 5322496 w 5913439"/>
              <a:gd name="connsiteY166" fmla="*/ 842316 h 6857999"/>
              <a:gd name="connsiteX167" fmla="*/ 5328334 w 5913439"/>
              <a:gd name="connsiteY167" fmla="*/ 842316 h 6857999"/>
              <a:gd name="connsiteX168" fmla="*/ 5333722 w 5913439"/>
              <a:gd name="connsiteY168" fmla="*/ 842316 h 6857999"/>
              <a:gd name="connsiteX169" fmla="*/ 5338213 w 5913439"/>
              <a:gd name="connsiteY169" fmla="*/ 843214 h 6857999"/>
              <a:gd name="connsiteX170" fmla="*/ 5342254 w 5913439"/>
              <a:gd name="connsiteY170" fmla="*/ 845010 h 6857999"/>
              <a:gd name="connsiteX171" fmla="*/ 5344948 w 5913439"/>
              <a:gd name="connsiteY171" fmla="*/ 847255 h 6857999"/>
              <a:gd name="connsiteX172" fmla="*/ 5347193 w 5913439"/>
              <a:gd name="connsiteY172" fmla="*/ 850399 h 6857999"/>
              <a:gd name="connsiteX173" fmla="*/ 5348092 w 5913439"/>
              <a:gd name="connsiteY173" fmla="*/ 853991 h 6857999"/>
              <a:gd name="connsiteX174" fmla="*/ 5348990 w 5913439"/>
              <a:gd name="connsiteY174" fmla="*/ 857583 h 6857999"/>
              <a:gd name="connsiteX175" fmla="*/ 5349439 w 5913439"/>
              <a:gd name="connsiteY175" fmla="*/ 862074 h 6857999"/>
              <a:gd name="connsiteX176" fmla="*/ 5348990 w 5913439"/>
              <a:gd name="connsiteY176" fmla="*/ 866564 h 6857999"/>
              <a:gd name="connsiteX177" fmla="*/ 5348990 w 5913439"/>
              <a:gd name="connsiteY177" fmla="*/ 871055 h 6857999"/>
              <a:gd name="connsiteX178" fmla="*/ 5347642 w 5913439"/>
              <a:gd name="connsiteY178" fmla="*/ 880485 h 6857999"/>
              <a:gd name="connsiteX179" fmla="*/ 5346295 w 5913439"/>
              <a:gd name="connsiteY179" fmla="*/ 890364 h 6857999"/>
              <a:gd name="connsiteX180" fmla="*/ 5345397 w 5913439"/>
              <a:gd name="connsiteY180" fmla="*/ 898895 h 6857999"/>
              <a:gd name="connsiteX181" fmla="*/ 5344948 w 5913439"/>
              <a:gd name="connsiteY181" fmla="*/ 955924 h 6857999"/>
              <a:gd name="connsiteX182" fmla="*/ 5344499 w 5913439"/>
              <a:gd name="connsiteY182" fmla="*/ 1013402 h 6857999"/>
              <a:gd name="connsiteX183" fmla="*/ 5344050 w 5913439"/>
              <a:gd name="connsiteY183" fmla="*/ 1128358 h 6857999"/>
              <a:gd name="connsiteX184" fmla="*/ 5356623 w 5913439"/>
              <a:gd name="connsiteY184" fmla="*/ 1125663 h 6857999"/>
              <a:gd name="connsiteX185" fmla="*/ 5362012 w 5913439"/>
              <a:gd name="connsiteY185" fmla="*/ 1125214 h 6857999"/>
              <a:gd name="connsiteX186" fmla="*/ 5366951 w 5913439"/>
              <a:gd name="connsiteY186" fmla="*/ 1124765 h 6857999"/>
              <a:gd name="connsiteX187" fmla="*/ 5370993 w 5913439"/>
              <a:gd name="connsiteY187" fmla="*/ 1124765 h 6857999"/>
              <a:gd name="connsiteX188" fmla="*/ 5375034 w 5913439"/>
              <a:gd name="connsiteY188" fmla="*/ 1124765 h 6857999"/>
              <a:gd name="connsiteX189" fmla="*/ 5378627 w 5913439"/>
              <a:gd name="connsiteY189" fmla="*/ 1125663 h 6857999"/>
              <a:gd name="connsiteX190" fmla="*/ 5381770 w 5913439"/>
              <a:gd name="connsiteY190" fmla="*/ 1126561 h 6857999"/>
              <a:gd name="connsiteX191" fmla="*/ 5384015 w 5913439"/>
              <a:gd name="connsiteY191" fmla="*/ 1127459 h 6857999"/>
              <a:gd name="connsiteX192" fmla="*/ 5386260 w 5913439"/>
              <a:gd name="connsiteY192" fmla="*/ 1129256 h 6857999"/>
              <a:gd name="connsiteX193" fmla="*/ 5388057 w 5913439"/>
              <a:gd name="connsiteY193" fmla="*/ 1130603 h 6857999"/>
              <a:gd name="connsiteX194" fmla="*/ 5389404 w 5913439"/>
              <a:gd name="connsiteY194" fmla="*/ 1132399 h 6857999"/>
              <a:gd name="connsiteX195" fmla="*/ 5390302 w 5913439"/>
              <a:gd name="connsiteY195" fmla="*/ 1134644 h 6857999"/>
              <a:gd name="connsiteX196" fmla="*/ 5391200 w 5913439"/>
              <a:gd name="connsiteY196" fmla="*/ 1136889 h 6857999"/>
              <a:gd name="connsiteX197" fmla="*/ 5391649 w 5913439"/>
              <a:gd name="connsiteY197" fmla="*/ 1139135 h 6857999"/>
              <a:gd name="connsiteX198" fmla="*/ 5392098 w 5913439"/>
              <a:gd name="connsiteY198" fmla="*/ 1141829 h 6857999"/>
              <a:gd name="connsiteX199" fmla="*/ 5392098 w 5913439"/>
              <a:gd name="connsiteY199" fmla="*/ 1147666 h 6857999"/>
              <a:gd name="connsiteX200" fmla="*/ 5391200 w 5913439"/>
              <a:gd name="connsiteY200" fmla="*/ 1153953 h 6857999"/>
              <a:gd name="connsiteX201" fmla="*/ 5389853 w 5913439"/>
              <a:gd name="connsiteY201" fmla="*/ 1160240 h 6857999"/>
              <a:gd name="connsiteX202" fmla="*/ 5388506 w 5913439"/>
              <a:gd name="connsiteY202" fmla="*/ 1166526 h 6857999"/>
              <a:gd name="connsiteX203" fmla="*/ 5385811 w 5913439"/>
              <a:gd name="connsiteY203" fmla="*/ 1179549 h 6857999"/>
              <a:gd name="connsiteX204" fmla="*/ 5384913 w 5913439"/>
              <a:gd name="connsiteY204" fmla="*/ 1185835 h 6857999"/>
              <a:gd name="connsiteX205" fmla="*/ 5384464 w 5913439"/>
              <a:gd name="connsiteY205" fmla="*/ 1191673 h 6857999"/>
              <a:gd name="connsiteX206" fmla="*/ 5385362 w 5913439"/>
              <a:gd name="connsiteY206" fmla="*/ 1207390 h 6857999"/>
              <a:gd name="connsiteX207" fmla="*/ 5387158 w 5913439"/>
              <a:gd name="connsiteY207" fmla="*/ 1223555 h 6857999"/>
              <a:gd name="connsiteX208" fmla="*/ 5389853 w 5913439"/>
              <a:gd name="connsiteY208" fmla="*/ 1239721 h 6857999"/>
              <a:gd name="connsiteX209" fmla="*/ 5392996 w 5913439"/>
              <a:gd name="connsiteY209" fmla="*/ 1255437 h 6857999"/>
              <a:gd name="connsiteX210" fmla="*/ 5398834 w 5913439"/>
              <a:gd name="connsiteY210" fmla="*/ 1287768 h 6857999"/>
              <a:gd name="connsiteX211" fmla="*/ 5401079 w 5913439"/>
              <a:gd name="connsiteY211" fmla="*/ 1303934 h 6857999"/>
              <a:gd name="connsiteX212" fmla="*/ 5402875 w 5913439"/>
              <a:gd name="connsiteY212" fmla="*/ 1320100 h 6857999"/>
              <a:gd name="connsiteX213" fmla="*/ 5403324 w 5913439"/>
              <a:gd name="connsiteY213" fmla="*/ 1327733 h 6857999"/>
              <a:gd name="connsiteX214" fmla="*/ 5403773 w 5913439"/>
              <a:gd name="connsiteY214" fmla="*/ 1336265 h 6857999"/>
              <a:gd name="connsiteX215" fmla="*/ 5403773 w 5913439"/>
              <a:gd name="connsiteY215" fmla="*/ 1343899 h 6857999"/>
              <a:gd name="connsiteX216" fmla="*/ 5403324 w 5913439"/>
              <a:gd name="connsiteY216" fmla="*/ 1351533 h 6857999"/>
              <a:gd name="connsiteX217" fmla="*/ 5402426 w 5913439"/>
              <a:gd name="connsiteY217" fmla="*/ 1359616 h 6857999"/>
              <a:gd name="connsiteX218" fmla="*/ 5401528 w 5913439"/>
              <a:gd name="connsiteY218" fmla="*/ 1367699 h 6857999"/>
              <a:gd name="connsiteX219" fmla="*/ 5399732 w 5913439"/>
              <a:gd name="connsiteY219" fmla="*/ 1375332 h 6857999"/>
              <a:gd name="connsiteX220" fmla="*/ 5397936 w 5913439"/>
              <a:gd name="connsiteY220" fmla="*/ 1382966 h 6857999"/>
              <a:gd name="connsiteX221" fmla="*/ 5395241 w 5913439"/>
              <a:gd name="connsiteY221" fmla="*/ 1390600 h 6857999"/>
              <a:gd name="connsiteX222" fmla="*/ 5392547 w 5913439"/>
              <a:gd name="connsiteY222" fmla="*/ 1398234 h 6857999"/>
              <a:gd name="connsiteX223" fmla="*/ 5388955 w 5913439"/>
              <a:gd name="connsiteY223" fmla="*/ 1405867 h 6857999"/>
              <a:gd name="connsiteX224" fmla="*/ 5384913 w 5913439"/>
              <a:gd name="connsiteY224" fmla="*/ 1413501 h 6857999"/>
              <a:gd name="connsiteX225" fmla="*/ 5379974 w 5913439"/>
              <a:gd name="connsiteY225" fmla="*/ 1421135 h 6857999"/>
              <a:gd name="connsiteX226" fmla="*/ 5374136 w 5913439"/>
              <a:gd name="connsiteY226" fmla="*/ 1428320 h 6857999"/>
              <a:gd name="connsiteX227" fmla="*/ 5368299 w 5913439"/>
              <a:gd name="connsiteY227" fmla="*/ 1435504 h 6857999"/>
              <a:gd name="connsiteX228" fmla="*/ 5361563 w 5913439"/>
              <a:gd name="connsiteY228" fmla="*/ 1443138 h 6857999"/>
              <a:gd name="connsiteX229" fmla="*/ 5335518 w 5913439"/>
              <a:gd name="connsiteY229" fmla="*/ 1475469 h 6857999"/>
              <a:gd name="connsiteX230" fmla="*/ 5339560 w 5913439"/>
              <a:gd name="connsiteY230" fmla="*/ 1484450 h 6857999"/>
              <a:gd name="connsiteX231" fmla="*/ 5342703 w 5913439"/>
              <a:gd name="connsiteY231" fmla="*/ 1493431 h 6857999"/>
              <a:gd name="connsiteX232" fmla="*/ 5344948 w 5913439"/>
              <a:gd name="connsiteY232" fmla="*/ 1501514 h 6857999"/>
              <a:gd name="connsiteX233" fmla="*/ 5346744 w 5913439"/>
              <a:gd name="connsiteY233" fmla="*/ 1510046 h 6857999"/>
              <a:gd name="connsiteX234" fmla="*/ 5347642 w 5913439"/>
              <a:gd name="connsiteY234" fmla="*/ 1518578 h 6857999"/>
              <a:gd name="connsiteX235" fmla="*/ 5348541 w 5913439"/>
              <a:gd name="connsiteY235" fmla="*/ 1526211 h 6857999"/>
              <a:gd name="connsiteX236" fmla="*/ 5348541 w 5913439"/>
              <a:gd name="connsiteY236" fmla="*/ 1533845 h 6857999"/>
              <a:gd name="connsiteX237" fmla="*/ 5348092 w 5913439"/>
              <a:gd name="connsiteY237" fmla="*/ 1541479 h 6857999"/>
              <a:gd name="connsiteX238" fmla="*/ 5347193 w 5913439"/>
              <a:gd name="connsiteY238" fmla="*/ 1548664 h 6857999"/>
              <a:gd name="connsiteX239" fmla="*/ 5345846 w 5913439"/>
              <a:gd name="connsiteY239" fmla="*/ 1556298 h 6857999"/>
              <a:gd name="connsiteX240" fmla="*/ 5344050 w 5913439"/>
              <a:gd name="connsiteY240" fmla="*/ 1563033 h 6857999"/>
              <a:gd name="connsiteX241" fmla="*/ 5341356 w 5913439"/>
              <a:gd name="connsiteY241" fmla="*/ 1569769 h 6857999"/>
              <a:gd name="connsiteX242" fmla="*/ 5337763 w 5913439"/>
              <a:gd name="connsiteY242" fmla="*/ 1576055 h 6857999"/>
              <a:gd name="connsiteX243" fmla="*/ 5334171 w 5913439"/>
              <a:gd name="connsiteY243" fmla="*/ 1581893 h 6857999"/>
              <a:gd name="connsiteX244" fmla="*/ 5330579 w 5913439"/>
              <a:gd name="connsiteY244" fmla="*/ 1588180 h 6857999"/>
              <a:gd name="connsiteX245" fmla="*/ 5326088 w 5913439"/>
              <a:gd name="connsiteY245" fmla="*/ 1594017 h 6857999"/>
              <a:gd name="connsiteX246" fmla="*/ 5321149 w 5913439"/>
              <a:gd name="connsiteY246" fmla="*/ 1598957 h 6857999"/>
              <a:gd name="connsiteX247" fmla="*/ 5315760 w 5913439"/>
              <a:gd name="connsiteY247" fmla="*/ 1603896 h 6857999"/>
              <a:gd name="connsiteX248" fmla="*/ 5309923 w 5913439"/>
              <a:gd name="connsiteY248" fmla="*/ 1608836 h 6857999"/>
              <a:gd name="connsiteX249" fmla="*/ 5303187 w 5913439"/>
              <a:gd name="connsiteY249" fmla="*/ 1612877 h 6857999"/>
              <a:gd name="connsiteX250" fmla="*/ 5296002 w 5913439"/>
              <a:gd name="connsiteY250" fmla="*/ 1616919 h 6857999"/>
              <a:gd name="connsiteX251" fmla="*/ 5288818 w 5913439"/>
              <a:gd name="connsiteY251" fmla="*/ 1620960 h 6857999"/>
              <a:gd name="connsiteX252" fmla="*/ 5281184 w 5913439"/>
              <a:gd name="connsiteY252" fmla="*/ 1624552 h 6857999"/>
              <a:gd name="connsiteX253" fmla="*/ 5273101 w 5913439"/>
              <a:gd name="connsiteY253" fmla="*/ 1627696 h 6857999"/>
              <a:gd name="connsiteX254" fmla="*/ 5264120 w 5913439"/>
              <a:gd name="connsiteY254" fmla="*/ 1630390 h 6857999"/>
              <a:gd name="connsiteX255" fmla="*/ 5255139 w 5913439"/>
              <a:gd name="connsiteY255" fmla="*/ 1632635 h 6857999"/>
              <a:gd name="connsiteX256" fmla="*/ 5246158 w 5913439"/>
              <a:gd name="connsiteY256" fmla="*/ 1634880 h 6857999"/>
              <a:gd name="connsiteX257" fmla="*/ 5236279 w 5913439"/>
              <a:gd name="connsiteY257" fmla="*/ 1636676 h 6857999"/>
              <a:gd name="connsiteX258" fmla="*/ 5225951 w 5913439"/>
              <a:gd name="connsiteY258" fmla="*/ 1637575 h 6857999"/>
              <a:gd name="connsiteX259" fmla="*/ 5215174 w 5913439"/>
              <a:gd name="connsiteY259" fmla="*/ 1638473 h 6857999"/>
              <a:gd name="connsiteX260" fmla="*/ 5204397 w 5913439"/>
              <a:gd name="connsiteY260" fmla="*/ 1638922 h 6857999"/>
              <a:gd name="connsiteX261" fmla="*/ 5193171 w 5913439"/>
              <a:gd name="connsiteY261" fmla="*/ 1638922 h 6857999"/>
              <a:gd name="connsiteX262" fmla="*/ 5183292 w 5913439"/>
              <a:gd name="connsiteY262" fmla="*/ 1641616 h 6857999"/>
              <a:gd name="connsiteX263" fmla="*/ 5173862 w 5913439"/>
              <a:gd name="connsiteY263" fmla="*/ 1644310 h 6857999"/>
              <a:gd name="connsiteX264" fmla="*/ 5163983 w 5913439"/>
              <a:gd name="connsiteY264" fmla="*/ 1646106 h 6857999"/>
              <a:gd name="connsiteX265" fmla="*/ 5154553 w 5913439"/>
              <a:gd name="connsiteY265" fmla="*/ 1647454 h 6857999"/>
              <a:gd name="connsiteX266" fmla="*/ 5144225 w 5913439"/>
              <a:gd name="connsiteY266" fmla="*/ 1647903 h 6857999"/>
              <a:gd name="connsiteX267" fmla="*/ 5134795 w 5913439"/>
              <a:gd name="connsiteY267" fmla="*/ 1647454 h 6857999"/>
              <a:gd name="connsiteX268" fmla="*/ 5129856 w 5913439"/>
              <a:gd name="connsiteY268" fmla="*/ 1647005 h 6857999"/>
              <a:gd name="connsiteX269" fmla="*/ 5124916 w 5913439"/>
              <a:gd name="connsiteY269" fmla="*/ 1646106 h 6857999"/>
              <a:gd name="connsiteX270" fmla="*/ 5119977 w 5913439"/>
              <a:gd name="connsiteY270" fmla="*/ 1644759 h 6857999"/>
              <a:gd name="connsiteX271" fmla="*/ 5114588 w 5913439"/>
              <a:gd name="connsiteY271" fmla="*/ 1643412 h 6857999"/>
              <a:gd name="connsiteX272" fmla="*/ 5104709 w 5913439"/>
              <a:gd name="connsiteY272" fmla="*/ 1647005 h 6857999"/>
              <a:gd name="connsiteX273" fmla="*/ 5094830 w 5913439"/>
              <a:gd name="connsiteY273" fmla="*/ 1650148 h 6857999"/>
              <a:gd name="connsiteX274" fmla="*/ 5084502 w 5913439"/>
              <a:gd name="connsiteY274" fmla="*/ 1651944 h 6857999"/>
              <a:gd name="connsiteX275" fmla="*/ 5079563 w 5913439"/>
              <a:gd name="connsiteY275" fmla="*/ 1652842 h 6857999"/>
              <a:gd name="connsiteX276" fmla="*/ 5074174 w 5913439"/>
              <a:gd name="connsiteY276" fmla="*/ 1653291 h 6857999"/>
              <a:gd name="connsiteX277" fmla="*/ 5069235 w 5913439"/>
              <a:gd name="connsiteY277" fmla="*/ 1653740 h 6857999"/>
              <a:gd name="connsiteX278" fmla="*/ 5063846 w 5913439"/>
              <a:gd name="connsiteY278" fmla="*/ 1653291 h 6857999"/>
              <a:gd name="connsiteX279" fmla="*/ 5058907 w 5913439"/>
              <a:gd name="connsiteY279" fmla="*/ 1652842 h 6857999"/>
              <a:gd name="connsiteX280" fmla="*/ 5053967 w 5913439"/>
              <a:gd name="connsiteY280" fmla="*/ 1652393 h 6857999"/>
              <a:gd name="connsiteX281" fmla="*/ 5049028 w 5913439"/>
              <a:gd name="connsiteY281" fmla="*/ 1651046 h 6857999"/>
              <a:gd name="connsiteX282" fmla="*/ 5043639 w 5913439"/>
              <a:gd name="connsiteY282" fmla="*/ 1649250 h 6857999"/>
              <a:gd name="connsiteX283" fmla="*/ 5038250 w 5913439"/>
              <a:gd name="connsiteY283" fmla="*/ 1647005 h 6857999"/>
              <a:gd name="connsiteX284" fmla="*/ 5033311 w 5913439"/>
              <a:gd name="connsiteY284" fmla="*/ 1644310 h 6857999"/>
              <a:gd name="connsiteX285" fmla="*/ 4911171 w 5913439"/>
              <a:gd name="connsiteY285" fmla="*/ 1665416 h 6857999"/>
              <a:gd name="connsiteX286" fmla="*/ 4911171 w 5913439"/>
              <a:gd name="connsiteY286" fmla="*/ 1675294 h 6857999"/>
              <a:gd name="connsiteX287" fmla="*/ 4910273 w 5913439"/>
              <a:gd name="connsiteY287" fmla="*/ 1685623 h 6857999"/>
              <a:gd name="connsiteX288" fmla="*/ 5237626 w 5913439"/>
              <a:gd name="connsiteY288" fmla="*/ 1766900 h 6857999"/>
              <a:gd name="connsiteX289" fmla="*/ 5264120 w 5913439"/>
              <a:gd name="connsiteY289" fmla="*/ 1774533 h 6857999"/>
              <a:gd name="connsiteX290" fmla="*/ 5291512 w 5913439"/>
              <a:gd name="connsiteY290" fmla="*/ 1781269 h 6857999"/>
              <a:gd name="connsiteX291" fmla="*/ 5345846 w 5913439"/>
              <a:gd name="connsiteY291" fmla="*/ 1794291 h 6857999"/>
              <a:gd name="connsiteX292" fmla="*/ 5399732 w 5913439"/>
              <a:gd name="connsiteY292" fmla="*/ 1806865 h 6857999"/>
              <a:gd name="connsiteX293" fmla="*/ 5454066 w 5913439"/>
              <a:gd name="connsiteY293" fmla="*/ 1820785 h 6857999"/>
              <a:gd name="connsiteX294" fmla="*/ 5480560 w 5913439"/>
              <a:gd name="connsiteY294" fmla="*/ 1827521 h 6857999"/>
              <a:gd name="connsiteX295" fmla="*/ 5507503 w 5913439"/>
              <a:gd name="connsiteY295" fmla="*/ 1835155 h 6857999"/>
              <a:gd name="connsiteX296" fmla="*/ 5534445 w 5913439"/>
              <a:gd name="connsiteY296" fmla="*/ 1843237 h 6857999"/>
              <a:gd name="connsiteX297" fmla="*/ 5560490 w 5913439"/>
              <a:gd name="connsiteY297" fmla="*/ 1852218 h 6857999"/>
              <a:gd name="connsiteX298" fmla="*/ 5586983 w 5913439"/>
              <a:gd name="connsiteY298" fmla="*/ 1861199 h 6857999"/>
              <a:gd name="connsiteX299" fmla="*/ 5613028 w 5913439"/>
              <a:gd name="connsiteY299" fmla="*/ 1871527 h 6857999"/>
              <a:gd name="connsiteX300" fmla="*/ 5639072 w 5913439"/>
              <a:gd name="connsiteY300" fmla="*/ 1882753 h 6857999"/>
              <a:gd name="connsiteX301" fmla="*/ 5664219 w 5913439"/>
              <a:gd name="connsiteY301" fmla="*/ 1894429 h 6857999"/>
              <a:gd name="connsiteX302" fmla="*/ 5676792 w 5913439"/>
              <a:gd name="connsiteY302" fmla="*/ 1897123 h 6857999"/>
              <a:gd name="connsiteX303" fmla="*/ 5688467 w 5913439"/>
              <a:gd name="connsiteY303" fmla="*/ 1900266 h 6857999"/>
              <a:gd name="connsiteX304" fmla="*/ 5699245 w 5913439"/>
              <a:gd name="connsiteY304" fmla="*/ 1903858 h 6857999"/>
              <a:gd name="connsiteX305" fmla="*/ 5710022 w 5913439"/>
              <a:gd name="connsiteY305" fmla="*/ 1907900 h 6857999"/>
              <a:gd name="connsiteX306" fmla="*/ 5719002 w 5913439"/>
              <a:gd name="connsiteY306" fmla="*/ 1912390 h 6857999"/>
              <a:gd name="connsiteX307" fmla="*/ 5727534 w 5913439"/>
              <a:gd name="connsiteY307" fmla="*/ 1917330 h 6857999"/>
              <a:gd name="connsiteX308" fmla="*/ 5731127 w 5913439"/>
              <a:gd name="connsiteY308" fmla="*/ 1920922 h 6857999"/>
              <a:gd name="connsiteX309" fmla="*/ 5734719 w 5913439"/>
              <a:gd name="connsiteY309" fmla="*/ 1924066 h 6857999"/>
              <a:gd name="connsiteX310" fmla="*/ 5738311 w 5913439"/>
              <a:gd name="connsiteY310" fmla="*/ 1927209 h 6857999"/>
              <a:gd name="connsiteX311" fmla="*/ 5741455 w 5913439"/>
              <a:gd name="connsiteY311" fmla="*/ 1930352 h 6857999"/>
              <a:gd name="connsiteX312" fmla="*/ 5744149 w 5913439"/>
              <a:gd name="connsiteY312" fmla="*/ 1933944 h 6857999"/>
              <a:gd name="connsiteX313" fmla="*/ 5746843 w 5913439"/>
              <a:gd name="connsiteY313" fmla="*/ 1937986 h 6857999"/>
              <a:gd name="connsiteX314" fmla="*/ 5749089 w 5913439"/>
              <a:gd name="connsiteY314" fmla="*/ 1941578 h 6857999"/>
              <a:gd name="connsiteX315" fmla="*/ 5751334 w 5913439"/>
              <a:gd name="connsiteY315" fmla="*/ 1946069 h 6857999"/>
              <a:gd name="connsiteX316" fmla="*/ 5752681 w 5913439"/>
              <a:gd name="connsiteY316" fmla="*/ 1950559 h 6857999"/>
              <a:gd name="connsiteX317" fmla="*/ 5754028 w 5913439"/>
              <a:gd name="connsiteY317" fmla="*/ 1955498 h 6857999"/>
              <a:gd name="connsiteX318" fmla="*/ 5755375 w 5913439"/>
              <a:gd name="connsiteY318" fmla="*/ 1960438 h 6857999"/>
              <a:gd name="connsiteX319" fmla="*/ 5755824 w 5913439"/>
              <a:gd name="connsiteY319" fmla="*/ 1965377 h 6857999"/>
              <a:gd name="connsiteX320" fmla="*/ 5756273 w 5913439"/>
              <a:gd name="connsiteY320" fmla="*/ 1970766 h 6857999"/>
              <a:gd name="connsiteX321" fmla="*/ 5756273 w 5913439"/>
              <a:gd name="connsiteY321" fmla="*/ 1976604 h 6857999"/>
              <a:gd name="connsiteX322" fmla="*/ 5755824 w 5913439"/>
              <a:gd name="connsiteY322" fmla="*/ 1982441 h 6857999"/>
              <a:gd name="connsiteX323" fmla="*/ 5755375 w 5913439"/>
              <a:gd name="connsiteY323" fmla="*/ 1988728 h 6857999"/>
              <a:gd name="connsiteX324" fmla="*/ 5754028 w 5913439"/>
              <a:gd name="connsiteY324" fmla="*/ 1995463 h 6857999"/>
              <a:gd name="connsiteX325" fmla="*/ 5752681 w 5913439"/>
              <a:gd name="connsiteY325" fmla="*/ 2002199 h 6857999"/>
              <a:gd name="connsiteX326" fmla="*/ 5750885 w 5913439"/>
              <a:gd name="connsiteY326" fmla="*/ 2009384 h 6857999"/>
              <a:gd name="connsiteX327" fmla="*/ 5748639 w 5913439"/>
              <a:gd name="connsiteY327" fmla="*/ 2016569 h 6857999"/>
              <a:gd name="connsiteX328" fmla="*/ 5747292 w 5913439"/>
              <a:gd name="connsiteY328" fmla="*/ 2022406 h 6857999"/>
              <a:gd name="connsiteX329" fmla="*/ 5745496 w 5913439"/>
              <a:gd name="connsiteY329" fmla="*/ 2027795 h 6857999"/>
              <a:gd name="connsiteX330" fmla="*/ 5744598 w 5913439"/>
              <a:gd name="connsiteY330" fmla="*/ 2034081 h 6857999"/>
              <a:gd name="connsiteX331" fmla="*/ 5744149 w 5913439"/>
              <a:gd name="connsiteY331" fmla="*/ 2039919 h 6857999"/>
              <a:gd name="connsiteX332" fmla="*/ 5743700 w 5913439"/>
              <a:gd name="connsiteY332" fmla="*/ 2052043 h 6857999"/>
              <a:gd name="connsiteX333" fmla="*/ 5743700 w 5913439"/>
              <a:gd name="connsiteY333" fmla="*/ 2064168 h 6857999"/>
              <a:gd name="connsiteX334" fmla="*/ 5745496 w 5913439"/>
              <a:gd name="connsiteY334" fmla="*/ 2089314 h 6857999"/>
              <a:gd name="connsiteX335" fmla="*/ 5745945 w 5913439"/>
              <a:gd name="connsiteY335" fmla="*/ 2102336 h 6857999"/>
              <a:gd name="connsiteX336" fmla="*/ 5746843 w 5913439"/>
              <a:gd name="connsiteY336" fmla="*/ 2114012 h 6857999"/>
              <a:gd name="connsiteX337" fmla="*/ 5749538 w 5913439"/>
              <a:gd name="connsiteY337" fmla="*/ 2128830 h 6857999"/>
              <a:gd name="connsiteX338" fmla="*/ 5751334 w 5913439"/>
              <a:gd name="connsiteY338" fmla="*/ 2143649 h 6857999"/>
              <a:gd name="connsiteX339" fmla="*/ 5751783 w 5913439"/>
              <a:gd name="connsiteY339" fmla="*/ 2157569 h 6857999"/>
              <a:gd name="connsiteX340" fmla="*/ 5751334 w 5913439"/>
              <a:gd name="connsiteY340" fmla="*/ 2171040 h 6857999"/>
              <a:gd name="connsiteX341" fmla="*/ 5749987 w 5913439"/>
              <a:gd name="connsiteY341" fmla="*/ 2184961 h 6857999"/>
              <a:gd name="connsiteX342" fmla="*/ 5747741 w 5913439"/>
              <a:gd name="connsiteY342" fmla="*/ 2197534 h 6857999"/>
              <a:gd name="connsiteX343" fmla="*/ 5743700 w 5913439"/>
              <a:gd name="connsiteY343" fmla="*/ 2209658 h 6857999"/>
              <a:gd name="connsiteX344" fmla="*/ 5739210 w 5913439"/>
              <a:gd name="connsiteY344" fmla="*/ 2222231 h 6857999"/>
              <a:gd name="connsiteX345" fmla="*/ 5733821 w 5913439"/>
              <a:gd name="connsiteY345" fmla="*/ 2233458 h 6857999"/>
              <a:gd name="connsiteX346" fmla="*/ 5727534 w 5913439"/>
              <a:gd name="connsiteY346" fmla="*/ 2244683 h 6857999"/>
              <a:gd name="connsiteX347" fmla="*/ 5720350 w 5913439"/>
              <a:gd name="connsiteY347" fmla="*/ 2255461 h 6857999"/>
              <a:gd name="connsiteX348" fmla="*/ 5712267 w 5913439"/>
              <a:gd name="connsiteY348" fmla="*/ 2265789 h 6857999"/>
              <a:gd name="connsiteX349" fmla="*/ 5702388 w 5913439"/>
              <a:gd name="connsiteY349" fmla="*/ 2275668 h 6857999"/>
              <a:gd name="connsiteX350" fmla="*/ 5692509 w 5913439"/>
              <a:gd name="connsiteY350" fmla="*/ 2285098 h 6857999"/>
              <a:gd name="connsiteX351" fmla="*/ 5681283 w 5913439"/>
              <a:gd name="connsiteY351" fmla="*/ 2294977 h 6857999"/>
              <a:gd name="connsiteX352" fmla="*/ 5668709 w 5913439"/>
              <a:gd name="connsiteY352" fmla="*/ 2303509 h 6857999"/>
              <a:gd name="connsiteX353" fmla="*/ 5677690 w 5913439"/>
              <a:gd name="connsiteY353" fmla="*/ 2309795 h 6857999"/>
              <a:gd name="connsiteX354" fmla="*/ 5686671 w 5913439"/>
              <a:gd name="connsiteY354" fmla="*/ 2316980 h 6857999"/>
              <a:gd name="connsiteX355" fmla="*/ 5695203 w 5913439"/>
              <a:gd name="connsiteY355" fmla="*/ 2325063 h 6857999"/>
              <a:gd name="connsiteX356" fmla="*/ 5698795 w 5913439"/>
              <a:gd name="connsiteY356" fmla="*/ 2328655 h 6857999"/>
              <a:gd name="connsiteX357" fmla="*/ 5701939 w 5913439"/>
              <a:gd name="connsiteY357" fmla="*/ 2332696 h 6857999"/>
              <a:gd name="connsiteX358" fmla="*/ 5705082 w 5913439"/>
              <a:gd name="connsiteY358" fmla="*/ 2336738 h 6857999"/>
              <a:gd name="connsiteX359" fmla="*/ 5706878 w 5913439"/>
              <a:gd name="connsiteY359" fmla="*/ 2340779 h 6857999"/>
              <a:gd name="connsiteX360" fmla="*/ 5708225 w 5913439"/>
              <a:gd name="connsiteY360" fmla="*/ 2344821 h 6857999"/>
              <a:gd name="connsiteX361" fmla="*/ 5708225 w 5913439"/>
              <a:gd name="connsiteY361" fmla="*/ 2348862 h 6857999"/>
              <a:gd name="connsiteX362" fmla="*/ 5708225 w 5913439"/>
              <a:gd name="connsiteY362" fmla="*/ 2351107 h 6857999"/>
              <a:gd name="connsiteX363" fmla="*/ 5707776 w 5913439"/>
              <a:gd name="connsiteY363" fmla="*/ 2352903 h 6857999"/>
              <a:gd name="connsiteX364" fmla="*/ 5706878 w 5913439"/>
              <a:gd name="connsiteY364" fmla="*/ 2354700 h 6857999"/>
              <a:gd name="connsiteX365" fmla="*/ 5705531 w 5913439"/>
              <a:gd name="connsiteY365" fmla="*/ 2356945 h 6857999"/>
              <a:gd name="connsiteX366" fmla="*/ 5704184 w 5913439"/>
              <a:gd name="connsiteY366" fmla="*/ 2359190 h 6857999"/>
              <a:gd name="connsiteX367" fmla="*/ 5702388 w 5913439"/>
              <a:gd name="connsiteY367" fmla="*/ 2360986 h 6857999"/>
              <a:gd name="connsiteX368" fmla="*/ 5697897 w 5913439"/>
              <a:gd name="connsiteY368" fmla="*/ 2364579 h 6857999"/>
              <a:gd name="connsiteX369" fmla="*/ 5693407 w 5913439"/>
              <a:gd name="connsiteY369" fmla="*/ 2368171 h 6857999"/>
              <a:gd name="connsiteX370" fmla="*/ 5688467 w 5913439"/>
              <a:gd name="connsiteY370" fmla="*/ 2371763 h 6857999"/>
              <a:gd name="connsiteX371" fmla="*/ 5679487 w 5913439"/>
              <a:gd name="connsiteY371" fmla="*/ 2379846 h 6857999"/>
              <a:gd name="connsiteX372" fmla="*/ 5670506 w 5913439"/>
              <a:gd name="connsiteY372" fmla="*/ 2388827 h 6857999"/>
              <a:gd name="connsiteX373" fmla="*/ 5661974 w 5913439"/>
              <a:gd name="connsiteY373" fmla="*/ 2398706 h 6857999"/>
              <a:gd name="connsiteX374" fmla="*/ 5644461 w 5913439"/>
              <a:gd name="connsiteY374" fmla="*/ 2417566 h 6857999"/>
              <a:gd name="connsiteX375" fmla="*/ 5635031 w 5913439"/>
              <a:gd name="connsiteY375" fmla="*/ 2426996 h 6857999"/>
              <a:gd name="connsiteX376" fmla="*/ 5626050 w 5913439"/>
              <a:gd name="connsiteY376" fmla="*/ 2435528 h 6857999"/>
              <a:gd name="connsiteX377" fmla="*/ 5621111 w 5913439"/>
              <a:gd name="connsiteY377" fmla="*/ 2439569 h 6857999"/>
              <a:gd name="connsiteX378" fmla="*/ 5616171 w 5913439"/>
              <a:gd name="connsiteY378" fmla="*/ 2443161 h 6857999"/>
              <a:gd name="connsiteX379" fmla="*/ 5611232 w 5913439"/>
              <a:gd name="connsiteY379" fmla="*/ 2446305 h 6857999"/>
              <a:gd name="connsiteX380" fmla="*/ 5605843 w 5913439"/>
              <a:gd name="connsiteY380" fmla="*/ 2448999 h 6857999"/>
              <a:gd name="connsiteX381" fmla="*/ 5600455 w 5913439"/>
              <a:gd name="connsiteY381" fmla="*/ 2451693 h 6857999"/>
              <a:gd name="connsiteX382" fmla="*/ 5594617 w 5913439"/>
              <a:gd name="connsiteY382" fmla="*/ 2453489 h 6857999"/>
              <a:gd name="connsiteX383" fmla="*/ 5588779 w 5913439"/>
              <a:gd name="connsiteY383" fmla="*/ 2455286 h 6857999"/>
              <a:gd name="connsiteX384" fmla="*/ 5582942 w 5913439"/>
              <a:gd name="connsiteY384" fmla="*/ 2456633 h 6857999"/>
              <a:gd name="connsiteX385" fmla="*/ 5576655 w 5913439"/>
              <a:gd name="connsiteY385" fmla="*/ 2457082 h 6857999"/>
              <a:gd name="connsiteX386" fmla="*/ 5570369 w 5913439"/>
              <a:gd name="connsiteY386" fmla="*/ 2457082 h 6857999"/>
              <a:gd name="connsiteX387" fmla="*/ 5563633 w 5913439"/>
              <a:gd name="connsiteY387" fmla="*/ 2456633 h 6857999"/>
              <a:gd name="connsiteX388" fmla="*/ 5555999 w 5913439"/>
              <a:gd name="connsiteY388" fmla="*/ 2455286 h 6857999"/>
              <a:gd name="connsiteX389" fmla="*/ 5548815 w 5913439"/>
              <a:gd name="connsiteY389" fmla="*/ 2453489 h 6857999"/>
              <a:gd name="connsiteX390" fmla="*/ 5541181 w 5913439"/>
              <a:gd name="connsiteY390" fmla="*/ 2450795 h 6857999"/>
              <a:gd name="connsiteX391" fmla="*/ 5533547 w 5913439"/>
              <a:gd name="connsiteY391" fmla="*/ 2447652 h 6857999"/>
              <a:gd name="connsiteX392" fmla="*/ 5525464 w 5913439"/>
              <a:gd name="connsiteY392" fmla="*/ 2443611 h 6857999"/>
              <a:gd name="connsiteX393" fmla="*/ 5517382 w 5913439"/>
              <a:gd name="connsiteY393" fmla="*/ 2447203 h 6857999"/>
              <a:gd name="connsiteX394" fmla="*/ 5510197 w 5913439"/>
              <a:gd name="connsiteY394" fmla="*/ 2450346 h 6857999"/>
              <a:gd name="connsiteX395" fmla="*/ 5503012 w 5913439"/>
              <a:gd name="connsiteY395" fmla="*/ 2453489 h 6857999"/>
              <a:gd name="connsiteX396" fmla="*/ 5495827 w 5913439"/>
              <a:gd name="connsiteY396" fmla="*/ 2456184 h 6857999"/>
              <a:gd name="connsiteX397" fmla="*/ 5480111 w 5913439"/>
              <a:gd name="connsiteY397" fmla="*/ 2460674 h 6857999"/>
              <a:gd name="connsiteX398" fmla="*/ 5465292 w 5913439"/>
              <a:gd name="connsiteY398" fmla="*/ 2464716 h 6857999"/>
              <a:gd name="connsiteX399" fmla="*/ 5449576 w 5913439"/>
              <a:gd name="connsiteY399" fmla="*/ 2467410 h 6857999"/>
              <a:gd name="connsiteX400" fmla="*/ 5434308 w 5913439"/>
              <a:gd name="connsiteY400" fmla="*/ 2470553 h 6857999"/>
              <a:gd name="connsiteX401" fmla="*/ 5419041 w 5913439"/>
              <a:gd name="connsiteY401" fmla="*/ 2471901 h 6857999"/>
              <a:gd name="connsiteX402" fmla="*/ 5403324 w 5913439"/>
              <a:gd name="connsiteY402" fmla="*/ 2473248 h 6857999"/>
              <a:gd name="connsiteX403" fmla="*/ 5371891 w 5913439"/>
              <a:gd name="connsiteY403" fmla="*/ 2475044 h 6857999"/>
              <a:gd name="connsiteX404" fmla="*/ 5341356 w 5913439"/>
              <a:gd name="connsiteY404" fmla="*/ 2476840 h 6857999"/>
              <a:gd name="connsiteX405" fmla="*/ 5325190 w 5913439"/>
              <a:gd name="connsiteY405" fmla="*/ 2477738 h 6857999"/>
              <a:gd name="connsiteX406" fmla="*/ 5309923 w 5913439"/>
              <a:gd name="connsiteY406" fmla="*/ 2478636 h 6857999"/>
              <a:gd name="connsiteX407" fmla="*/ 5294206 w 5913439"/>
              <a:gd name="connsiteY407" fmla="*/ 2479983 h 6857999"/>
              <a:gd name="connsiteX408" fmla="*/ 5278939 w 5913439"/>
              <a:gd name="connsiteY408" fmla="*/ 2482228 h 6857999"/>
              <a:gd name="connsiteX409" fmla="*/ 5275346 w 5913439"/>
              <a:gd name="connsiteY409" fmla="*/ 2506477 h 6857999"/>
              <a:gd name="connsiteX410" fmla="*/ 5278939 w 5913439"/>
              <a:gd name="connsiteY410" fmla="*/ 2523540 h 6857999"/>
              <a:gd name="connsiteX411" fmla="*/ 5282531 w 5913439"/>
              <a:gd name="connsiteY411" fmla="*/ 2540604 h 6857999"/>
              <a:gd name="connsiteX412" fmla="*/ 5285225 w 5913439"/>
              <a:gd name="connsiteY412" fmla="*/ 2558117 h 6857999"/>
              <a:gd name="connsiteX413" fmla="*/ 5287021 w 5913439"/>
              <a:gd name="connsiteY413" fmla="*/ 2575181 h 6857999"/>
              <a:gd name="connsiteX414" fmla="*/ 5287919 w 5913439"/>
              <a:gd name="connsiteY414" fmla="*/ 2584162 h 6857999"/>
              <a:gd name="connsiteX415" fmla="*/ 5287919 w 5913439"/>
              <a:gd name="connsiteY415" fmla="*/ 2592693 h 6857999"/>
              <a:gd name="connsiteX416" fmla="*/ 5287919 w 5913439"/>
              <a:gd name="connsiteY416" fmla="*/ 2601225 h 6857999"/>
              <a:gd name="connsiteX417" fmla="*/ 5287021 w 5913439"/>
              <a:gd name="connsiteY417" fmla="*/ 2609757 h 6857999"/>
              <a:gd name="connsiteX418" fmla="*/ 5286123 w 5913439"/>
              <a:gd name="connsiteY418" fmla="*/ 2618738 h 6857999"/>
              <a:gd name="connsiteX419" fmla="*/ 5284776 w 5913439"/>
              <a:gd name="connsiteY419" fmla="*/ 2627270 h 6857999"/>
              <a:gd name="connsiteX420" fmla="*/ 5282531 w 5913439"/>
              <a:gd name="connsiteY420" fmla="*/ 2635802 h 6857999"/>
              <a:gd name="connsiteX421" fmla="*/ 5279837 w 5913439"/>
              <a:gd name="connsiteY421" fmla="*/ 2644783 h 6857999"/>
              <a:gd name="connsiteX422" fmla="*/ 5282531 w 5913439"/>
              <a:gd name="connsiteY422" fmla="*/ 2649722 h 6857999"/>
              <a:gd name="connsiteX423" fmla="*/ 5284776 w 5913439"/>
              <a:gd name="connsiteY423" fmla="*/ 2655560 h 6857999"/>
              <a:gd name="connsiteX424" fmla="*/ 5286123 w 5913439"/>
              <a:gd name="connsiteY424" fmla="*/ 2660499 h 6857999"/>
              <a:gd name="connsiteX425" fmla="*/ 5287470 w 5913439"/>
              <a:gd name="connsiteY425" fmla="*/ 2665439 h 6857999"/>
              <a:gd name="connsiteX426" fmla="*/ 5287919 w 5913439"/>
              <a:gd name="connsiteY426" fmla="*/ 2670827 h 6857999"/>
              <a:gd name="connsiteX427" fmla="*/ 5288369 w 5913439"/>
              <a:gd name="connsiteY427" fmla="*/ 2675767 h 6857999"/>
              <a:gd name="connsiteX428" fmla="*/ 5288369 w 5913439"/>
              <a:gd name="connsiteY428" fmla="*/ 2680706 h 6857999"/>
              <a:gd name="connsiteX429" fmla="*/ 5287919 w 5913439"/>
              <a:gd name="connsiteY429" fmla="*/ 2686095 h 6857999"/>
              <a:gd name="connsiteX430" fmla="*/ 5286123 w 5913439"/>
              <a:gd name="connsiteY430" fmla="*/ 2696423 h 6857999"/>
              <a:gd name="connsiteX431" fmla="*/ 5283878 w 5913439"/>
              <a:gd name="connsiteY431" fmla="*/ 2706751 h 6857999"/>
              <a:gd name="connsiteX432" fmla="*/ 5278490 w 5913439"/>
              <a:gd name="connsiteY432" fmla="*/ 2727407 h 6857999"/>
              <a:gd name="connsiteX433" fmla="*/ 5276244 w 5913439"/>
              <a:gd name="connsiteY433" fmla="*/ 2747165 h 6857999"/>
              <a:gd name="connsiteX434" fmla="*/ 5273101 w 5913439"/>
              <a:gd name="connsiteY434" fmla="*/ 2766923 h 6857999"/>
              <a:gd name="connsiteX435" fmla="*/ 5270856 w 5913439"/>
              <a:gd name="connsiteY435" fmla="*/ 2776802 h 6857999"/>
              <a:gd name="connsiteX436" fmla="*/ 5268611 w 5913439"/>
              <a:gd name="connsiteY436" fmla="*/ 2786232 h 6857999"/>
              <a:gd name="connsiteX437" fmla="*/ 5265916 w 5913439"/>
              <a:gd name="connsiteY437" fmla="*/ 2795213 h 6857999"/>
              <a:gd name="connsiteX438" fmla="*/ 5262324 w 5913439"/>
              <a:gd name="connsiteY438" fmla="*/ 2805092 h 6857999"/>
              <a:gd name="connsiteX439" fmla="*/ 5259181 w 5913439"/>
              <a:gd name="connsiteY439" fmla="*/ 2813624 h 6857999"/>
              <a:gd name="connsiteX440" fmla="*/ 5255139 w 5913439"/>
              <a:gd name="connsiteY440" fmla="*/ 2822604 h 6857999"/>
              <a:gd name="connsiteX441" fmla="*/ 5250200 w 5913439"/>
              <a:gd name="connsiteY441" fmla="*/ 2830688 h 6857999"/>
              <a:gd name="connsiteX442" fmla="*/ 5244811 w 5913439"/>
              <a:gd name="connsiteY442" fmla="*/ 2839668 h 6857999"/>
              <a:gd name="connsiteX443" fmla="*/ 5238974 w 5913439"/>
              <a:gd name="connsiteY443" fmla="*/ 2847302 h 6857999"/>
              <a:gd name="connsiteX444" fmla="*/ 5232238 w 5913439"/>
              <a:gd name="connsiteY444" fmla="*/ 2854936 h 6857999"/>
              <a:gd name="connsiteX445" fmla="*/ 5224155 w 5913439"/>
              <a:gd name="connsiteY445" fmla="*/ 2861671 h 6857999"/>
              <a:gd name="connsiteX446" fmla="*/ 5216072 w 5913439"/>
              <a:gd name="connsiteY446" fmla="*/ 2868407 h 6857999"/>
              <a:gd name="connsiteX447" fmla="*/ 5216521 w 5913439"/>
              <a:gd name="connsiteY447" fmla="*/ 2869754 h 6857999"/>
              <a:gd name="connsiteX448" fmla="*/ 5216970 w 5913439"/>
              <a:gd name="connsiteY448" fmla="*/ 2871102 h 6857999"/>
              <a:gd name="connsiteX449" fmla="*/ 5216970 w 5913439"/>
              <a:gd name="connsiteY449" fmla="*/ 2872448 h 6857999"/>
              <a:gd name="connsiteX450" fmla="*/ 5216970 w 5913439"/>
              <a:gd name="connsiteY450" fmla="*/ 2874245 h 6857999"/>
              <a:gd name="connsiteX451" fmla="*/ 5215623 w 5913439"/>
              <a:gd name="connsiteY451" fmla="*/ 2876490 h 6857999"/>
              <a:gd name="connsiteX452" fmla="*/ 5213827 w 5913439"/>
              <a:gd name="connsiteY452" fmla="*/ 2879184 h 6857999"/>
              <a:gd name="connsiteX453" fmla="*/ 5211582 w 5913439"/>
              <a:gd name="connsiteY453" fmla="*/ 2881430 h 6857999"/>
              <a:gd name="connsiteX454" fmla="*/ 5208888 w 5913439"/>
              <a:gd name="connsiteY454" fmla="*/ 2883675 h 6857999"/>
              <a:gd name="connsiteX455" fmla="*/ 5203499 w 5913439"/>
              <a:gd name="connsiteY455" fmla="*/ 2888165 h 6857999"/>
              <a:gd name="connsiteX456" fmla="*/ 5200805 w 5913439"/>
              <a:gd name="connsiteY456" fmla="*/ 2890410 h 6857999"/>
              <a:gd name="connsiteX457" fmla="*/ 5199009 w 5913439"/>
              <a:gd name="connsiteY457" fmla="*/ 2893105 h 6857999"/>
              <a:gd name="connsiteX458" fmla="*/ 5198110 w 5913439"/>
              <a:gd name="connsiteY458" fmla="*/ 2895350 h 6857999"/>
              <a:gd name="connsiteX459" fmla="*/ 5198110 w 5913439"/>
              <a:gd name="connsiteY459" fmla="*/ 2896697 h 6857999"/>
              <a:gd name="connsiteX460" fmla="*/ 5198110 w 5913439"/>
              <a:gd name="connsiteY460" fmla="*/ 2897595 h 6857999"/>
              <a:gd name="connsiteX461" fmla="*/ 5198560 w 5913439"/>
              <a:gd name="connsiteY461" fmla="*/ 2898942 h 6857999"/>
              <a:gd name="connsiteX462" fmla="*/ 5199009 w 5913439"/>
              <a:gd name="connsiteY462" fmla="*/ 2900289 h 6857999"/>
              <a:gd name="connsiteX463" fmla="*/ 5201703 w 5913439"/>
              <a:gd name="connsiteY463" fmla="*/ 2902984 h 6857999"/>
              <a:gd name="connsiteX464" fmla="*/ 5205744 w 5913439"/>
              <a:gd name="connsiteY464" fmla="*/ 2905678 h 6857999"/>
              <a:gd name="connsiteX465" fmla="*/ 5212031 w 5913439"/>
              <a:gd name="connsiteY465" fmla="*/ 2908372 h 6857999"/>
              <a:gd name="connsiteX466" fmla="*/ 5216970 w 5913439"/>
              <a:gd name="connsiteY466" fmla="*/ 2911515 h 6857999"/>
              <a:gd name="connsiteX467" fmla="*/ 5221461 w 5913439"/>
              <a:gd name="connsiteY467" fmla="*/ 2914210 h 6857999"/>
              <a:gd name="connsiteX468" fmla="*/ 5225502 w 5913439"/>
              <a:gd name="connsiteY468" fmla="*/ 2917802 h 6857999"/>
              <a:gd name="connsiteX469" fmla="*/ 5229544 w 5913439"/>
              <a:gd name="connsiteY469" fmla="*/ 2921394 h 6857999"/>
              <a:gd name="connsiteX470" fmla="*/ 5232687 w 5913439"/>
              <a:gd name="connsiteY470" fmla="*/ 2924987 h 6857999"/>
              <a:gd name="connsiteX471" fmla="*/ 5235381 w 5913439"/>
              <a:gd name="connsiteY471" fmla="*/ 2929028 h 6857999"/>
              <a:gd name="connsiteX472" fmla="*/ 5237177 w 5913439"/>
              <a:gd name="connsiteY472" fmla="*/ 2933070 h 6857999"/>
              <a:gd name="connsiteX473" fmla="*/ 5238525 w 5913439"/>
              <a:gd name="connsiteY473" fmla="*/ 2937111 h 6857999"/>
              <a:gd name="connsiteX474" fmla="*/ 5239423 w 5913439"/>
              <a:gd name="connsiteY474" fmla="*/ 2940704 h 6857999"/>
              <a:gd name="connsiteX475" fmla="*/ 5239423 w 5913439"/>
              <a:gd name="connsiteY475" fmla="*/ 2944745 h 6857999"/>
              <a:gd name="connsiteX476" fmla="*/ 5238974 w 5913439"/>
              <a:gd name="connsiteY476" fmla="*/ 2948337 h 6857999"/>
              <a:gd name="connsiteX477" fmla="*/ 5238075 w 5913439"/>
              <a:gd name="connsiteY477" fmla="*/ 2951481 h 6857999"/>
              <a:gd name="connsiteX478" fmla="*/ 5236728 w 5913439"/>
              <a:gd name="connsiteY478" fmla="*/ 2954175 h 6857999"/>
              <a:gd name="connsiteX479" fmla="*/ 5234483 w 5913439"/>
              <a:gd name="connsiteY479" fmla="*/ 2956420 h 6857999"/>
              <a:gd name="connsiteX480" fmla="*/ 5231340 w 5913439"/>
              <a:gd name="connsiteY480" fmla="*/ 2957767 h 6857999"/>
              <a:gd name="connsiteX481" fmla="*/ 5227747 w 5913439"/>
              <a:gd name="connsiteY481" fmla="*/ 2958665 h 6857999"/>
              <a:gd name="connsiteX482" fmla="*/ 5222359 w 5913439"/>
              <a:gd name="connsiteY482" fmla="*/ 2959563 h 6857999"/>
              <a:gd name="connsiteX483" fmla="*/ 5217419 w 5913439"/>
              <a:gd name="connsiteY483" fmla="*/ 2960461 h 6857999"/>
              <a:gd name="connsiteX484" fmla="*/ 5212480 w 5913439"/>
              <a:gd name="connsiteY484" fmla="*/ 2962258 h 6857999"/>
              <a:gd name="connsiteX485" fmla="*/ 5207540 w 5913439"/>
              <a:gd name="connsiteY485" fmla="*/ 2963605 h 6857999"/>
              <a:gd name="connsiteX486" fmla="*/ 5199009 w 5913439"/>
              <a:gd name="connsiteY486" fmla="*/ 2967646 h 6857999"/>
              <a:gd name="connsiteX487" fmla="*/ 5190028 w 5913439"/>
              <a:gd name="connsiteY487" fmla="*/ 2972586 h 6857999"/>
              <a:gd name="connsiteX488" fmla="*/ 5181945 w 5913439"/>
              <a:gd name="connsiteY488" fmla="*/ 2977974 h 6857999"/>
              <a:gd name="connsiteX489" fmla="*/ 5174311 w 5913439"/>
              <a:gd name="connsiteY489" fmla="*/ 2984710 h 6857999"/>
              <a:gd name="connsiteX490" fmla="*/ 5159493 w 5913439"/>
              <a:gd name="connsiteY490" fmla="*/ 2997283 h 6857999"/>
              <a:gd name="connsiteX491" fmla="*/ 5151859 w 5913439"/>
              <a:gd name="connsiteY491" fmla="*/ 3003121 h 6857999"/>
              <a:gd name="connsiteX492" fmla="*/ 5144225 w 5913439"/>
              <a:gd name="connsiteY492" fmla="*/ 3009407 h 6857999"/>
              <a:gd name="connsiteX493" fmla="*/ 5136591 w 5913439"/>
              <a:gd name="connsiteY493" fmla="*/ 3014796 h 6857999"/>
              <a:gd name="connsiteX494" fmla="*/ 5128509 w 5913439"/>
              <a:gd name="connsiteY494" fmla="*/ 3019735 h 6857999"/>
              <a:gd name="connsiteX495" fmla="*/ 5119977 w 5913439"/>
              <a:gd name="connsiteY495" fmla="*/ 3024226 h 6857999"/>
              <a:gd name="connsiteX496" fmla="*/ 5115486 w 5913439"/>
              <a:gd name="connsiteY496" fmla="*/ 3026022 h 6857999"/>
              <a:gd name="connsiteX497" fmla="*/ 5110996 w 5913439"/>
              <a:gd name="connsiteY497" fmla="*/ 3027369 h 6857999"/>
              <a:gd name="connsiteX498" fmla="*/ 5106056 w 5913439"/>
              <a:gd name="connsiteY498" fmla="*/ 3028267 h 6857999"/>
              <a:gd name="connsiteX499" fmla="*/ 5101566 w 5913439"/>
              <a:gd name="connsiteY499" fmla="*/ 3029165 h 6857999"/>
              <a:gd name="connsiteX500" fmla="*/ 5096177 w 5913439"/>
              <a:gd name="connsiteY500" fmla="*/ 3029614 h 6857999"/>
              <a:gd name="connsiteX501" fmla="*/ 5091238 w 5913439"/>
              <a:gd name="connsiteY501" fmla="*/ 3030064 h 6857999"/>
              <a:gd name="connsiteX502" fmla="*/ 5053967 w 5913439"/>
              <a:gd name="connsiteY502" fmla="*/ 3033656 h 6857999"/>
              <a:gd name="connsiteX503" fmla="*/ 4972690 w 5913439"/>
              <a:gd name="connsiteY503" fmla="*/ 3035901 h 6857999"/>
              <a:gd name="connsiteX504" fmla="*/ 4869859 w 5913439"/>
              <a:gd name="connsiteY504" fmla="*/ 3054312 h 6857999"/>
              <a:gd name="connsiteX505" fmla="*/ 4868511 w 5913439"/>
              <a:gd name="connsiteY505" fmla="*/ 3071376 h 6857999"/>
              <a:gd name="connsiteX506" fmla="*/ 4867613 w 5913439"/>
              <a:gd name="connsiteY506" fmla="*/ 3088439 h 6857999"/>
              <a:gd name="connsiteX507" fmla="*/ 4867164 w 5913439"/>
              <a:gd name="connsiteY507" fmla="*/ 3106401 h 6857999"/>
              <a:gd name="connsiteX508" fmla="*/ 4867613 w 5913439"/>
              <a:gd name="connsiteY508" fmla="*/ 3123465 h 6857999"/>
              <a:gd name="connsiteX509" fmla="*/ 4868062 w 5913439"/>
              <a:gd name="connsiteY509" fmla="*/ 3158490 h 6857999"/>
              <a:gd name="connsiteX510" fmla="*/ 4867613 w 5913439"/>
              <a:gd name="connsiteY510" fmla="*/ 3176452 h 6857999"/>
              <a:gd name="connsiteX511" fmla="*/ 4867164 w 5913439"/>
              <a:gd name="connsiteY511" fmla="*/ 3193516 h 6857999"/>
              <a:gd name="connsiteX512" fmla="*/ 4865368 w 5913439"/>
              <a:gd name="connsiteY512" fmla="*/ 3210579 h 6857999"/>
              <a:gd name="connsiteX513" fmla="*/ 4864021 w 5913439"/>
              <a:gd name="connsiteY513" fmla="*/ 3219111 h 6857999"/>
              <a:gd name="connsiteX514" fmla="*/ 4862225 w 5913439"/>
              <a:gd name="connsiteY514" fmla="*/ 3227194 h 6857999"/>
              <a:gd name="connsiteX515" fmla="*/ 4860429 w 5913439"/>
              <a:gd name="connsiteY515" fmla="*/ 3235277 h 6857999"/>
              <a:gd name="connsiteX516" fmla="*/ 4858183 w 5913439"/>
              <a:gd name="connsiteY516" fmla="*/ 3243809 h 6857999"/>
              <a:gd name="connsiteX517" fmla="*/ 4855040 w 5913439"/>
              <a:gd name="connsiteY517" fmla="*/ 3251892 h 6857999"/>
              <a:gd name="connsiteX518" fmla="*/ 4851897 w 5913439"/>
              <a:gd name="connsiteY518" fmla="*/ 3259975 h 6857999"/>
              <a:gd name="connsiteX519" fmla="*/ 4848304 w 5913439"/>
              <a:gd name="connsiteY519" fmla="*/ 3267608 h 6857999"/>
              <a:gd name="connsiteX520" fmla="*/ 4844263 w 5913439"/>
              <a:gd name="connsiteY520" fmla="*/ 3275242 h 6857999"/>
              <a:gd name="connsiteX521" fmla="*/ 4839773 w 5913439"/>
              <a:gd name="connsiteY521" fmla="*/ 3283325 h 6857999"/>
              <a:gd name="connsiteX522" fmla="*/ 4834384 w 5913439"/>
              <a:gd name="connsiteY522" fmla="*/ 3290510 h 6857999"/>
              <a:gd name="connsiteX523" fmla="*/ 4828546 w 5913439"/>
              <a:gd name="connsiteY523" fmla="*/ 3297694 h 6857999"/>
              <a:gd name="connsiteX524" fmla="*/ 4822260 w 5913439"/>
              <a:gd name="connsiteY524" fmla="*/ 3304879 h 6857999"/>
              <a:gd name="connsiteX525" fmla="*/ 4814626 w 5913439"/>
              <a:gd name="connsiteY525" fmla="*/ 3312064 h 6857999"/>
              <a:gd name="connsiteX526" fmla="*/ 4806992 w 5913439"/>
              <a:gd name="connsiteY526" fmla="*/ 3319249 h 6857999"/>
              <a:gd name="connsiteX527" fmla="*/ 4809237 w 5913439"/>
              <a:gd name="connsiteY527" fmla="*/ 3329128 h 6857999"/>
              <a:gd name="connsiteX528" fmla="*/ 4811034 w 5913439"/>
              <a:gd name="connsiteY528" fmla="*/ 3338108 h 6857999"/>
              <a:gd name="connsiteX529" fmla="*/ 4812381 w 5913439"/>
              <a:gd name="connsiteY529" fmla="*/ 3347089 h 6857999"/>
              <a:gd name="connsiteX530" fmla="*/ 4812830 w 5913439"/>
              <a:gd name="connsiteY530" fmla="*/ 3355621 h 6857999"/>
              <a:gd name="connsiteX531" fmla="*/ 4812830 w 5913439"/>
              <a:gd name="connsiteY531" fmla="*/ 3363704 h 6857999"/>
              <a:gd name="connsiteX532" fmla="*/ 4811932 w 5913439"/>
              <a:gd name="connsiteY532" fmla="*/ 3371338 h 6857999"/>
              <a:gd name="connsiteX533" fmla="*/ 4811034 w 5913439"/>
              <a:gd name="connsiteY533" fmla="*/ 3378073 h 6857999"/>
              <a:gd name="connsiteX534" fmla="*/ 4809237 w 5913439"/>
              <a:gd name="connsiteY534" fmla="*/ 3384809 h 6857999"/>
              <a:gd name="connsiteX535" fmla="*/ 4806992 w 5913439"/>
              <a:gd name="connsiteY535" fmla="*/ 3391545 h 6857999"/>
              <a:gd name="connsiteX536" fmla="*/ 4804298 w 5913439"/>
              <a:gd name="connsiteY536" fmla="*/ 3397382 h 6857999"/>
              <a:gd name="connsiteX537" fmla="*/ 4801155 w 5913439"/>
              <a:gd name="connsiteY537" fmla="*/ 3403220 h 6857999"/>
              <a:gd name="connsiteX538" fmla="*/ 4798011 w 5913439"/>
              <a:gd name="connsiteY538" fmla="*/ 3408159 h 6857999"/>
              <a:gd name="connsiteX539" fmla="*/ 4793970 w 5913439"/>
              <a:gd name="connsiteY539" fmla="*/ 3413099 h 6857999"/>
              <a:gd name="connsiteX540" fmla="*/ 4789929 w 5913439"/>
              <a:gd name="connsiteY540" fmla="*/ 3418038 h 6857999"/>
              <a:gd name="connsiteX541" fmla="*/ 4785438 w 5913439"/>
              <a:gd name="connsiteY541" fmla="*/ 3422529 h 6857999"/>
              <a:gd name="connsiteX542" fmla="*/ 4780050 w 5913439"/>
              <a:gd name="connsiteY542" fmla="*/ 3427019 h 6857999"/>
              <a:gd name="connsiteX543" fmla="*/ 4775110 w 5913439"/>
              <a:gd name="connsiteY543" fmla="*/ 3431061 h 6857999"/>
              <a:gd name="connsiteX544" fmla="*/ 4769722 w 5913439"/>
              <a:gd name="connsiteY544" fmla="*/ 3435102 h 6857999"/>
              <a:gd name="connsiteX545" fmla="*/ 4758495 w 5913439"/>
              <a:gd name="connsiteY545" fmla="*/ 3441838 h 6857999"/>
              <a:gd name="connsiteX546" fmla="*/ 4746371 w 5913439"/>
              <a:gd name="connsiteY546" fmla="*/ 3448573 h 6857999"/>
              <a:gd name="connsiteX547" fmla="*/ 4733349 w 5913439"/>
              <a:gd name="connsiteY547" fmla="*/ 3454860 h 6857999"/>
              <a:gd name="connsiteX548" fmla="*/ 4707304 w 5913439"/>
              <a:gd name="connsiteY548" fmla="*/ 3466984 h 6857999"/>
              <a:gd name="connsiteX549" fmla="*/ 4694282 w 5913439"/>
              <a:gd name="connsiteY549" fmla="*/ 3472822 h 6857999"/>
              <a:gd name="connsiteX550" fmla="*/ 4682158 w 5913439"/>
              <a:gd name="connsiteY550" fmla="*/ 3479108 h 6857999"/>
              <a:gd name="connsiteX551" fmla="*/ 4547444 w 5913439"/>
              <a:gd name="connsiteY551" fmla="*/ 3506500 h 6857999"/>
              <a:gd name="connsiteX552" fmla="*/ 4563610 w 5913439"/>
              <a:gd name="connsiteY552" fmla="*/ 3544669 h 6857999"/>
              <a:gd name="connsiteX553" fmla="*/ 4572591 w 5913439"/>
              <a:gd name="connsiteY553" fmla="*/ 3546914 h 6857999"/>
              <a:gd name="connsiteX554" fmla="*/ 4582021 w 5913439"/>
              <a:gd name="connsiteY554" fmla="*/ 3548261 h 6857999"/>
              <a:gd name="connsiteX555" fmla="*/ 4601779 w 5913439"/>
              <a:gd name="connsiteY555" fmla="*/ 3547812 h 6857999"/>
              <a:gd name="connsiteX556" fmla="*/ 4620639 w 5913439"/>
              <a:gd name="connsiteY556" fmla="*/ 3548710 h 6857999"/>
              <a:gd name="connsiteX557" fmla="*/ 4639947 w 5913439"/>
              <a:gd name="connsiteY557" fmla="*/ 3550058 h 6857999"/>
              <a:gd name="connsiteX558" fmla="*/ 4658359 w 5913439"/>
              <a:gd name="connsiteY558" fmla="*/ 3552303 h 6857999"/>
              <a:gd name="connsiteX559" fmla="*/ 4677218 w 5913439"/>
              <a:gd name="connsiteY559" fmla="*/ 3554997 h 6857999"/>
              <a:gd name="connsiteX560" fmla="*/ 4695180 w 5913439"/>
              <a:gd name="connsiteY560" fmla="*/ 3558589 h 6857999"/>
              <a:gd name="connsiteX561" fmla="*/ 4713591 w 5913439"/>
              <a:gd name="connsiteY561" fmla="*/ 3563080 h 6857999"/>
              <a:gd name="connsiteX562" fmla="*/ 4731553 w 5913439"/>
              <a:gd name="connsiteY562" fmla="*/ 3568019 h 6857999"/>
              <a:gd name="connsiteX563" fmla="*/ 4749514 w 5913439"/>
              <a:gd name="connsiteY563" fmla="*/ 3573857 h 6857999"/>
              <a:gd name="connsiteX564" fmla="*/ 4767027 w 5913439"/>
              <a:gd name="connsiteY564" fmla="*/ 3579695 h 6857999"/>
              <a:gd name="connsiteX565" fmla="*/ 4784540 w 5913439"/>
              <a:gd name="connsiteY565" fmla="*/ 3586430 h 6857999"/>
              <a:gd name="connsiteX566" fmla="*/ 4802053 w 5913439"/>
              <a:gd name="connsiteY566" fmla="*/ 3593166 h 6857999"/>
              <a:gd name="connsiteX567" fmla="*/ 4819116 w 5913439"/>
              <a:gd name="connsiteY567" fmla="*/ 3600800 h 6857999"/>
              <a:gd name="connsiteX568" fmla="*/ 4836629 w 5913439"/>
              <a:gd name="connsiteY568" fmla="*/ 3608882 h 6857999"/>
              <a:gd name="connsiteX569" fmla="*/ 4853244 w 5913439"/>
              <a:gd name="connsiteY569" fmla="*/ 3616965 h 6857999"/>
              <a:gd name="connsiteX570" fmla="*/ 4870757 w 5913439"/>
              <a:gd name="connsiteY570" fmla="*/ 3625497 h 6857999"/>
              <a:gd name="connsiteX571" fmla="*/ 4871206 w 5913439"/>
              <a:gd name="connsiteY571" fmla="*/ 3625497 h 6857999"/>
              <a:gd name="connsiteX572" fmla="*/ 4885575 w 5913439"/>
              <a:gd name="connsiteY572" fmla="*/ 3629089 h 6857999"/>
              <a:gd name="connsiteX573" fmla="*/ 4899046 w 5913439"/>
              <a:gd name="connsiteY573" fmla="*/ 3633131 h 6857999"/>
              <a:gd name="connsiteX574" fmla="*/ 4911171 w 5913439"/>
              <a:gd name="connsiteY574" fmla="*/ 3638070 h 6857999"/>
              <a:gd name="connsiteX575" fmla="*/ 4917008 w 5913439"/>
              <a:gd name="connsiteY575" fmla="*/ 3640765 h 6857999"/>
              <a:gd name="connsiteX576" fmla="*/ 4922397 w 5913439"/>
              <a:gd name="connsiteY576" fmla="*/ 3643459 h 6857999"/>
              <a:gd name="connsiteX577" fmla="*/ 4927785 w 5913439"/>
              <a:gd name="connsiteY577" fmla="*/ 3647051 h 6857999"/>
              <a:gd name="connsiteX578" fmla="*/ 4932725 w 5913439"/>
              <a:gd name="connsiteY578" fmla="*/ 3650195 h 6857999"/>
              <a:gd name="connsiteX579" fmla="*/ 4937664 w 5913439"/>
              <a:gd name="connsiteY579" fmla="*/ 3653338 h 6857999"/>
              <a:gd name="connsiteX580" fmla="*/ 4942155 w 5913439"/>
              <a:gd name="connsiteY580" fmla="*/ 3656930 h 6857999"/>
              <a:gd name="connsiteX581" fmla="*/ 4946196 w 5913439"/>
              <a:gd name="connsiteY581" fmla="*/ 3660972 h 6857999"/>
              <a:gd name="connsiteX582" fmla="*/ 4949789 w 5913439"/>
              <a:gd name="connsiteY582" fmla="*/ 3665013 h 6857999"/>
              <a:gd name="connsiteX583" fmla="*/ 4953381 w 5913439"/>
              <a:gd name="connsiteY583" fmla="*/ 3669054 h 6857999"/>
              <a:gd name="connsiteX584" fmla="*/ 4956973 w 5913439"/>
              <a:gd name="connsiteY584" fmla="*/ 3673545 h 6857999"/>
              <a:gd name="connsiteX585" fmla="*/ 4960117 w 5913439"/>
              <a:gd name="connsiteY585" fmla="*/ 3678035 h 6857999"/>
              <a:gd name="connsiteX586" fmla="*/ 4962811 w 5913439"/>
              <a:gd name="connsiteY586" fmla="*/ 3682975 h 6857999"/>
              <a:gd name="connsiteX587" fmla="*/ 4965505 w 5913439"/>
              <a:gd name="connsiteY587" fmla="*/ 3687914 h 6857999"/>
              <a:gd name="connsiteX588" fmla="*/ 4968199 w 5913439"/>
              <a:gd name="connsiteY588" fmla="*/ 3693303 h 6857999"/>
              <a:gd name="connsiteX589" fmla="*/ 4969996 w 5913439"/>
              <a:gd name="connsiteY589" fmla="*/ 3698691 h 6857999"/>
              <a:gd name="connsiteX590" fmla="*/ 4971792 w 5913439"/>
              <a:gd name="connsiteY590" fmla="*/ 3704080 h 6857999"/>
              <a:gd name="connsiteX591" fmla="*/ 4973588 w 5913439"/>
              <a:gd name="connsiteY591" fmla="*/ 3709918 h 6857999"/>
              <a:gd name="connsiteX592" fmla="*/ 4974935 w 5913439"/>
              <a:gd name="connsiteY592" fmla="*/ 3715755 h 6857999"/>
              <a:gd name="connsiteX593" fmla="*/ 4975833 w 5913439"/>
              <a:gd name="connsiteY593" fmla="*/ 3722491 h 6857999"/>
              <a:gd name="connsiteX594" fmla="*/ 4976731 w 5913439"/>
              <a:gd name="connsiteY594" fmla="*/ 3728777 h 6857999"/>
              <a:gd name="connsiteX595" fmla="*/ 4977180 w 5913439"/>
              <a:gd name="connsiteY595" fmla="*/ 3742249 h 6857999"/>
              <a:gd name="connsiteX596" fmla="*/ 4977180 w 5913439"/>
              <a:gd name="connsiteY596" fmla="*/ 3757067 h 6857999"/>
              <a:gd name="connsiteX597" fmla="*/ 4975833 w 5913439"/>
              <a:gd name="connsiteY597" fmla="*/ 3771886 h 6857999"/>
              <a:gd name="connsiteX598" fmla="*/ 4974935 w 5913439"/>
              <a:gd name="connsiteY598" fmla="*/ 3784908 h 6857999"/>
              <a:gd name="connsiteX599" fmla="*/ 4974037 w 5913439"/>
              <a:gd name="connsiteY599" fmla="*/ 3797930 h 6857999"/>
              <a:gd name="connsiteX600" fmla="*/ 4974037 w 5913439"/>
              <a:gd name="connsiteY600" fmla="*/ 3810504 h 6857999"/>
              <a:gd name="connsiteX601" fmla="*/ 4974486 w 5913439"/>
              <a:gd name="connsiteY601" fmla="*/ 3823526 h 6857999"/>
              <a:gd name="connsiteX602" fmla="*/ 4975384 w 5913439"/>
              <a:gd name="connsiteY602" fmla="*/ 3849571 h 6857999"/>
              <a:gd name="connsiteX603" fmla="*/ 4975833 w 5913439"/>
              <a:gd name="connsiteY603" fmla="*/ 3876064 h 6857999"/>
              <a:gd name="connsiteX604" fmla="*/ 4975833 w 5913439"/>
              <a:gd name="connsiteY604" fmla="*/ 3888638 h 6857999"/>
              <a:gd name="connsiteX605" fmla="*/ 4975384 w 5913439"/>
              <a:gd name="connsiteY605" fmla="*/ 3901660 h 6857999"/>
              <a:gd name="connsiteX606" fmla="*/ 4974037 w 5913439"/>
              <a:gd name="connsiteY606" fmla="*/ 3914682 h 6857999"/>
              <a:gd name="connsiteX607" fmla="*/ 4972241 w 5913439"/>
              <a:gd name="connsiteY607" fmla="*/ 3927255 h 6857999"/>
              <a:gd name="connsiteX608" fmla="*/ 4969547 w 5913439"/>
              <a:gd name="connsiteY608" fmla="*/ 3940278 h 6857999"/>
              <a:gd name="connsiteX609" fmla="*/ 4965056 w 5913439"/>
              <a:gd name="connsiteY609" fmla="*/ 3952851 h 6857999"/>
              <a:gd name="connsiteX610" fmla="*/ 4962811 w 5913439"/>
              <a:gd name="connsiteY610" fmla="*/ 3959138 h 6857999"/>
              <a:gd name="connsiteX611" fmla="*/ 4960566 w 5913439"/>
              <a:gd name="connsiteY611" fmla="*/ 3965424 h 6857999"/>
              <a:gd name="connsiteX612" fmla="*/ 4957422 w 5913439"/>
              <a:gd name="connsiteY612" fmla="*/ 3971262 h 6857999"/>
              <a:gd name="connsiteX613" fmla="*/ 4954279 w 5913439"/>
              <a:gd name="connsiteY613" fmla="*/ 3977997 h 6857999"/>
              <a:gd name="connsiteX614" fmla="*/ 4951585 w 5913439"/>
              <a:gd name="connsiteY614" fmla="*/ 3984733 h 6857999"/>
              <a:gd name="connsiteX615" fmla="*/ 4948441 w 5913439"/>
              <a:gd name="connsiteY615" fmla="*/ 3991918 h 6857999"/>
              <a:gd name="connsiteX616" fmla="*/ 4945298 w 5913439"/>
              <a:gd name="connsiteY616" fmla="*/ 3998205 h 6857999"/>
              <a:gd name="connsiteX617" fmla="*/ 4941706 w 5913439"/>
              <a:gd name="connsiteY617" fmla="*/ 4004940 h 6857999"/>
              <a:gd name="connsiteX618" fmla="*/ 4934072 w 5913439"/>
              <a:gd name="connsiteY618" fmla="*/ 4017513 h 6857999"/>
              <a:gd name="connsiteX619" fmla="*/ 4925540 w 5913439"/>
              <a:gd name="connsiteY619" fmla="*/ 4029638 h 6857999"/>
              <a:gd name="connsiteX620" fmla="*/ 4916559 w 5913439"/>
              <a:gd name="connsiteY620" fmla="*/ 4040864 h 6857999"/>
              <a:gd name="connsiteX621" fmla="*/ 4907129 w 5913439"/>
              <a:gd name="connsiteY621" fmla="*/ 4052090 h 6857999"/>
              <a:gd name="connsiteX622" fmla="*/ 4897250 w 5913439"/>
              <a:gd name="connsiteY622" fmla="*/ 4062867 h 6857999"/>
              <a:gd name="connsiteX623" fmla="*/ 4886922 w 5913439"/>
              <a:gd name="connsiteY623" fmla="*/ 4073195 h 6857999"/>
              <a:gd name="connsiteX624" fmla="*/ 4866266 w 5913439"/>
              <a:gd name="connsiteY624" fmla="*/ 4093851 h 6857999"/>
              <a:gd name="connsiteX625" fmla="*/ 4845161 w 5913439"/>
              <a:gd name="connsiteY625" fmla="*/ 4114058 h 6857999"/>
              <a:gd name="connsiteX626" fmla="*/ 4834833 w 5913439"/>
              <a:gd name="connsiteY626" fmla="*/ 4125284 h 6857999"/>
              <a:gd name="connsiteX627" fmla="*/ 4825403 w 5913439"/>
              <a:gd name="connsiteY627" fmla="*/ 4136061 h 6857999"/>
              <a:gd name="connsiteX628" fmla="*/ 4815524 w 5913439"/>
              <a:gd name="connsiteY628" fmla="*/ 4147287 h 6857999"/>
              <a:gd name="connsiteX629" fmla="*/ 4806992 w 5913439"/>
              <a:gd name="connsiteY629" fmla="*/ 4159412 h 6857999"/>
              <a:gd name="connsiteX630" fmla="*/ 4799808 w 5913439"/>
              <a:gd name="connsiteY630" fmla="*/ 4168842 h 6857999"/>
              <a:gd name="connsiteX631" fmla="*/ 4791725 w 5913439"/>
              <a:gd name="connsiteY631" fmla="*/ 4177823 h 6857999"/>
              <a:gd name="connsiteX632" fmla="*/ 4783642 w 5913439"/>
              <a:gd name="connsiteY632" fmla="*/ 4185456 h 6857999"/>
              <a:gd name="connsiteX633" fmla="*/ 4774212 w 5913439"/>
              <a:gd name="connsiteY633" fmla="*/ 4192192 h 6857999"/>
              <a:gd name="connsiteX634" fmla="*/ 4764782 w 5913439"/>
              <a:gd name="connsiteY634" fmla="*/ 4198479 h 6857999"/>
              <a:gd name="connsiteX635" fmla="*/ 4755352 w 5913439"/>
              <a:gd name="connsiteY635" fmla="*/ 4203867 h 6857999"/>
              <a:gd name="connsiteX636" fmla="*/ 4745024 w 5913439"/>
              <a:gd name="connsiteY636" fmla="*/ 4207909 h 6857999"/>
              <a:gd name="connsiteX637" fmla="*/ 4734696 w 5913439"/>
              <a:gd name="connsiteY637" fmla="*/ 4211501 h 6857999"/>
              <a:gd name="connsiteX638" fmla="*/ 4724368 w 5913439"/>
              <a:gd name="connsiteY638" fmla="*/ 4214195 h 6857999"/>
              <a:gd name="connsiteX639" fmla="*/ 4713142 w 5913439"/>
              <a:gd name="connsiteY639" fmla="*/ 4215991 h 6857999"/>
              <a:gd name="connsiteX640" fmla="*/ 4701916 w 5913439"/>
              <a:gd name="connsiteY640" fmla="*/ 4217338 h 6857999"/>
              <a:gd name="connsiteX641" fmla="*/ 4690690 w 5913439"/>
              <a:gd name="connsiteY641" fmla="*/ 4217788 h 6857999"/>
              <a:gd name="connsiteX642" fmla="*/ 4679014 w 5913439"/>
              <a:gd name="connsiteY642" fmla="*/ 4217788 h 6857999"/>
              <a:gd name="connsiteX643" fmla="*/ 4666890 w 5913439"/>
              <a:gd name="connsiteY643" fmla="*/ 4217338 h 6857999"/>
              <a:gd name="connsiteX644" fmla="*/ 4655216 w 5913439"/>
              <a:gd name="connsiteY644" fmla="*/ 4216440 h 6857999"/>
              <a:gd name="connsiteX645" fmla="*/ 4643091 w 5913439"/>
              <a:gd name="connsiteY645" fmla="*/ 4214644 h 6857999"/>
              <a:gd name="connsiteX646" fmla="*/ 4583817 w 5913439"/>
              <a:gd name="connsiteY646" fmla="*/ 4216889 h 6857999"/>
              <a:gd name="connsiteX647" fmla="*/ 4563610 w 5913439"/>
              <a:gd name="connsiteY647" fmla="*/ 4217338 h 6857999"/>
              <a:gd name="connsiteX648" fmla="*/ 4531728 w 5913439"/>
              <a:gd name="connsiteY648" fmla="*/ 4220931 h 6857999"/>
              <a:gd name="connsiteX649" fmla="*/ 4500294 w 5913439"/>
              <a:gd name="connsiteY649" fmla="*/ 4224074 h 6857999"/>
              <a:gd name="connsiteX650" fmla="*/ 4468412 w 5913439"/>
              <a:gd name="connsiteY650" fmla="*/ 4226768 h 6857999"/>
              <a:gd name="connsiteX651" fmla="*/ 4436979 w 5913439"/>
              <a:gd name="connsiteY651" fmla="*/ 4228565 h 6857999"/>
              <a:gd name="connsiteX652" fmla="*/ 4405097 w 5913439"/>
              <a:gd name="connsiteY652" fmla="*/ 4230361 h 6857999"/>
              <a:gd name="connsiteX653" fmla="*/ 4373664 w 5913439"/>
              <a:gd name="connsiteY653" fmla="*/ 4231708 h 6857999"/>
              <a:gd name="connsiteX654" fmla="*/ 4310797 w 5913439"/>
              <a:gd name="connsiteY654" fmla="*/ 4233953 h 6857999"/>
              <a:gd name="connsiteX655" fmla="*/ 4306757 w 5913439"/>
              <a:gd name="connsiteY655" fmla="*/ 4233953 h 6857999"/>
              <a:gd name="connsiteX656" fmla="*/ 4303164 w 5913439"/>
              <a:gd name="connsiteY656" fmla="*/ 4233953 h 6857999"/>
              <a:gd name="connsiteX657" fmla="*/ 4245686 w 5913439"/>
              <a:gd name="connsiteY657" fmla="*/ 4234851 h 6857999"/>
              <a:gd name="connsiteX658" fmla="*/ 4187759 w 5913439"/>
              <a:gd name="connsiteY658" fmla="*/ 4235300 h 6857999"/>
              <a:gd name="connsiteX659" fmla="*/ 4130730 w 5913439"/>
              <a:gd name="connsiteY659" fmla="*/ 4235749 h 6857999"/>
              <a:gd name="connsiteX660" fmla="*/ 4072804 w 5913439"/>
              <a:gd name="connsiteY660" fmla="*/ 4236647 h 6857999"/>
              <a:gd name="connsiteX661" fmla="*/ 3663724 w 5913439"/>
              <a:gd name="connsiteY661" fmla="*/ 4242485 h 6857999"/>
              <a:gd name="connsiteX662" fmla="*/ 3622860 w 5913439"/>
              <a:gd name="connsiteY662" fmla="*/ 4242485 h 6857999"/>
              <a:gd name="connsiteX663" fmla="*/ 3420341 w 5913439"/>
              <a:gd name="connsiteY663" fmla="*/ 4257303 h 6857999"/>
              <a:gd name="connsiteX664" fmla="*/ 3414055 w 5913439"/>
              <a:gd name="connsiteY664" fmla="*/ 4259549 h 6857999"/>
              <a:gd name="connsiteX665" fmla="*/ 3407319 w 5913439"/>
              <a:gd name="connsiteY665" fmla="*/ 4261345 h 6857999"/>
              <a:gd name="connsiteX666" fmla="*/ 3401032 w 5913439"/>
              <a:gd name="connsiteY666" fmla="*/ 4262692 h 6857999"/>
              <a:gd name="connsiteX667" fmla="*/ 3394746 w 5913439"/>
              <a:gd name="connsiteY667" fmla="*/ 4263590 h 6857999"/>
              <a:gd name="connsiteX668" fmla="*/ 3388459 w 5913439"/>
              <a:gd name="connsiteY668" fmla="*/ 4264488 h 6857999"/>
              <a:gd name="connsiteX669" fmla="*/ 3382172 w 5913439"/>
              <a:gd name="connsiteY669" fmla="*/ 4264937 h 6857999"/>
              <a:gd name="connsiteX670" fmla="*/ 3369150 w 5913439"/>
              <a:gd name="connsiteY670" fmla="*/ 4264937 h 6857999"/>
              <a:gd name="connsiteX671" fmla="*/ 3356577 w 5913439"/>
              <a:gd name="connsiteY671" fmla="*/ 4264488 h 6857999"/>
              <a:gd name="connsiteX672" fmla="*/ 3343554 w 5913439"/>
              <a:gd name="connsiteY672" fmla="*/ 4263590 h 6857999"/>
              <a:gd name="connsiteX673" fmla="*/ 3317959 w 5913439"/>
              <a:gd name="connsiteY673" fmla="*/ 4260447 h 6857999"/>
              <a:gd name="connsiteX674" fmla="*/ 3326042 w 5913439"/>
              <a:gd name="connsiteY674" fmla="*/ 4265835 h 6857999"/>
              <a:gd name="connsiteX675" fmla="*/ 3334574 w 5913439"/>
              <a:gd name="connsiteY675" fmla="*/ 4271224 h 6857999"/>
              <a:gd name="connsiteX676" fmla="*/ 3343554 w 5913439"/>
              <a:gd name="connsiteY676" fmla="*/ 4275714 h 6857999"/>
              <a:gd name="connsiteX677" fmla="*/ 3352086 w 5913439"/>
              <a:gd name="connsiteY677" fmla="*/ 4279307 h 6857999"/>
              <a:gd name="connsiteX678" fmla="*/ 3361067 w 5913439"/>
              <a:gd name="connsiteY678" fmla="*/ 4282899 h 6857999"/>
              <a:gd name="connsiteX679" fmla="*/ 3369599 w 5913439"/>
              <a:gd name="connsiteY679" fmla="*/ 4286042 h 6857999"/>
              <a:gd name="connsiteX680" fmla="*/ 3379029 w 5913439"/>
              <a:gd name="connsiteY680" fmla="*/ 4289186 h 6857999"/>
              <a:gd name="connsiteX681" fmla="*/ 3388010 w 5913439"/>
              <a:gd name="connsiteY681" fmla="*/ 4291431 h 6857999"/>
              <a:gd name="connsiteX682" fmla="*/ 3396991 w 5913439"/>
              <a:gd name="connsiteY682" fmla="*/ 4293676 h 6857999"/>
              <a:gd name="connsiteX683" fmla="*/ 3405972 w 5913439"/>
              <a:gd name="connsiteY683" fmla="*/ 4295472 h 6857999"/>
              <a:gd name="connsiteX684" fmla="*/ 3424383 w 5913439"/>
              <a:gd name="connsiteY684" fmla="*/ 4298167 h 6857999"/>
              <a:gd name="connsiteX685" fmla="*/ 3442793 w 5913439"/>
              <a:gd name="connsiteY685" fmla="*/ 4299963 h 6857999"/>
              <a:gd name="connsiteX686" fmla="*/ 3461653 w 5913439"/>
              <a:gd name="connsiteY686" fmla="*/ 4301310 h 6857999"/>
              <a:gd name="connsiteX687" fmla="*/ 3480513 w 5913439"/>
              <a:gd name="connsiteY687" fmla="*/ 4302208 h 6857999"/>
              <a:gd name="connsiteX688" fmla="*/ 3499373 w 5913439"/>
              <a:gd name="connsiteY688" fmla="*/ 4302657 h 6857999"/>
              <a:gd name="connsiteX689" fmla="*/ 3537093 w 5913439"/>
              <a:gd name="connsiteY689" fmla="*/ 4303555 h 6857999"/>
              <a:gd name="connsiteX690" fmla="*/ 3555953 w 5913439"/>
              <a:gd name="connsiteY690" fmla="*/ 4304004 h 6857999"/>
              <a:gd name="connsiteX691" fmla="*/ 3574813 w 5913439"/>
              <a:gd name="connsiteY691" fmla="*/ 4305351 h 6857999"/>
              <a:gd name="connsiteX692" fmla="*/ 3593223 w 5913439"/>
              <a:gd name="connsiteY692" fmla="*/ 4308046 h 6857999"/>
              <a:gd name="connsiteX693" fmla="*/ 3611634 w 5913439"/>
              <a:gd name="connsiteY693" fmla="*/ 4310740 h 6857999"/>
              <a:gd name="connsiteX694" fmla="*/ 3644415 w 5913439"/>
              <a:gd name="connsiteY694" fmla="*/ 4316577 h 6857999"/>
              <a:gd name="connsiteX695" fmla="*/ 3676746 w 5913439"/>
              <a:gd name="connsiteY695" fmla="*/ 4321068 h 6857999"/>
              <a:gd name="connsiteX696" fmla="*/ 3709526 w 5913439"/>
              <a:gd name="connsiteY696" fmla="*/ 4325558 h 6857999"/>
              <a:gd name="connsiteX697" fmla="*/ 3741857 w 5913439"/>
              <a:gd name="connsiteY697" fmla="*/ 4329600 h 6857999"/>
              <a:gd name="connsiteX698" fmla="*/ 3774638 w 5913439"/>
              <a:gd name="connsiteY698" fmla="*/ 4332743 h 6857999"/>
              <a:gd name="connsiteX699" fmla="*/ 3807418 w 5913439"/>
              <a:gd name="connsiteY699" fmla="*/ 4336335 h 6857999"/>
              <a:gd name="connsiteX700" fmla="*/ 3873428 w 5913439"/>
              <a:gd name="connsiteY700" fmla="*/ 4343071 h 6857999"/>
              <a:gd name="connsiteX701" fmla="*/ 3906208 w 5913439"/>
              <a:gd name="connsiteY701" fmla="*/ 4346214 h 6857999"/>
              <a:gd name="connsiteX702" fmla="*/ 3938988 w 5913439"/>
              <a:gd name="connsiteY702" fmla="*/ 4349807 h 6857999"/>
              <a:gd name="connsiteX703" fmla="*/ 3971768 w 5913439"/>
              <a:gd name="connsiteY703" fmla="*/ 4353399 h 6857999"/>
              <a:gd name="connsiteX704" fmla="*/ 4004549 w 5913439"/>
              <a:gd name="connsiteY704" fmla="*/ 4357890 h 6857999"/>
              <a:gd name="connsiteX705" fmla="*/ 4036880 w 5913439"/>
              <a:gd name="connsiteY705" fmla="*/ 4362829 h 6857999"/>
              <a:gd name="connsiteX706" fmla="*/ 4069211 w 5913439"/>
              <a:gd name="connsiteY706" fmla="*/ 4368667 h 6857999"/>
              <a:gd name="connsiteX707" fmla="*/ 4101992 w 5913439"/>
              <a:gd name="connsiteY707" fmla="*/ 4374953 h 6857999"/>
              <a:gd name="connsiteX708" fmla="*/ 4134323 w 5913439"/>
              <a:gd name="connsiteY708" fmla="*/ 4383036 h 6857999"/>
              <a:gd name="connsiteX709" fmla="*/ 5009961 w 5913439"/>
              <a:gd name="connsiteY709" fmla="*/ 4510565 h 6857999"/>
              <a:gd name="connsiteX710" fmla="*/ 5028371 w 5913439"/>
              <a:gd name="connsiteY710" fmla="*/ 4513259 h 6857999"/>
              <a:gd name="connsiteX711" fmla="*/ 5047231 w 5913439"/>
              <a:gd name="connsiteY711" fmla="*/ 4516402 h 6857999"/>
              <a:gd name="connsiteX712" fmla="*/ 5065642 w 5913439"/>
              <a:gd name="connsiteY712" fmla="*/ 4520444 h 6857999"/>
              <a:gd name="connsiteX713" fmla="*/ 5084053 w 5913439"/>
              <a:gd name="connsiteY713" fmla="*/ 4525383 h 6857999"/>
              <a:gd name="connsiteX714" fmla="*/ 5101566 w 5913439"/>
              <a:gd name="connsiteY714" fmla="*/ 4531221 h 6857999"/>
              <a:gd name="connsiteX715" fmla="*/ 5119528 w 5913439"/>
              <a:gd name="connsiteY715" fmla="*/ 4536610 h 6857999"/>
              <a:gd name="connsiteX716" fmla="*/ 5137040 w 5913439"/>
              <a:gd name="connsiteY716" fmla="*/ 4542896 h 6857999"/>
              <a:gd name="connsiteX717" fmla="*/ 5155002 w 5913439"/>
              <a:gd name="connsiteY717" fmla="*/ 4549183 h 6857999"/>
              <a:gd name="connsiteX718" fmla="*/ 5190028 w 5913439"/>
              <a:gd name="connsiteY718" fmla="*/ 4562205 h 6857999"/>
              <a:gd name="connsiteX719" fmla="*/ 5225053 w 5913439"/>
              <a:gd name="connsiteY719" fmla="*/ 4575676 h 6857999"/>
              <a:gd name="connsiteX720" fmla="*/ 5243015 w 5913439"/>
              <a:gd name="connsiteY720" fmla="*/ 4581514 h 6857999"/>
              <a:gd name="connsiteX721" fmla="*/ 5260528 w 5913439"/>
              <a:gd name="connsiteY721" fmla="*/ 4587352 h 6857999"/>
              <a:gd name="connsiteX722" fmla="*/ 5278939 w 5913439"/>
              <a:gd name="connsiteY722" fmla="*/ 4592740 h 6857999"/>
              <a:gd name="connsiteX723" fmla="*/ 5296900 w 5913439"/>
              <a:gd name="connsiteY723" fmla="*/ 4597680 h 6857999"/>
              <a:gd name="connsiteX724" fmla="*/ 5304534 w 5913439"/>
              <a:gd name="connsiteY724" fmla="*/ 4600374 h 6857999"/>
              <a:gd name="connsiteX725" fmla="*/ 5311719 w 5913439"/>
              <a:gd name="connsiteY725" fmla="*/ 4603068 h 6857999"/>
              <a:gd name="connsiteX726" fmla="*/ 5318455 w 5913439"/>
              <a:gd name="connsiteY726" fmla="*/ 4607110 h 6857999"/>
              <a:gd name="connsiteX727" fmla="*/ 5321598 w 5913439"/>
              <a:gd name="connsiteY727" fmla="*/ 4609355 h 6857999"/>
              <a:gd name="connsiteX728" fmla="*/ 5324292 w 5913439"/>
              <a:gd name="connsiteY728" fmla="*/ 4611600 h 6857999"/>
              <a:gd name="connsiteX729" fmla="*/ 5326986 w 5913439"/>
              <a:gd name="connsiteY729" fmla="*/ 4614294 h 6857999"/>
              <a:gd name="connsiteX730" fmla="*/ 5329232 w 5913439"/>
              <a:gd name="connsiteY730" fmla="*/ 4616989 h 6857999"/>
              <a:gd name="connsiteX731" fmla="*/ 5331028 w 5913439"/>
              <a:gd name="connsiteY731" fmla="*/ 4620132 h 6857999"/>
              <a:gd name="connsiteX732" fmla="*/ 5332824 w 5913439"/>
              <a:gd name="connsiteY732" fmla="*/ 4623275 h 6857999"/>
              <a:gd name="connsiteX733" fmla="*/ 5334171 w 5913439"/>
              <a:gd name="connsiteY733" fmla="*/ 4626868 h 6857999"/>
              <a:gd name="connsiteX734" fmla="*/ 5335069 w 5913439"/>
              <a:gd name="connsiteY734" fmla="*/ 4630460 h 6857999"/>
              <a:gd name="connsiteX735" fmla="*/ 5335518 w 5913439"/>
              <a:gd name="connsiteY735" fmla="*/ 4634501 h 6857999"/>
              <a:gd name="connsiteX736" fmla="*/ 5335518 w 5913439"/>
              <a:gd name="connsiteY736" fmla="*/ 4639441 h 6857999"/>
              <a:gd name="connsiteX737" fmla="*/ 5335069 w 5913439"/>
              <a:gd name="connsiteY737" fmla="*/ 4659648 h 6857999"/>
              <a:gd name="connsiteX738" fmla="*/ 5335069 w 5913439"/>
              <a:gd name="connsiteY738" fmla="*/ 4680304 h 6857999"/>
              <a:gd name="connsiteX739" fmla="*/ 5335518 w 5913439"/>
              <a:gd name="connsiteY739" fmla="*/ 4700960 h 6857999"/>
              <a:gd name="connsiteX740" fmla="*/ 5336416 w 5913439"/>
              <a:gd name="connsiteY740" fmla="*/ 4722065 h 6857999"/>
              <a:gd name="connsiteX741" fmla="*/ 5337314 w 5913439"/>
              <a:gd name="connsiteY741" fmla="*/ 4742721 h 6857999"/>
              <a:gd name="connsiteX742" fmla="*/ 5338213 w 5913439"/>
              <a:gd name="connsiteY742" fmla="*/ 4763826 h 6857999"/>
              <a:gd name="connsiteX743" fmla="*/ 5338213 w 5913439"/>
              <a:gd name="connsiteY743" fmla="*/ 4784482 h 6857999"/>
              <a:gd name="connsiteX744" fmla="*/ 5337763 w 5913439"/>
              <a:gd name="connsiteY744" fmla="*/ 4805138 h 6857999"/>
              <a:gd name="connsiteX745" fmla="*/ 5336416 w 5913439"/>
              <a:gd name="connsiteY745" fmla="*/ 4825795 h 6857999"/>
              <a:gd name="connsiteX746" fmla="*/ 5335518 w 5913439"/>
              <a:gd name="connsiteY746" fmla="*/ 4835674 h 6857999"/>
              <a:gd name="connsiteX747" fmla="*/ 5334171 w 5913439"/>
              <a:gd name="connsiteY747" fmla="*/ 4845553 h 6857999"/>
              <a:gd name="connsiteX748" fmla="*/ 5332375 w 5913439"/>
              <a:gd name="connsiteY748" fmla="*/ 4855432 h 6857999"/>
              <a:gd name="connsiteX749" fmla="*/ 5330130 w 5913439"/>
              <a:gd name="connsiteY749" fmla="*/ 4865760 h 6857999"/>
              <a:gd name="connsiteX750" fmla="*/ 5327885 w 5913439"/>
              <a:gd name="connsiteY750" fmla="*/ 4875639 h 6857999"/>
              <a:gd name="connsiteX751" fmla="*/ 5324741 w 5913439"/>
              <a:gd name="connsiteY751" fmla="*/ 4885518 h 6857999"/>
              <a:gd name="connsiteX752" fmla="*/ 5321598 w 5913439"/>
              <a:gd name="connsiteY752" fmla="*/ 4895397 h 6857999"/>
              <a:gd name="connsiteX753" fmla="*/ 5317556 w 5913439"/>
              <a:gd name="connsiteY753" fmla="*/ 4905276 h 6857999"/>
              <a:gd name="connsiteX754" fmla="*/ 5313515 w 5913439"/>
              <a:gd name="connsiteY754" fmla="*/ 4914705 h 6857999"/>
              <a:gd name="connsiteX755" fmla="*/ 5308576 w 5913439"/>
              <a:gd name="connsiteY755" fmla="*/ 4924135 h 6857999"/>
              <a:gd name="connsiteX756" fmla="*/ 5303187 w 5913439"/>
              <a:gd name="connsiteY756" fmla="*/ 4934014 h 6857999"/>
              <a:gd name="connsiteX757" fmla="*/ 5296900 w 5913439"/>
              <a:gd name="connsiteY757" fmla="*/ 4942995 h 6857999"/>
              <a:gd name="connsiteX758" fmla="*/ 5290165 w 5913439"/>
              <a:gd name="connsiteY758" fmla="*/ 4951976 h 6857999"/>
              <a:gd name="connsiteX759" fmla="*/ 5282980 w 5913439"/>
              <a:gd name="connsiteY759" fmla="*/ 4960957 h 6857999"/>
              <a:gd name="connsiteX760" fmla="*/ 5266814 w 5913439"/>
              <a:gd name="connsiteY760" fmla="*/ 4978021 h 6857999"/>
              <a:gd name="connsiteX761" fmla="*/ 5260079 w 5913439"/>
              <a:gd name="connsiteY761" fmla="*/ 4985206 h 6857999"/>
              <a:gd name="connsiteX762" fmla="*/ 5257833 w 5913439"/>
              <a:gd name="connsiteY762" fmla="*/ 4988349 h 6857999"/>
              <a:gd name="connsiteX763" fmla="*/ 5269509 w 5913439"/>
              <a:gd name="connsiteY763" fmla="*/ 5000473 h 6857999"/>
              <a:gd name="connsiteX764" fmla="*/ 5273999 w 5913439"/>
              <a:gd name="connsiteY764" fmla="*/ 5006311 h 6857999"/>
              <a:gd name="connsiteX765" fmla="*/ 5277591 w 5913439"/>
              <a:gd name="connsiteY765" fmla="*/ 5011699 h 6857999"/>
              <a:gd name="connsiteX766" fmla="*/ 5281184 w 5913439"/>
              <a:gd name="connsiteY766" fmla="*/ 5016190 h 6857999"/>
              <a:gd name="connsiteX767" fmla="*/ 5283429 w 5913439"/>
              <a:gd name="connsiteY767" fmla="*/ 5020680 h 6857999"/>
              <a:gd name="connsiteX768" fmla="*/ 5285674 w 5913439"/>
              <a:gd name="connsiteY768" fmla="*/ 5024721 h 6857999"/>
              <a:gd name="connsiteX769" fmla="*/ 5287021 w 5913439"/>
              <a:gd name="connsiteY769" fmla="*/ 5028763 h 6857999"/>
              <a:gd name="connsiteX770" fmla="*/ 5287919 w 5913439"/>
              <a:gd name="connsiteY770" fmla="*/ 5031906 h 6857999"/>
              <a:gd name="connsiteX771" fmla="*/ 5288369 w 5913439"/>
              <a:gd name="connsiteY771" fmla="*/ 5035050 h 6857999"/>
              <a:gd name="connsiteX772" fmla="*/ 5288369 w 5913439"/>
              <a:gd name="connsiteY772" fmla="*/ 5038193 h 6857999"/>
              <a:gd name="connsiteX773" fmla="*/ 5287919 w 5913439"/>
              <a:gd name="connsiteY773" fmla="*/ 5040438 h 6857999"/>
              <a:gd name="connsiteX774" fmla="*/ 5286572 w 5913439"/>
              <a:gd name="connsiteY774" fmla="*/ 5043132 h 6857999"/>
              <a:gd name="connsiteX775" fmla="*/ 5285225 w 5913439"/>
              <a:gd name="connsiteY775" fmla="*/ 5045378 h 6857999"/>
              <a:gd name="connsiteX776" fmla="*/ 5283429 w 5913439"/>
              <a:gd name="connsiteY776" fmla="*/ 5047174 h 6857999"/>
              <a:gd name="connsiteX777" fmla="*/ 5281184 w 5913439"/>
              <a:gd name="connsiteY777" fmla="*/ 5048970 h 6857999"/>
              <a:gd name="connsiteX778" fmla="*/ 5278939 w 5913439"/>
              <a:gd name="connsiteY778" fmla="*/ 5050317 h 6857999"/>
              <a:gd name="connsiteX779" fmla="*/ 5275795 w 5913439"/>
              <a:gd name="connsiteY779" fmla="*/ 5051664 h 6857999"/>
              <a:gd name="connsiteX780" fmla="*/ 5269509 w 5913439"/>
              <a:gd name="connsiteY780" fmla="*/ 5053460 h 6857999"/>
              <a:gd name="connsiteX781" fmla="*/ 5261875 w 5913439"/>
              <a:gd name="connsiteY781" fmla="*/ 5055257 h 6857999"/>
              <a:gd name="connsiteX782" fmla="*/ 5253792 w 5913439"/>
              <a:gd name="connsiteY782" fmla="*/ 5056155 h 6857999"/>
              <a:gd name="connsiteX783" fmla="*/ 5235830 w 5913439"/>
              <a:gd name="connsiteY783" fmla="*/ 5057502 h 6857999"/>
              <a:gd name="connsiteX784" fmla="*/ 5217419 w 5913439"/>
              <a:gd name="connsiteY784" fmla="*/ 5058400 h 6857999"/>
              <a:gd name="connsiteX785" fmla="*/ 5203948 w 5913439"/>
              <a:gd name="connsiteY785" fmla="*/ 5076362 h 6857999"/>
              <a:gd name="connsiteX786" fmla="*/ 5197212 w 5913439"/>
              <a:gd name="connsiteY786" fmla="*/ 5085343 h 6857999"/>
              <a:gd name="connsiteX787" fmla="*/ 5190028 w 5913439"/>
              <a:gd name="connsiteY787" fmla="*/ 5093874 h 6857999"/>
              <a:gd name="connsiteX788" fmla="*/ 5182843 w 5913439"/>
              <a:gd name="connsiteY788" fmla="*/ 5102406 h 6857999"/>
              <a:gd name="connsiteX789" fmla="*/ 5175209 w 5913439"/>
              <a:gd name="connsiteY789" fmla="*/ 5110040 h 6857999"/>
              <a:gd name="connsiteX790" fmla="*/ 5167575 w 5913439"/>
              <a:gd name="connsiteY790" fmla="*/ 5117674 h 6857999"/>
              <a:gd name="connsiteX791" fmla="*/ 5159493 w 5913439"/>
              <a:gd name="connsiteY791" fmla="*/ 5123960 h 6857999"/>
              <a:gd name="connsiteX792" fmla="*/ 5150512 w 5913439"/>
              <a:gd name="connsiteY792" fmla="*/ 5129349 h 6857999"/>
              <a:gd name="connsiteX793" fmla="*/ 5146021 w 5913439"/>
              <a:gd name="connsiteY793" fmla="*/ 5132043 h 6857999"/>
              <a:gd name="connsiteX794" fmla="*/ 5141531 w 5913439"/>
              <a:gd name="connsiteY794" fmla="*/ 5134288 h 6857999"/>
              <a:gd name="connsiteX795" fmla="*/ 5137040 w 5913439"/>
              <a:gd name="connsiteY795" fmla="*/ 5136085 h 6857999"/>
              <a:gd name="connsiteX796" fmla="*/ 5132101 w 5913439"/>
              <a:gd name="connsiteY796" fmla="*/ 5137881 h 6857999"/>
              <a:gd name="connsiteX797" fmla="*/ 5127161 w 5913439"/>
              <a:gd name="connsiteY797" fmla="*/ 5139228 h 6857999"/>
              <a:gd name="connsiteX798" fmla="*/ 5121773 w 5913439"/>
              <a:gd name="connsiteY798" fmla="*/ 5140575 h 6857999"/>
              <a:gd name="connsiteX799" fmla="*/ 5116384 w 5913439"/>
              <a:gd name="connsiteY799" fmla="*/ 5141024 h 6857999"/>
              <a:gd name="connsiteX800" fmla="*/ 5110547 w 5913439"/>
              <a:gd name="connsiteY800" fmla="*/ 5141473 h 6857999"/>
              <a:gd name="connsiteX801" fmla="*/ 5104709 w 5913439"/>
              <a:gd name="connsiteY801" fmla="*/ 5141922 h 6857999"/>
              <a:gd name="connsiteX802" fmla="*/ 5098872 w 5913439"/>
              <a:gd name="connsiteY802" fmla="*/ 5141473 h 6857999"/>
              <a:gd name="connsiteX803" fmla="*/ 5093034 w 5913439"/>
              <a:gd name="connsiteY803" fmla="*/ 5141024 h 6857999"/>
              <a:gd name="connsiteX804" fmla="*/ 5086747 w 5913439"/>
              <a:gd name="connsiteY804" fmla="*/ 5140126 h 6857999"/>
              <a:gd name="connsiteX805" fmla="*/ 5080012 w 5913439"/>
              <a:gd name="connsiteY805" fmla="*/ 5138779 h 6857999"/>
              <a:gd name="connsiteX806" fmla="*/ 5072827 w 5913439"/>
              <a:gd name="connsiteY806" fmla="*/ 5136983 h 6857999"/>
              <a:gd name="connsiteX807" fmla="*/ 4999633 w 5913439"/>
              <a:gd name="connsiteY807" fmla="*/ 5142820 h 6857999"/>
              <a:gd name="connsiteX808" fmla="*/ 4942604 w 5913439"/>
              <a:gd name="connsiteY808" fmla="*/ 5149556 h 6857999"/>
              <a:gd name="connsiteX809" fmla="*/ 4913865 w 5913439"/>
              <a:gd name="connsiteY809" fmla="*/ 5153148 h 6857999"/>
              <a:gd name="connsiteX810" fmla="*/ 4885126 w 5913439"/>
              <a:gd name="connsiteY810" fmla="*/ 5155843 h 6857999"/>
              <a:gd name="connsiteX811" fmla="*/ 4856836 w 5913439"/>
              <a:gd name="connsiteY811" fmla="*/ 5158537 h 6857999"/>
              <a:gd name="connsiteX812" fmla="*/ 4828097 w 5913439"/>
              <a:gd name="connsiteY812" fmla="*/ 5160333 h 6857999"/>
              <a:gd name="connsiteX813" fmla="*/ 4799358 w 5913439"/>
              <a:gd name="connsiteY813" fmla="*/ 5162129 h 6857999"/>
              <a:gd name="connsiteX814" fmla="*/ 4770620 w 5913439"/>
              <a:gd name="connsiteY814" fmla="*/ 5163476 h 6857999"/>
              <a:gd name="connsiteX815" fmla="*/ 4741881 w 5913439"/>
              <a:gd name="connsiteY815" fmla="*/ 5163925 h 6857999"/>
              <a:gd name="connsiteX816" fmla="*/ 4713591 w 5913439"/>
              <a:gd name="connsiteY816" fmla="*/ 5164374 h 6857999"/>
              <a:gd name="connsiteX817" fmla="*/ 4684852 w 5913439"/>
              <a:gd name="connsiteY817" fmla="*/ 5163925 h 6857999"/>
              <a:gd name="connsiteX818" fmla="*/ 4656113 w 5913439"/>
              <a:gd name="connsiteY818" fmla="*/ 5162578 h 6857999"/>
              <a:gd name="connsiteX819" fmla="*/ 4627375 w 5913439"/>
              <a:gd name="connsiteY819" fmla="*/ 5160782 h 6857999"/>
              <a:gd name="connsiteX820" fmla="*/ 4599085 w 5913439"/>
              <a:gd name="connsiteY820" fmla="*/ 5158088 h 6857999"/>
              <a:gd name="connsiteX821" fmla="*/ 4570346 w 5913439"/>
              <a:gd name="connsiteY821" fmla="*/ 5154496 h 6857999"/>
              <a:gd name="connsiteX822" fmla="*/ 4541607 w 5913439"/>
              <a:gd name="connsiteY822" fmla="*/ 5149556 h 6857999"/>
              <a:gd name="connsiteX823" fmla="*/ 4538015 w 5913439"/>
              <a:gd name="connsiteY823" fmla="*/ 5149107 h 6857999"/>
              <a:gd name="connsiteX824" fmla="*/ 4534871 w 5913439"/>
              <a:gd name="connsiteY824" fmla="*/ 5149107 h 6857999"/>
              <a:gd name="connsiteX825" fmla="*/ 4531279 w 5913439"/>
              <a:gd name="connsiteY825" fmla="*/ 5149107 h 6857999"/>
              <a:gd name="connsiteX826" fmla="*/ 4528135 w 5913439"/>
              <a:gd name="connsiteY826" fmla="*/ 5149556 h 6857999"/>
              <a:gd name="connsiteX827" fmla="*/ 4521400 w 5913439"/>
              <a:gd name="connsiteY827" fmla="*/ 5151801 h 6857999"/>
              <a:gd name="connsiteX828" fmla="*/ 4515113 w 5913439"/>
              <a:gd name="connsiteY828" fmla="*/ 5154046 h 6857999"/>
              <a:gd name="connsiteX829" fmla="*/ 4509275 w 5913439"/>
              <a:gd name="connsiteY829" fmla="*/ 5156741 h 6857999"/>
              <a:gd name="connsiteX830" fmla="*/ 4503438 w 5913439"/>
              <a:gd name="connsiteY830" fmla="*/ 5159884 h 6857999"/>
              <a:gd name="connsiteX831" fmla="*/ 4491763 w 5913439"/>
              <a:gd name="connsiteY831" fmla="*/ 5166171 h 6857999"/>
              <a:gd name="connsiteX832" fmla="*/ 4485925 w 5913439"/>
              <a:gd name="connsiteY832" fmla="*/ 5168865 h 6857999"/>
              <a:gd name="connsiteX833" fmla="*/ 4479639 w 5913439"/>
              <a:gd name="connsiteY833" fmla="*/ 5171110 h 6857999"/>
              <a:gd name="connsiteX834" fmla="*/ 4473801 w 5913439"/>
              <a:gd name="connsiteY834" fmla="*/ 5172906 h 6857999"/>
              <a:gd name="connsiteX835" fmla="*/ 4467964 w 5913439"/>
              <a:gd name="connsiteY835" fmla="*/ 5173355 h 6857999"/>
              <a:gd name="connsiteX836" fmla="*/ 4464820 w 5913439"/>
              <a:gd name="connsiteY836" fmla="*/ 5173355 h 6857999"/>
              <a:gd name="connsiteX837" fmla="*/ 4461677 w 5913439"/>
              <a:gd name="connsiteY837" fmla="*/ 5172906 h 6857999"/>
              <a:gd name="connsiteX838" fmla="*/ 4458533 w 5913439"/>
              <a:gd name="connsiteY838" fmla="*/ 5172008 h 6857999"/>
              <a:gd name="connsiteX839" fmla="*/ 4455390 w 5913439"/>
              <a:gd name="connsiteY839" fmla="*/ 5171110 h 6857999"/>
              <a:gd name="connsiteX840" fmla="*/ 4452247 w 5913439"/>
              <a:gd name="connsiteY840" fmla="*/ 5169763 h 6857999"/>
              <a:gd name="connsiteX841" fmla="*/ 4449103 w 5913439"/>
              <a:gd name="connsiteY841" fmla="*/ 5167967 h 6857999"/>
              <a:gd name="connsiteX842" fmla="*/ 4445062 w 5913439"/>
              <a:gd name="connsiteY842" fmla="*/ 5165273 h 6857999"/>
              <a:gd name="connsiteX843" fmla="*/ 4441919 w 5913439"/>
              <a:gd name="connsiteY843" fmla="*/ 5162578 h 6857999"/>
              <a:gd name="connsiteX844" fmla="*/ 4438327 w 5913439"/>
              <a:gd name="connsiteY844" fmla="*/ 5164374 h 6857999"/>
              <a:gd name="connsiteX845" fmla="*/ 4434734 w 5913439"/>
              <a:gd name="connsiteY845" fmla="*/ 5165722 h 6857999"/>
              <a:gd name="connsiteX846" fmla="*/ 4431142 w 5913439"/>
              <a:gd name="connsiteY846" fmla="*/ 5166620 h 6857999"/>
              <a:gd name="connsiteX847" fmla="*/ 4427550 w 5913439"/>
              <a:gd name="connsiteY847" fmla="*/ 5167069 h 6857999"/>
              <a:gd name="connsiteX848" fmla="*/ 4420814 w 5913439"/>
              <a:gd name="connsiteY848" fmla="*/ 5167518 h 6857999"/>
              <a:gd name="connsiteX849" fmla="*/ 4414078 w 5913439"/>
              <a:gd name="connsiteY849" fmla="*/ 5167069 h 6857999"/>
              <a:gd name="connsiteX850" fmla="*/ 4395218 w 5913439"/>
              <a:gd name="connsiteY850" fmla="*/ 5169763 h 6857999"/>
              <a:gd name="connsiteX851" fmla="*/ 4376808 w 5913439"/>
              <a:gd name="connsiteY851" fmla="*/ 5171559 h 6857999"/>
              <a:gd name="connsiteX852" fmla="*/ 4357947 w 5913439"/>
              <a:gd name="connsiteY852" fmla="*/ 5173355 h 6857999"/>
              <a:gd name="connsiteX853" fmla="*/ 4339087 w 5913439"/>
              <a:gd name="connsiteY853" fmla="*/ 5174253 h 6857999"/>
              <a:gd name="connsiteX854" fmla="*/ 4320228 w 5913439"/>
              <a:gd name="connsiteY854" fmla="*/ 5175152 h 6857999"/>
              <a:gd name="connsiteX855" fmla="*/ 4301817 w 5913439"/>
              <a:gd name="connsiteY855" fmla="*/ 5175601 h 6857999"/>
              <a:gd name="connsiteX856" fmla="*/ 4264097 w 5913439"/>
              <a:gd name="connsiteY856" fmla="*/ 5175601 h 6857999"/>
              <a:gd name="connsiteX857" fmla="*/ 4188657 w 5913439"/>
              <a:gd name="connsiteY857" fmla="*/ 5175152 h 6857999"/>
              <a:gd name="connsiteX858" fmla="*/ 4150937 w 5913439"/>
              <a:gd name="connsiteY858" fmla="*/ 5175601 h 6857999"/>
              <a:gd name="connsiteX859" fmla="*/ 4132527 w 5913439"/>
              <a:gd name="connsiteY859" fmla="*/ 5176050 h 6857999"/>
              <a:gd name="connsiteX860" fmla="*/ 4113667 w 5913439"/>
              <a:gd name="connsiteY860" fmla="*/ 5176499 h 6857999"/>
              <a:gd name="connsiteX861" fmla="*/ 4093011 w 5913439"/>
              <a:gd name="connsiteY861" fmla="*/ 5176499 h 6857999"/>
              <a:gd name="connsiteX862" fmla="*/ 4000956 w 5913439"/>
              <a:gd name="connsiteY862" fmla="*/ 5177846 h 6857999"/>
              <a:gd name="connsiteX863" fmla="*/ 3955154 w 5913439"/>
              <a:gd name="connsiteY863" fmla="*/ 5179193 h 6857999"/>
              <a:gd name="connsiteX864" fmla="*/ 3932702 w 5913439"/>
              <a:gd name="connsiteY864" fmla="*/ 5180091 h 6857999"/>
              <a:gd name="connsiteX865" fmla="*/ 3909800 w 5913439"/>
              <a:gd name="connsiteY865" fmla="*/ 5180989 h 6857999"/>
              <a:gd name="connsiteX866" fmla="*/ 3901717 w 5913439"/>
              <a:gd name="connsiteY866" fmla="*/ 5181438 h 6857999"/>
              <a:gd name="connsiteX867" fmla="*/ 3894084 w 5913439"/>
              <a:gd name="connsiteY867" fmla="*/ 5181438 h 6857999"/>
              <a:gd name="connsiteX868" fmla="*/ 3886001 w 5913439"/>
              <a:gd name="connsiteY868" fmla="*/ 5180989 h 6857999"/>
              <a:gd name="connsiteX869" fmla="*/ 3879265 w 5913439"/>
              <a:gd name="connsiteY869" fmla="*/ 5180091 h 6857999"/>
              <a:gd name="connsiteX870" fmla="*/ 3872979 w 5913439"/>
              <a:gd name="connsiteY870" fmla="*/ 5178744 h 6857999"/>
              <a:gd name="connsiteX871" fmla="*/ 3867141 w 5913439"/>
              <a:gd name="connsiteY871" fmla="*/ 5176948 h 6857999"/>
              <a:gd name="connsiteX872" fmla="*/ 3861752 w 5913439"/>
              <a:gd name="connsiteY872" fmla="*/ 5174253 h 6857999"/>
              <a:gd name="connsiteX873" fmla="*/ 3857262 w 5913439"/>
              <a:gd name="connsiteY873" fmla="*/ 5171559 h 6857999"/>
              <a:gd name="connsiteX874" fmla="*/ 3852322 w 5913439"/>
              <a:gd name="connsiteY874" fmla="*/ 5167518 h 6857999"/>
              <a:gd name="connsiteX875" fmla="*/ 3848730 w 5913439"/>
              <a:gd name="connsiteY875" fmla="*/ 5163476 h 6857999"/>
              <a:gd name="connsiteX876" fmla="*/ 3845587 w 5913439"/>
              <a:gd name="connsiteY876" fmla="*/ 5158537 h 6857999"/>
              <a:gd name="connsiteX877" fmla="*/ 3843342 w 5913439"/>
              <a:gd name="connsiteY877" fmla="*/ 5152699 h 6857999"/>
              <a:gd name="connsiteX878" fmla="*/ 3841545 w 5913439"/>
              <a:gd name="connsiteY878" fmla="*/ 5145964 h 6857999"/>
              <a:gd name="connsiteX879" fmla="*/ 3840198 w 5913439"/>
              <a:gd name="connsiteY879" fmla="*/ 5138330 h 6857999"/>
              <a:gd name="connsiteX880" fmla="*/ 3839749 w 5913439"/>
              <a:gd name="connsiteY880" fmla="*/ 5130247 h 6857999"/>
              <a:gd name="connsiteX881" fmla="*/ 3840198 w 5913439"/>
              <a:gd name="connsiteY881" fmla="*/ 5121266 h 6857999"/>
              <a:gd name="connsiteX882" fmla="*/ 3828972 w 5913439"/>
              <a:gd name="connsiteY882" fmla="*/ 5139228 h 6857999"/>
              <a:gd name="connsiteX883" fmla="*/ 3828523 w 5913439"/>
              <a:gd name="connsiteY883" fmla="*/ 5145515 h 6857999"/>
              <a:gd name="connsiteX884" fmla="*/ 3828074 w 5913439"/>
              <a:gd name="connsiteY884" fmla="*/ 5151352 h 6857999"/>
              <a:gd name="connsiteX885" fmla="*/ 3827176 w 5913439"/>
              <a:gd name="connsiteY885" fmla="*/ 5156292 h 6857999"/>
              <a:gd name="connsiteX886" fmla="*/ 3826278 w 5913439"/>
              <a:gd name="connsiteY886" fmla="*/ 5160782 h 6857999"/>
              <a:gd name="connsiteX887" fmla="*/ 3824931 w 5913439"/>
              <a:gd name="connsiteY887" fmla="*/ 5164824 h 6857999"/>
              <a:gd name="connsiteX888" fmla="*/ 3823584 w 5913439"/>
              <a:gd name="connsiteY888" fmla="*/ 5168416 h 6857999"/>
              <a:gd name="connsiteX889" fmla="*/ 3821787 w 5913439"/>
              <a:gd name="connsiteY889" fmla="*/ 5171110 h 6857999"/>
              <a:gd name="connsiteX890" fmla="*/ 3819542 w 5913439"/>
              <a:gd name="connsiteY890" fmla="*/ 5173804 h 6857999"/>
              <a:gd name="connsiteX891" fmla="*/ 3817297 w 5913439"/>
              <a:gd name="connsiteY891" fmla="*/ 5175601 h 6857999"/>
              <a:gd name="connsiteX892" fmla="*/ 3814603 w 5913439"/>
              <a:gd name="connsiteY892" fmla="*/ 5177397 h 6857999"/>
              <a:gd name="connsiteX893" fmla="*/ 3812357 w 5913439"/>
              <a:gd name="connsiteY893" fmla="*/ 5178744 h 6857999"/>
              <a:gd name="connsiteX894" fmla="*/ 3809663 w 5913439"/>
              <a:gd name="connsiteY894" fmla="*/ 5180091 h 6857999"/>
              <a:gd name="connsiteX895" fmla="*/ 3806969 w 5913439"/>
              <a:gd name="connsiteY895" fmla="*/ 5180540 h 6857999"/>
              <a:gd name="connsiteX896" fmla="*/ 3803826 w 5913439"/>
              <a:gd name="connsiteY896" fmla="*/ 5180989 h 6857999"/>
              <a:gd name="connsiteX897" fmla="*/ 3797988 w 5913439"/>
              <a:gd name="connsiteY897" fmla="*/ 5181438 h 6857999"/>
              <a:gd name="connsiteX898" fmla="*/ 3791252 w 5913439"/>
              <a:gd name="connsiteY898" fmla="*/ 5180989 h 6857999"/>
              <a:gd name="connsiteX899" fmla="*/ 3784966 w 5913439"/>
              <a:gd name="connsiteY899" fmla="*/ 5180091 h 6857999"/>
              <a:gd name="connsiteX900" fmla="*/ 3770596 w 5913439"/>
              <a:gd name="connsiteY900" fmla="*/ 5177846 h 6857999"/>
              <a:gd name="connsiteX901" fmla="*/ 3764310 w 5913439"/>
              <a:gd name="connsiteY901" fmla="*/ 5176948 h 6857999"/>
              <a:gd name="connsiteX902" fmla="*/ 3757574 w 5913439"/>
              <a:gd name="connsiteY902" fmla="*/ 5176499 h 6857999"/>
              <a:gd name="connsiteX903" fmla="*/ 3751736 w 5913439"/>
              <a:gd name="connsiteY903" fmla="*/ 5176948 h 6857999"/>
              <a:gd name="connsiteX904" fmla="*/ 3748593 w 5913439"/>
              <a:gd name="connsiteY904" fmla="*/ 5177397 h 6857999"/>
              <a:gd name="connsiteX905" fmla="*/ 3745899 w 5913439"/>
              <a:gd name="connsiteY905" fmla="*/ 5177846 h 6857999"/>
              <a:gd name="connsiteX906" fmla="*/ 3705036 w 5913439"/>
              <a:gd name="connsiteY906" fmla="*/ 5181438 h 6857999"/>
              <a:gd name="connsiteX907" fmla="*/ 3711322 w 5913439"/>
              <a:gd name="connsiteY907" fmla="*/ 5186827 h 6857999"/>
              <a:gd name="connsiteX908" fmla="*/ 3717160 w 5913439"/>
              <a:gd name="connsiteY908" fmla="*/ 5192664 h 6857999"/>
              <a:gd name="connsiteX909" fmla="*/ 3723447 w 5913439"/>
              <a:gd name="connsiteY909" fmla="*/ 5197155 h 6857999"/>
              <a:gd name="connsiteX910" fmla="*/ 3729733 w 5913439"/>
              <a:gd name="connsiteY910" fmla="*/ 5201196 h 6857999"/>
              <a:gd name="connsiteX911" fmla="*/ 3736020 w 5913439"/>
              <a:gd name="connsiteY911" fmla="*/ 5205238 h 6857999"/>
              <a:gd name="connsiteX912" fmla="*/ 3742755 w 5913439"/>
              <a:gd name="connsiteY912" fmla="*/ 5208830 h 6857999"/>
              <a:gd name="connsiteX913" fmla="*/ 3749940 w 5913439"/>
              <a:gd name="connsiteY913" fmla="*/ 5211973 h 6857999"/>
              <a:gd name="connsiteX914" fmla="*/ 3756676 w 5913439"/>
              <a:gd name="connsiteY914" fmla="*/ 5214668 h 6857999"/>
              <a:gd name="connsiteX915" fmla="*/ 3763412 w 5913439"/>
              <a:gd name="connsiteY915" fmla="*/ 5217362 h 6857999"/>
              <a:gd name="connsiteX916" fmla="*/ 3770596 w 5913439"/>
              <a:gd name="connsiteY916" fmla="*/ 5219607 h 6857999"/>
              <a:gd name="connsiteX917" fmla="*/ 3784966 w 5913439"/>
              <a:gd name="connsiteY917" fmla="*/ 5223648 h 6857999"/>
              <a:gd name="connsiteX918" fmla="*/ 3799784 w 5913439"/>
              <a:gd name="connsiteY918" fmla="*/ 5227241 h 6857999"/>
              <a:gd name="connsiteX919" fmla="*/ 3814154 w 5913439"/>
              <a:gd name="connsiteY919" fmla="*/ 5230384 h 6857999"/>
              <a:gd name="connsiteX920" fmla="*/ 3844240 w 5913439"/>
              <a:gd name="connsiteY920" fmla="*/ 5235324 h 6857999"/>
              <a:gd name="connsiteX921" fmla="*/ 3859058 w 5913439"/>
              <a:gd name="connsiteY921" fmla="*/ 5238018 h 6857999"/>
              <a:gd name="connsiteX922" fmla="*/ 3873877 w 5913439"/>
              <a:gd name="connsiteY922" fmla="*/ 5241161 h 6857999"/>
              <a:gd name="connsiteX923" fmla="*/ 3888246 w 5913439"/>
              <a:gd name="connsiteY923" fmla="*/ 5244754 h 6857999"/>
              <a:gd name="connsiteX924" fmla="*/ 3902616 w 5913439"/>
              <a:gd name="connsiteY924" fmla="*/ 5249244 h 6857999"/>
              <a:gd name="connsiteX925" fmla="*/ 3909351 w 5913439"/>
              <a:gd name="connsiteY925" fmla="*/ 5251938 h 6857999"/>
              <a:gd name="connsiteX926" fmla="*/ 3916087 w 5913439"/>
              <a:gd name="connsiteY926" fmla="*/ 5255082 h 6857999"/>
              <a:gd name="connsiteX927" fmla="*/ 3922823 w 5913439"/>
              <a:gd name="connsiteY927" fmla="*/ 5258225 h 6857999"/>
              <a:gd name="connsiteX928" fmla="*/ 3930007 w 5913439"/>
              <a:gd name="connsiteY928" fmla="*/ 5262266 h 6857999"/>
              <a:gd name="connsiteX929" fmla="*/ 3938539 w 5913439"/>
              <a:gd name="connsiteY929" fmla="*/ 5263613 h 6857999"/>
              <a:gd name="connsiteX930" fmla="*/ 3947071 w 5913439"/>
              <a:gd name="connsiteY930" fmla="*/ 5265410 h 6857999"/>
              <a:gd name="connsiteX931" fmla="*/ 3955603 w 5913439"/>
              <a:gd name="connsiteY931" fmla="*/ 5267655 h 6857999"/>
              <a:gd name="connsiteX932" fmla="*/ 3963686 w 5913439"/>
              <a:gd name="connsiteY932" fmla="*/ 5270349 h 6857999"/>
              <a:gd name="connsiteX933" fmla="*/ 3972218 w 5913439"/>
              <a:gd name="connsiteY933" fmla="*/ 5273043 h 6857999"/>
              <a:gd name="connsiteX934" fmla="*/ 3979851 w 5913439"/>
              <a:gd name="connsiteY934" fmla="*/ 5276187 h 6857999"/>
              <a:gd name="connsiteX935" fmla="*/ 3987485 w 5913439"/>
              <a:gd name="connsiteY935" fmla="*/ 5279779 h 6857999"/>
              <a:gd name="connsiteX936" fmla="*/ 3995119 w 5913439"/>
              <a:gd name="connsiteY936" fmla="*/ 5283371 h 6857999"/>
              <a:gd name="connsiteX937" fmla="*/ 4002753 w 5913439"/>
              <a:gd name="connsiteY937" fmla="*/ 5287413 h 6857999"/>
              <a:gd name="connsiteX938" fmla="*/ 4010386 w 5913439"/>
              <a:gd name="connsiteY938" fmla="*/ 5291454 h 6857999"/>
              <a:gd name="connsiteX939" fmla="*/ 4024756 w 5913439"/>
              <a:gd name="connsiteY939" fmla="*/ 5301333 h 6857999"/>
              <a:gd name="connsiteX940" fmla="*/ 4038676 w 5913439"/>
              <a:gd name="connsiteY940" fmla="*/ 5311212 h 6857999"/>
              <a:gd name="connsiteX941" fmla="*/ 4052597 w 5913439"/>
              <a:gd name="connsiteY941" fmla="*/ 5321989 h 6857999"/>
              <a:gd name="connsiteX942" fmla="*/ 4055740 w 5913439"/>
              <a:gd name="connsiteY942" fmla="*/ 5327827 h 6857999"/>
              <a:gd name="connsiteX943" fmla="*/ 4058434 w 5913439"/>
              <a:gd name="connsiteY943" fmla="*/ 5333215 h 6857999"/>
              <a:gd name="connsiteX944" fmla="*/ 4060679 w 5913439"/>
              <a:gd name="connsiteY944" fmla="*/ 5339502 h 6857999"/>
              <a:gd name="connsiteX945" fmla="*/ 4062476 w 5913439"/>
              <a:gd name="connsiteY945" fmla="*/ 5345340 h 6857999"/>
              <a:gd name="connsiteX946" fmla="*/ 4063823 w 5913439"/>
              <a:gd name="connsiteY946" fmla="*/ 5351177 h 6857999"/>
              <a:gd name="connsiteX947" fmla="*/ 4065170 w 5913439"/>
              <a:gd name="connsiteY947" fmla="*/ 5356566 h 6857999"/>
              <a:gd name="connsiteX948" fmla="*/ 4066068 w 5913439"/>
              <a:gd name="connsiteY948" fmla="*/ 5362403 h 6857999"/>
              <a:gd name="connsiteX949" fmla="*/ 4066517 w 5913439"/>
              <a:gd name="connsiteY949" fmla="*/ 5368241 h 6857999"/>
              <a:gd name="connsiteX950" fmla="*/ 4066966 w 5913439"/>
              <a:gd name="connsiteY950" fmla="*/ 5379916 h 6857999"/>
              <a:gd name="connsiteX951" fmla="*/ 4066517 w 5913439"/>
              <a:gd name="connsiteY951" fmla="*/ 5391142 h 6857999"/>
              <a:gd name="connsiteX952" fmla="*/ 4065170 w 5913439"/>
              <a:gd name="connsiteY952" fmla="*/ 5402368 h 6857999"/>
              <a:gd name="connsiteX953" fmla="*/ 4063823 w 5913439"/>
              <a:gd name="connsiteY953" fmla="*/ 5414044 h 6857999"/>
              <a:gd name="connsiteX954" fmla="*/ 4061577 w 5913439"/>
              <a:gd name="connsiteY954" fmla="*/ 5425270 h 6857999"/>
              <a:gd name="connsiteX955" fmla="*/ 4058883 w 5913439"/>
              <a:gd name="connsiteY955" fmla="*/ 5436945 h 6857999"/>
              <a:gd name="connsiteX956" fmla="*/ 4053944 w 5913439"/>
              <a:gd name="connsiteY956" fmla="*/ 5459846 h 6857999"/>
              <a:gd name="connsiteX957" fmla="*/ 4051698 w 5913439"/>
              <a:gd name="connsiteY957" fmla="*/ 5471072 h 6857999"/>
              <a:gd name="connsiteX958" fmla="*/ 4049902 w 5913439"/>
              <a:gd name="connsiteY958" fmla="*/ 5482747 h 6857999"/>
              <a:gd name="connsiteX959" fmla="*/ 4048555 w 5913439"/>
              <a:gd name="connsiteY959" fmla="*/ 5493974 h 6857999"/>
              <a:gd name="connsiteX960" fmla="*/ 4048106 w 5913439"/>
              <a:gd name="connsiteY960" fmla="*/ 5505649 h 6857999"/>
              <a:gd name="connsiteX961" fmla="*/ 4049453 w 5913439"/>
              <a:gd name="connsiteY961" fmla="*/ 5517324 h 6857999"/>
              <a:gd name="connsiteX962" fmla="*/ 4050351 w 5913439"/>
              <a:gd name="connsiteY962" fmla="*/ 5529448 h 6857999"/>
              <a:gd name="connsiteX963" fmla="*/ 4050351 w 5913439"/>
              <a:gd name="connsiteY963" fmla="*/ 5541572 h 6857999"/>
              <a:gd name="connsiteX964" fmla="*/ 4049902 w 5913439"/>
              <a:gd name="connsiteY964" fmla="*/ 5553697 h 6857999"/>
              <a:gd name="connsiteX965" fmla="*/ 4048555 w 5913439"/>
              <a:gd name="connsiteY965" fmla="*/ 5566719 h 6857999"/>
              <a:gd name="connsiteX966" fmla="*/ 4046759 w 5913439"/>
              <a:gd name="connsiteY966" fmla="*/ 5579292 h 6857999"/>
              <a:gd name="connsiteX967" fmla="*/ 4044514 w 5913439"/>
              <a:gd name="connsiteY967" fmla="*/ 5591416 h 6857999"/>
              <a:gd name="connsiteX968" fmla="*/ 4041370 w 5913439"/>
              <a:gd name="connsiteY968" fmla="*/ 5604439 h 6857999"/>
              <a:gd name="connsiteX969" fmla="*/ 4037329 w 5913439"/>
              <a:gd name="connsiteY969" fmla="*/ 5617012 h 6857999"/>
              <a:gd name="connsiteX970" fmla="*/ 4033288 w 5913439"/>
              <a:gd name="connsiteY970" fmla="*/ 5630034 h 6857999"/>
              <a:gd name="connsiteX971" fmla="*/ 4028797 w 5913439"/>
              <a:gd name="connsiteY971" fmla="*/ 5642158 h 6857999"/>
              <a:gd name="connsiteX972" fmla="*/ 4023858 w 5913439"/>
              <a:gd name="connsiteY972" fmla="*/ 5654283 h 6857999"/>
              <a:gd name="connsiteX973" fmla="*/ 4018469 w 5913439"/>
              <a:gd name="connsiteY973" fmla="*/ 5666856 h 6857999"/>
              <a:gd name="connsiteX974" fmla="*/ 4012632 w 5913439"/>
              <a:gd name="connsiteY974" fmla="*/ 5678980 h 6857999"/>
              <a:gd name="connsiteX975" fmla="*/ 4006345 w 5913439"/>
              <a:gd name="connsiteY975" fmla="*/ 5690655 h 6857999"/>
              <a:gd name="connsiteX976" fmla="*/ 3998711 w 5913439"/>
              <a:gd name="connsiteY976" fmla="*/ 5701881 h 6857999"/>
              <a:gd name="connsiteX977" fmla="*/ 3991526 w 5913439"/>
              <a:gd name="connsiteY977" fmla="*/ 5713557 h 6857999"/>
              <a:gd name="connsiteX978" fmla="*/ 3984342 w 5913439"/>
              <a:gd name="connsiteY978" fmla="*/ 5724783 h 6857999"/>
              <a:gd name="connsiteX979" fmla="*/ 3976259 w 5913439"/>
              <a:gd name="connsiteY979" fmla="*/ 5735560 h 6857999"/>
              <a:gd name="connsiteX980" fmla="*/ 3968176 w 5913439"/>
              <a:gd name="connsiteY980" fmla="*/ 5745888 h 6857999"/>
              <a:gd name="connsiteX981" fmla="*/ 3959195 w 5913439"/>
              <a:gd name="connsiteY981" fmla="*/ 5756216 h 6857999"/>
              <a:gd name="connsiteX982" fmla="*/ 3950214 w 5913439"/>
              <a:gd name="connsiteY982" fmla="*/ 5765646 h 6857999"/>
              <a:gd name="connsiteX983" fmla="*/ 3941233 w 5913439"/>
              <a:gd name="connsiteY983" fmla="*/ 5774627 h 6857999"/>
              <a:gd name="connsiteX984" fmla="*/ 3931803 w 5913439"/>
              <a:gd name="connsiteY984" fmla="*/ 5783608 h 6857999"/>
              <a:gd name="connsiteX985" fmla="*/ 3921475 w 5913439"/>
              <a:gd name="connsiteY985" fmla="*/ 5791690 h 6857999"/>
              <a:gd name="connsiteX986" fmla="*/ 3911596 w 5913439"/>
              <a:gd name="connsiteY986" fmla="*/ 5799324 h 6857999"/>
              <a:gd name="connsiteX987" fmla="*/ 3901717 w 5913439"/>
              <a:gd name="connsiteY987" fmla="*/ 5806509 h 6857999"/>
              <a:gd name="connsiteX988" fmla="*/ 3890940 w 5913439"/>
              <a:gd name="connsiteY988" fmla="*/ 5813245 h 6857999"/>
              <a:gd name="connsiteX989" fmla="*/ 3880612 w 5913439"/>
              <a:gd name="connsiteY989" fmla="*/ 5819082 h 6857999"/>
              <a:gd name="connsiteX990" fmla="*/ 3869835 w 5913439"/>
              <a:gd name="connsiteY990" fmla="*/ 5824022 h 6857999"/>
              <a:gd name="connsiteX991" fmla="*/ 3859058 w 5913439"/>
              <a:gd name="connsiteY991" fmla="*/ 5828512 h 6857999"/>
              <a:gd name="connsiteX992" fmla="*/ 3847832 w 5913439"/>
              <a:gd name="connsiteY992" fmla="*/ 5832554 h 6857999"/>
              <a:gd name="connsiteX993" fmla="*/ 3844240 w 5913439"/>
              <a:gd name="connsiteY993" fmla="*/ 5835248 h 6857999"/>
              <a:gd name="connsiteX994" fmla="*/ 3840198 w 5913439"/>
              <a:gd name="connsiteY994" fmla="*/ 5837044 h 6857999"/>
              <a:gd name="connsiteX995" fmla="*/ 3836157 w 5913439"/>
              <a:gd name="connsiteY995" fmla="*/ 5837493 h 6857999"/>
              <a:gd name="connsiteX996" fmla="*/ 3831666 w 5913439"/>
              <a:gd name="connsiteY996" fmla="*/ 5837044 h 6857999"/>
              <a:gd name="connsiteX997" fmla="*/ 3825829 w 5913439"/>
              <a:gd name="connsiteY997" fmla="*/ 5841085 h 6857999"/>
              <a:gd name="connsiteX998" fmla="*/ 3819093 w 5913439"/>
              <a:gd name="connsiteY998" fmla="*/ 5844678 h 6857999"/>
              <a:gd name="connsiteX999" fmla="*/ 3812357 w 5913439"/>
              <a:gd name="connsiteY999" fmla="*/ 5847372 h 6857999"/>
              <a:gd name="connsiteX1000" fmla="*/ 3805173 w 5913439"/>
              <a:gd name="connsiteY1000" fmla="*/ 5849617 h 6857999"/>
              <a:gd name="connsiteX1001" fmla="*/ 3797988 w 5913439"/>
              <a:gd name="connsiteY1001" fmla="*/ 5851413 h 6857999"/>
              <a:gd name="connsiteX1002" fmla="*/ 3790803 w 5913439"/>
              <a:gd name="connsiteY1002" fmla="*/ 5852312 h 6857999"/>
              <a:gd name="connsiteX1003" fmla="*/ 3774638 w 5913439"/>
              <a:gd name="connsiteY1003" fmla="*/ 5854108 h 6857999"/>
              <a:gd name="connsiteX1004" fmla="*/ 3758472 w 5913439"/>
              <a:gd name="connsiteY1004" fmla="*/ 5855904 h 6857999"/>
              <a:gd name="connsiteX1005" fmla="*/ 3749491 w 5913439"/>
              <a:gd name="connsiteY1005" fmla="*/ 5856802 h 6857999"/>
              <a:gd name="connsiteX1006" fmla="*/ 3740061 w 5913439"/>
              <a:gd name="connsiteY1006" fmla="*/ 5858149 h 6857999"/>
              <a:gd name="connsiteX1007" fmla="*/ 3731080 w 5913439"/>
              <a:gd name="connsiteY1007" fmla="*/ 5859945 h 6857999"/>
              <a:gd name="connsiteX1008" fmla="*/ 3721650 w 5913439"/>
              <a:gd name="connsiteY1008" fmla="*/ 5862190 h 6857999"/>
              <a:gd name="connsiteX1009" fmla="*/ 3712220 w 5913439"/>
              <a:gd name="connsiteY1009" fmla="*/ 5865334 h 6857999"/>
              <a:gd name="connsiteX1010" fmla="*/ 3701443 w 5913439"/>
              <a:gd name="connsiteY1010" fmla="*/ 5868926 h 6857999"/>
              <a:gd name="connsiteX1011" fmla="*/ 3724794 w 5913439"/>
              <a:gd name="connsiteY1011" fmla="*/ 5874315 h 6857999"/>
              <a:gd name="connsiteX1012" fmla="*/ 3747695 w 5913439"/>
              <a:gd name="connsiteY1012" fmla="*/ 5879254 h 6857999"/>
              <a:gd name="connsiteX1013" fmla="*/ 3792150 w 5913439"/>
              <a:gd name="connsiteY1013" fmla="*/ 5889133 h 6857999"/>
              <a:gd name="connsiteX1014" fmla="*/ 3835259 w 5913439"/>
              <a:gd name="connsiteY1014" fmla="*/ 5898114 h 6857999"/>
              <a:gd name="connsiteX1015" fmla="*/ 3877020 w 5913439"/>
              <a:gd name="connsiteY1015" fmla="*/ 5906646 h 6857999"/>
              <a:gd name="connsiteX1016" fmla="*/ 3897676 w 5913439"/>
              <a:gd name="connsiteY1016" fmla="*/ 5911136 h 6857999"/>
              <a:gd name="connsiteX1017" fmla="*/ 3917883 w 5913439"/>
              <a:gd name="connsiteY1017" fmla="*/ 5916076 h 6857999"/>
              <a:gd name="connsiteX1018" fmla="*/ 3938090 w 5913439"/>
              <a:gd name="connsiteY1018" fmla="*/ 5921464 h 6857999"/>
              <a:gd name="connsiteX1019" fmla="*/ 3957848 w 5913439"/>
              <a:gd name="connsiteY1019" fmla="*/ 5927302 h 6857999"/>
              <a:gd name="connsiteX1020" fmla="*/ 3977157 w 5913439"/>
              <a:gd name="connsiteY1020" fmla="*/ 5933140 h 6857999"/>
              <a:gd name="connsiteX1021" fmla="*/ 3996466 w 5913439"/>
              <a:gd name="connsiteY1021" fmla="*/ 5939426 h 6857999"/>
              <a:gd name="connsiteX1022" fmla="*/ 4015775 w 5913439"/>
              <a:gd name="connsiteY1022" fmla="*/ 5946611 h 6857999"/>
              <a:gd name="connsiteX1023" fmla="*/ 4034186 w 5913439"/>
              <a:gd name="connsiteY1023" fmla="*/ 5954245 h 6857999"/>
              <a:gd name="connsiteX1024" fmla="*/ 4442368 w 5913439"/>
              <a:gd name="connsiteY1024" fmla="*/ 6056627 h 6857999"/>
              <a:gd name="connsiteX1025" fmla="*/ 4442368 w 5913439"/>
              <a:gd name="connsiteY1025" fmla="*/ 6056178 h 6857999"/>
              <a:gd name="connsiteX1026" fmla="*/ 4457187 w 5913439"/>
              <a:gd name="connsiteY1026" fmla="*/ 6057974 h 6857999"/>
              <a:gd name="connsiteX1027" fmla="*/ 4472005 w 5913439"/>
              <a:gd name="connsiteY1027" fmla="*/ 6059770 h 6857999"/>
              <a:gd name="connsiteX1028" fmla="*/ 4501193 w 5913439"/>
              <a:gd name="connsiteY1028" fmla="*/ 6064710 h 6857999"/>
              <a:gd name="connsiteX1029" fmla="*/ 4530381 w 5913439"/>
              <a:gd name="connsiteY1029" fmla="*/ 6070547 h 6857999"/>
              <a:gd name="connsiteX1030" fmla="*/ 4558671 w 5913439"/>
              <a:gd name="connsiteY1030" fmla="*/ 6077283 h 6857999"/>
              <a:gd name="connsiteX1031" fmla="*/ 4586961 w 5913439"/>
              <a:gd name="connsiteY1031" fmla="*/ 6084468 h 6857999"/>
              <a:gd name="connsiteX1032" fmla="*/ 4615251 w 5913439"/>
              <a:gd name="connsiteY1032" fmla="*/ 6092551 h 6857999"/>
              <a:gd name="connsiteX1033" fmla="*/ 4643091 w 5913439"/>
              <a:gd name="connsiteY1033" fmla="*/ 6101532 h 6857999"/>
              <a:gd name="connsiteX1034" fmla="*/ 4670483 w 5913439"/>
              <a:gd name="connsiteY1034" fmla="*/ 6111410 h 6857999"/>
              <a:gd name="connsiteX1035" fmla="*/ 4697874 w 5913439"/>
              <a:gd name="connsiteY1035" fmla="*/ 6121289 h 6857999"/>
              <a:gd name="connsiteX1036" fmla="*/ 4725266 w 5913439"/>
              <a:gd name="connsiteY1036" fmla="*/ 6131618 h 6857999"/>
              <a:gd name="connsiteX1037" fmla="*/ 4752658 w 5913439"/>
              <a:gd name="connsiteY1037" fmla="*/ 6142844 h 6857999"/>
              <a:gd name="connsiteX1038" fmla="*/ 4779601 w 5913439"/>
              <a:gd name="connsiteY1038" fmla="*/ 6154070 h 6857999"/>
              <a:gd name="connsiteX1039" fmla="*/ 4833935 w 5913439"/>
              <a:gd name="connsiteY1039" fmla="*/ 6177420 h 6857999"/>
              <a:gd name="connsiteX1040" fmla="*/ 4887371 w 5913439"/>
              <a:gd name="connsiteY1040" fmla="*/ 6201669 h 6857999"/>
              <a:gd name="connsiteX1041" fmla="*/ 4892311 w 5913439"/>
              <a:gd name="connsiteY1041" fmla="*/ 6203914 h 6857999"/>
              <a:gd name="connsiteX1042" fmla="*/ 4897250 w 5913439"/>
              <a:gd name="connsiteY1042" fmla="*/ 6206608 h 6857999"/>
              <a:gd name="connsiteX1043" fmla="*/ 4900394 w 5913439"/>
              <a:gd name="connsiteY1043" fmla="*/ 6209302 h 6857999"/>
              <a:gd name="connsiteX1044" fmla="*/ 4903088 w 5913439"/>
              <a:gd name="connsiteY1044" fmla="*/ 6211548 h 6857999"/>
              <a:gd name="connsiteX1045" fmla="*/ 4905333 w 5913439"/>
              <a:gd name="connsiteY1045" fmla="*/ 6214242 h 6857999"/>
              <a:gd name="connsiteX1046" fmla="*/ 4906680 w 5913439"/>
              <a:gd name="connsiteY1046" fmla="*/ 6217834 h 6857999"/>
              <a:gd name="connsiteX1047" fmla="*/ 4907578 w 5913439"/>
              <a:gd name="connsiteY1047" fmla="*/ 6220528 h 6857999"/>
              <a:gd name="connsiteX1048" fmla="*/ 4908027 w 5913439"/>
              <a:gd name="connsiteY1048" fmla="*/ 6223223 h 6857999"/>
              <a:gd name="connsiteX1049" fmla="*/ 4908476 w 5913439"/>
              <a:gd name="connsiteY1049" fmla="*/ 6225917 h 6857999"/>
              <a:gd name="connsiteX1050" fmla="*/ 4908476 w 5913439"/>
              <a:gd name="connsiteY1050" fmla="*/ 6229060 h 6857999"/>
              <a:gd name="connsiteX1051" fmla="*/ 4907578 w 5913439"/>
              <a:gd name="connsiteY1051" fmla="*/ 6234898 h 6857999"/>
              <a:gd name="connsiteX1052" fmla="*/ 4906680 w 5913439"/>
              <a:gd name="connsiteY1052" fmla="*/ 6241634 h 6857999"/>
              <a:gd name="connsiteX1053" fmla="*/ 4906231 w 5913439"/>
              <a:gd name="connsiteY1053" fmla="*/ 6247920 h 6857999"/>
              <a:gd name="connsiteX1054" fmla="*/ 4906680 w 5913439"/>
              <a:gd name="connsiteY1054" fmla="*/ 6277557 h 6857999"/>
              <a:gd name="connsiteX1055" fmla="*/ 4907578 w 5913439"/>
              <a:gd name="connsiteY1055" fmla="*/ 6306745 h 6857999"/>
              <a:gd name="connsiteX1056" fmla="*/ 4909375 w 5913439"/>
              <a:gd name="connsiteY1056" fmla="*/ 6365121 h 6857999"/>
              <a:gd name="connsiteX1057" fmla="*/ 4911620 w 5913439"/>
              <a:gd name="connsiteY1057" fmla="*/ 6391166 h 6857999"/>
              <a:gd name="connsiteX1058" fmla="*/ 4912967 w 5913439"/>
              <a:gd name="connsiteY1058" fmla="*/ 6404637 h 6857999"/>
              <a:gd name="connsiteX1059" fmla="*/ 4914314 w 5913439"/>
              <a:gd name="connsiteY1059" fmla="*/ 6417659 h 6857999"/>
              <a:gd name="connsiteX1060" fmla="*/ 4914763 w 5913439"/>
              <a:gd name="connsiteY1060" fmla="*/ 6430682 h 6857999"/>
              <a:gd name="connsiteX1061" fmla="*/ 4914763 w 5913439"/>
              <a:gd name="connsiteY1061" fmla="*/ 6443704 h 6857999"/>
              <a:gd name="connsiteX1062" fmla="*/ 4914314 w 5913439"/>
              <a:gd name="connsiteY1062" fmla="*/ 6455828 h 6857999"/>
              <a:gd name="connsiteX1063" fmla="*/ 4912518 w 5913439"/>
              <a:gd name="connsiteY1063" fmla="*/ 6467952 h 6857999"/>
              <a:gd name="connsiteX1064" fmla="*/ 4911620 w 5913439"/>
              <a:gd name="connsiteY1064" fmla="*/ 6474239 h 6857999"/>
              <a:gd name="connsiteX1065" fmla="*/ 4909824 w 5913439"/>
              <a:gd name="connsiteY1065" fmla="*/ 6480076 h 6857999"/>
              <a:gd name="connsiteX1066" fmla="*/ 4908027 w 5913439"/>
              <a:gd name="connsiteY1066" fmla="*/ 6485914 h 6857999"/>
              <a:gd name="connsiteX1067" fmla="*/ 4906231 w 5913439"/>
              <a:gd name="connsiteY1067" fmla="*/ 6491303 h 6857999"/>
              <a:gd name="connsiteX1068" fmla="*/ 4903537 w 5913439"/>
              <a:gd name="connsiteY1068" fmla="*/ 6497140 h 6857999"/>
              <a:gd name="connsiteX1069" fmla="*/ 4900843 w 5913439"/>
              <a:gd name="connsiteY1069" fmla="*/ 6502529 h 6857999"/>
              <a:gd name="connsiteX1070" fmla="*/ 4897699 w 5913439"/>
              <a:gd name="connsiteY1070" fmla="*/ 6507468 h 6857999"/>
              <a:gd name="connsiteX1071" fmla="*/ 4894107 w 5913439"/>
              <a:gd name="connsiteY1071" fmla="*/ 6512857 h 6857999"/>
              <a:gd name="connsiteX1072" fmla="*/ 4889617 w 5913439"/>
              <a:gd name="connsiteY1072" fmla="*/ 6517796 h 6857999"/>
              <a:gd name="connsiteX1073" fmla="*/ 4885126 w 5913439"/>
              <a:gd name="connsiteY1073" fmla="*/ 6522736 h 6857999"/>
              <a:gd name="connsiteX1074" fmla="*/ 4880187 w 5913439"/>
              <a:gd name="connsiteY1074" fmla="*/ 6527226 h 6857999"/>
              <a:gd name="connsiteX1075" fmla="*/ 4874798 w 5913439"/>
              <a:gd name="connsiteY1075" fmla="*/ 6531717 h 6857999"/>
              <a:gd name="connsiteX1076" fmla="*/ 4868960 w 5913439"/>
              <a:gd name="connsiteY1076" fmla="*/ 6536207 h 6857999"/>
              <a:gd name="connsiteX1077" fmla="*/ 4862225 w 5913439"/>
              <a:gd name="connsiteY1077" fmla="*/ 6540249 h 6857999"/>
              <a:gd name="connsiteX1078" fmla="*/ 4854591 w 5913439"/>
              <a:gd name="connsiteY1078" fmla="*/ 6544290 h 6857999"/>
              <a:gd name="connsiteX1079" fmla="*/ 4847406 w 5913439"/>
              <a:gd name="connsiteY1079" fmla="*/ 6548331 h 6857999"/>
              <a:gd name="connsiteX1080" fmla="*/ 4847406 w 5913439"/>
              <a:gd name="connsiteY1080" fmla="*/ 6551924 h 6857999"/>
              <a:gd name="connsiteX1081" fmla="*/ 4848304 w 5913439"/>
              <a:gd name="connsiteY1081" fmla="*/ 6555965 h 6857999"/>
              <a:gd name="connsiteX1082" fmla="*/ 4849202 w 5913439"/>
              <a:gd name="connsiteY1082" fmla="*/ 6559557 h 6857999"/>
              <a:gd name="connsiteX1083" fmla="*/ 4850550 w 5913439"/>
              <a:gd name="connsiteY1083" fmla="*/ 6563599 h 6857999"/>
              <a:gd name="connsiteX1084" fmla="*/ 4853693 w 5913439"/>
              <a:gd name="connsiteY1084" fmla="*/ 6570784 h 6857999"/>
              <a:gd name="connsiteX1085" fmla="*/ 4857734 w 5913439"/>
              <a:gd name="connsiteY1085" fmla="*/ 6577968 h 6857999"/>
              <a:gd name="connsiteX1086" fmla="*/ 4862225 w 5913439"/>
              <a:gd name="connsiteY1086" fmla="*/ 6585602 h 6857999"/>
              <a:gd name="connsiteX1087" fmla="*/ 4866715 w 5913439"/>
              <a:gd name="connsiteY1087" fmla="*/ 6592338 h 6857999"/>
              <a:gd name="connsiteX1088" fmla="*/ 4871206 w 5913439"/>
              <a:gd name="connsiteY1088" fmla="*/ 6599522 h 6857999"/>
              <a:gd name="connsiteX1089" fmla="*/ 4875247 w 5913439"/>
              <a:gd name="connsiteY1089" fmla="*/ 6606707 h 6857999"/>
              <a:gd name="connsiteX1090" fmla="*/ 4878839 w 5913439"/>
              <a:gd name="connsiteY1090" fmla="*/ 6613892 h 6857999"/>
              <a:gd name="connsiteX1091" fmla="*/ 4881983 w 5913439"/>
              <a:gd name="connsiteY1091" fmla="*/ 6621526 h 6857999"/>
              <a:gd name="connsiteX1092" fmla="*/ 4882881 w 5913439"/>
              <a:gd name="connsiteY1092" fmla="*/ 6625567 h 6857999"/>
              <a:gd name="connsiteX1093" fmla="*/ 4883779 w 5913439"/>
              <a:gd name="connsiteY1093" fmla="*/ 6629159 h 6857999"/>
              <a:gd name="connsiteX1094" fmla="*/ 4884228 w 5913439"/>
              <a:gd name="connsiteY1094" fmla="*/ 6633201 h 6857999"/>
              <a:gd name="connsiteX1095" fmla="*/ 4884677 w 5913439"/>
              <a:gd name="connsiteY1095" fmla="*/ 6636793 h 6857999"/>
              <a:gd name="connsiteX1096" fmla="*/ 4884228 w 5913439"/>
              <a:gd name="connsiteY1096" fmla="*/ 6640835 h 6857999"/>
              <a:gd name="connsiteX1097" fmla="*/ 4883779 w 5913439"/>
              <a:gd name="connsiteY1097" fmla="*/ 6644876 h 6857999"/>
              <a:gd name="connsiteX1098" fmla="*/ 4882881 w 5913439"/>
              <a:gd name="connsiteY1098" fmla="*/ 6648917 h 6857999"/>
              <a:gd name="connsiteX1099" fmla="*/ 4881534 w 5913439"/>
              <a:gd name="connsiteY1099" fmla="*/ 6653408 h 6857999"/>
              <a:gd name="connsiteX1100" fmla="*/ 4879738 w 5913439"/>
              <a:gd name="connsiteY1100" fmla="*/ 6657898 h 6857999"/>
              <a:gd name="connsiteX1101" fmla="*/ 4877043 w 5913439"/>
              <a:gd name="connsiteY1101" fmla="*/ 6662389 h 6857999"/>
              <a:gd name="connsiteX1102" fmla="*/ 4874349 w 5913439"/>
              <a:gd name="connsiteY1102" fmla="*/ 6666879 h 6857999"/>
              <a:gd name="connsiteX1103" fmla="*/ 4870757 w 5913439"/>
              <a:gd name="connsiteY1103" fmla="*/ 6671370 h 6857999"/>
              <a:gd name="connsiteX1104" fmla="*/ 4875247 w 5913439"/>
              <a:gd name="connsiteY1104" fmla="*/ 6677656 h 6857999"/>
              <a:gd name="connsiteX1105" fmla="*/ 4879738 w 5913439"/>
              <a:gd name="connsiteY1105" fmla="*/ 6684392 h 6857999"/>
              <a:gd name="connsiteX1106" fmla="*/ 4881983 w 5913439"/>
              <a:gd name="connsiteY1106" fmla="*/ 6687535 h 6857999"/>
              <a:gd name="connsiteX1107" fmla="*/ 4884677 w 5913439"/>
              <a:gd name="connsiteY1107" fmla="*/ 6690230 h 6857999"/>
              <a:gd name="connsiteX1108" fmla="*/ 4887371 w 5913439"/>
              <a:gd name="connsiteY1108" fmla="*/ 6692475 h 6857999"/>
              <a:gd name="connsiteX1109" fmla="*/ 4890066 w 5913439"/>
              <a:gd name="connsiteY1109" fmla="*/ 6693822 h 6857999"/>
              <a:gd name="connsiteX1110" fmla="*/ 4920152 w 5913439"/>
              <a:gd name="connsiteY1110" fmla="*/ 6706395 h 6857999"/>
              <a:gd name="connsiteX1111" fmla="*/ 4946196 w 5913439"/>
              <a:gd name="connsiteY1111" fmla="*/ 6717621 h 6857999"/>
              <a:gd name="connsiteX1112" fmla="*/ 4969098 w 5913439"/>
              <a:gd name="connsiteY1112" fmla="*/ 6727500 h 6857999"/>
              <a:gd name="connsiteX1113" fmla="*/ 4987957 w 5913439"/>
              <a:gd name="connsiteY1113" fmla="*/ 6737379 h 6857999"/>
              <a:gd name="connsiteX1114" fmla="*/ 4996489 w 5913439"/>
              <a:gd name="connsiteY1114" fmla="*/ 6741870 h 6857999"/>
              <a:gd name="connsiteX1115" fmla="*/ 5004123 w 5913439"/>
              <a:gd name="connsiteY1115" fmla="*/ 6746360 h 6857999"/>
              <a:gd name="connsiteX1116" fmla="*/ 5011757 w 5913439"/>
              <a:gd name="connsiteY1116" fmla="*/ 6750851 h 6857999"/>
              <a:gd name="connsiteX1117" fmla="*/ 5018043 w 5913439"/>
              <a:gd name="connsiteY1117" fmla="*/ 6755790 h 6857999"/>
              <a:gd name="connsiteX1118" fmla="*/ 5023881 w 5913439"/>
              <a:gd name="connsiteY1118" fmla="*/ 6760730 h 6857999"/>
              <a:gd name="connsiteX1119" fmla="*/ 5028821 w 5913439"/>
              <a:gd name="connsiteY1119" fmla="*/ 6765669 h 6857999"/>
              <a:gd name="connsiteX1120" fmla="*/ 5033311 w 5913439"/>
              <a:gd name="connsiteY1120" fmla="*/ 6771507 h 6857999"/>
              <a:gd name="connsiteX1121" fmla="*/ 5037352 w 5913439"/>
              <a:gd name="connsiteY1121" fmla="*/ 6776895 h 6857999"/>
              <a:gd name="connsiteX1122" fmla="*/ 5040945 w 5913439"/>
              <a:gd name="connsiteY1122" fmla="*/ 6782733 h 6857999"/>
              <a:gd name="connsiteX1123" fmla="*/ 5044537 w 5913439"/>
              <a:gd name="connsiteY1123" fmla="*/ 6788570 h 6857999"/>
              <a:gd name="connsiteX1124" fmla="*/ 5047231 w 5913439"/>
              <a:gd name="connsiteY1124" fmla="*/ 6795306 h 6857999"/>
              <a:gd name="connsiteX1125" fmla="*/ 5049028 w 5913439"/>
              <a:gd name="connsiteY1125" fmla="*/ 6802042 h 6857999"/>
              <a:gd name="connsiteX1126" fmla="*/ 5050824 w 5913439"/>
              <a:gd name="connsiteY1126" fmla="*/ 6810125 h 6857999"/>
              <a:gd name="connsiteX1127" fmla="*/ 5052171 w 5913439"/>
              <a:gd name="connsiteY1127" fmla="*/ 6818207 h 6857999"/>
              <a:gd name="connsiteX1128" fmla="*/ 5053518 w 5913439"/>
              <a:gd name="connsiteY1128" fmla="*/ 6826739 h 6857999"/>
              <a:gd name="connsiteX1129" fmla="*/ 5053967 w 5913439"/>
              <a:gd name="connsiteY1129" fmla="*/ 6835720 h 6857999"/>
              <a:gd name="connsiteX1130" fmla="*/ 5054416 w 5913439"/>
              <a:gd name="connsiteY1130" fmla="*/ 6846048 h 6857999"/>
              <a:gd name="connsiteX1131" fmla="*/ 5054865 w 5913439"/>
              <a:gd name="connsiteY1131" fmla="*/ 6856376 h 6857999"/>
              <a:gd name="connsiteX1132" fmla="*/ 5054835 w 5913439"/>
              <a:gd name="connsiteY1132" fmla="*/ 6857999 h 6857999"/>
              <a:gd name="connsiteX1133" fmla="*/ 0 w 5913439"/>
              <a:gd name="connsiteY113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5913439" h="6857999">
                <a:moveTo>
                  <a:pt x="0" y="0"/>
                </a:moveTo>
                <a:lnTo>
                  <a:pt x="5786218" y="0"/>
                </a:lnTo>
                <a:lnTo>
                  <a:pt x="5788155" y="805"/>
                </a:lnTo>
                <a:lnTo>
                  <a:pt x="5805219" y="8439"/>
                </a:lnTo>
                <a:lnTo>
                  <a:pt x="5822732" y="14726"/>
                </a:lnTo>
                <a:lnTo>
                  <a:pt x="5840245" y="20563"/>
                </a:lnTo>
                <a:lnTo>
                  <a:pt x="5848777" y="23258"/>
                </a:lnTo>
                <a:lnTo>
                  <a:pt x="5858206" y="25503"/>
                </a:lnTo>
                <a:lnTo>
                  <a:pt x="5866738" y="27299"/>
                </a:lnTo>
                <a:lnTo>
                  <a:pt x="5875719" y="28646"/>
                </a:lnTo>
                <a:lnTo>
                  <a:pt x="5885149" y="29993"/>
                </a:lnTo>
                <a:lnTo>
                  <a:pt x="5894130" y="30891"/>
                </a:lnTo>
                <a:lnTo>
                  <a:pt x="5896375" y="30891"/>
                </a:lnTo>
                <a:lnTo>
                  <a:pt x="5898621" y="31790"/>
                </a:lnTo>
                <a:lnTo>
                  <a:pt x="5900417" y="33137"/>
                </a:lnTo>
                <a:lnTo>
                  <a:pt x="5902662" y="34484"/>
                </a:lnTo>
                <a:lnTo>
                  <a:pt x="5906254" y="38076"/>
                </a:lnTo>
                <a:lnTo>
                  <a:pt x="5908949" y="42117"/>
                </a:lnTo>
                <a:lnTo>
                  <a:pt x="5910296" y="45261"/>
                </a:lnTo>
                <a:lnTo>
                  <a:pt x="5911643" y="49751"/>
                </a:lnTo>
                <a:lnTo>
                  <a:pt x="5912541" y="55589"/>
                </a:lnTo>
                <a:lnTo>
                  <a:pt x="5912990" y="61876"/>
                </a:lnTo>
                <a:lnTo>
                  <a:pt x="5913439" y="78490"/>
                </a:lnTo>
                <a:lnTo>
                  <a:pt x="5912990" y="98697"/>
                </a:lnTo>
                <a:lnTo>
                  <a:pt x="5912092" y="121598"/>
                </a:lnTo>
                <a:lnTo>
                  <a:pt x="5910296" y="146296"/>
                </a:lnTo>
                <a:lnTo>
                  <a:pt x="5907601" y="172790"/>
                </a:lnTo>
                <a:lnTo>
                  <a:pt x="5904907" y="199732"/>
                </a:lnTo>
                <a:lnTo>
                  <a:pt x="5901315" y="226226"/>
                </a:lnTo>
                <a:lnTo>
                  <a:pt x="5897273" y="252271"/>
                </a:lnTo>
                <a:lnTo>
                  <a:pt x="5892783" y="277417"/>
                </a:lnTo>
                <a:lnTo>
                  <a:pt x="5888742" y="299420"/>
                </a:lnTo>
                <a:lnTo>
                  <a:pt x="5884251" y="319178"/>
                </a:lnTo>
                <a:lnTo>
                  <a:pt x="5882006" y="327261"/>
                </a:lnTo>
                <a:lnTo>
                  <a:pt x="5879761" y="334895"/>
                </a:lnTo>
                <a:lnTo>
                  <a:pt x="5877515" y="341631"/>
                </a:lnTo>
                <a:lnTo>
                  <a:pt x="5875270" y="346570"/>
                </a:lnTo>
                <a:lnTo>
                  <a:pt x="5873025" y="350611"/>
                </a:lnTo>
                <a:lnTo>
                  <a:pt x="5871229" y="353306"/>
                </a:lnTo>
                <a:lnTo>
                  <a:pt x="5866289" y="356898"/>
                </a:lnTo>
                <a:lnTo>
                  <a:pt x="5861350" y="359592"/>
                </a:lnTo>
                <a:lnTo>
                  <a:pt x="5855512" y="362736"/>
                </a:lnTo>
                <a:lnTo>
                  <a:pt x="5849675" y="364981"/>
                </a:lnTo>
                <a:lnTo>
                  <a:pt x="5838448" y="369471"/>
                </a:lnTo>
                <a:lnTo>
                  <a:pt x="5826773" y="374411"/>
                </a:lnTo>
                <a:lnTo>
                  <a:pt x="5821834" y="378452"/>
                </a:lnTo>
                <a:lnTo>
                  <a:pt x="5816894" y="382045"/>
                </a:lnTo>
                <a:lnTo>
                  <a:pt x="5813751" y="385637"/>
                </a:lnTo>
                <a:lnTo>
                  <a:pt x="5810608" y="388780"/>
                </a:lnTo>
                <a:lnTo>
                  <a:pt x="5808812" y="391924"/>
                </a:lnTo>
                <a:lnTo>
                  <a:pt x="5807015" y="395067"/>
                </a:lnTo>
                <a:lnTo>
                  <a:pt x="5806117" y="397761"/>
                </a:lnTo>
                <a:lnTo>
                  <a:pt x="5805668" y="400905"/>
                </a:lnTo>
                <a:lnTo>
                  <a:pt x="5806117" y="403599"/>
                </a:lnTo>
                <a:lnTo>
                  <a:pt x="5806566" y="405844"/>
                </a:lnTo>
                <a:lnTo>
                  <a:pt x="5807464" y="408538"/>
                </a:lnTo>
                <a:lnTo>
                  <a:pt x="5808812" y="410784"/>
                </a:lnTo>
                <a:lnTo>
                  <a:pt x="5812404" y="416172"/>
                </a:lnTo>
                <a:lnTo>
                  <a:pt x="5816894" y="420662"/>
                </a:lnTo>
                <a:lnTo>
                  <a:pt x="5827671" y="430092"/>
                </a:lnTo>
                <a:lnTo>
                  <a:pt x="5832611" y="435032"/>
                </a:lnTo>
                <a:lnTo>
                  <a:pt x="5837101" y="439971"/>
                </a:lnTo>
                <a:lnTo>
                  <a:pt x="5838898" y="442666"/>
                </a:lnTo>
                <a:lnTo>
                  <a:pt x="5840694" y="445360"/>
                </a:lnTo>
                <a:lnTo>
                  <a:pt x="5842041" y="448054"/>
                </a:lnTo>
                <a:lnTo>
                  <a:pt x="5842939" y="451647"/>
                </a:lnTo>
                <a:lnTo>
                  <a:pt x="5843388" y="454790"/>
                </a:lnTo>
                <a:lnTo>
                  <a:pt x="5843388" y="457933"/>
                </a:lnTo>
                <a:lnTo>
                  <a:pt x="5842939" y="461526"/>
                </a:lnTo>
                <a:lnTo>
                  <a:pt x="5842041" y="465118"/>
                </a:lnTo>
                <a:lnTo>
                  <a:pt x="5834856" y="461526"/>
                </a:lnTo>
                <a:lnTo>
                  <a:pt x="5827671" y="459280"/>
                </a:lnTo>
                <a:lnTo>
                  <a:pt x="5821385" y="457933"/>
                </a:lnTo>
                <a:lnTo>
                  <a:pt x="5815098" y="457484"/>
                </a:lnTo>
                <a:lnTo>
                  <a:pt x="5809710" y="457933"/>
                </a:lnTo>
                <a:lnTo>
                  <a:pt x="5804321" y="459280"/>
                </a:lnTo>
                <a:lnTo>
                  <a:pt x="5799831" y="461076"/>
                </a:lnTo>
                <a:lnTo>
                  <a:pt x="5795340" y="463771"/>
                </a:lnTo>
                <a:lnTo>
                  <a:pt x="5790850" y="466914"/>
                </a:lnTo>
                <a:lnTo>
                  <a:pt x="5786808" y="470506"/>
                </a:lnTo>
                <a:lnTo>
                  <a:pt x="5782767" y="474548"/>
                </a:lnTo>
                <a:lnTo>
                  <a:pt x="5779175" y="479038"/>
                </a:lnTo>
                <a:lnTo>
                  <a:pt x="5772439" y="488917"/>
                </a:lnTo>
                <a:lnTo>
                  <a:pt x="5765703" y="499245"/>
                </a:lnTo>
                <a:lnTo>
                  <a:pt x="5758968" y="510023"/>
                </a:lnTo>
                <a:lnTo>
                  <a:pt x="5752232" y="519902"/>
                </a:lnTo>
                <a:lnTo>
                  <a:pt x="5748639" y="524841"/>
                </a:lnTo>
                <a:lnTo>
                  <a:pt x="5744149" y="529331"/>
                </a:lnTo>
                <a:lnTo>
                  <a:pt x="5740108" y="533373"/>
                </a:lnTo>
                <a:lnTo>
                  <a:pt x="5736066" y="536965"/>
                </a:lnTo>
                <a:lnTo>
                  <a:pt x="5731127" y="539659"/>
                </a:lnTo>
                <a:lnTo>
                  <a:pt x="5726187" y="542354"/>
                </a:lnTo>
                <a:lnTo>
                  <a:pt x="5721248" y="544150"/>
                </a:lnTo>
                <a:lnTo>
                  <a:pt x="5715410" y="545048"/>
                </a:lnTo>
                <a:lnTo>
                  <a:pt x="5709124" y="545497"/>
                </a:lnTo>
                <a:lnTo>
                  <a:pt x="5702388" y="545048"/>
                </a:lnTo>
                <a:lnTo>
                  <a:pt x="5695203" y="543701"/>
                </a:lnTo>
                <a:lnTo>
                  <a:pt x="5688018" y="541007"/>
                </a:lnTo>
                <a:lnTo>
                  <a:pt x="5659729" y="546844"/>
                </a:lnTo>
                <a:lnTo>
                  <a:pt x="5631888" y="551335"/>
                </a:lnTo>
                <a:lnTo>
                  <a:pt x="5604496" y="555825"/>
                </a:lnTo>
                <a:lnTo>
                  <a:pt x="5576206" y="559417"/>
                </a:lnTo>
                <a:lnTo>
                  <a:pt x="5548366" y="562112"/>
                </a:lnTo>
                <a:lnTo>
                  <a:pt x="5534445" y="563010"/>
                </a:lnTo>
                <a:lnTo>
                  <a:pt x="5520076" y="563459"/>
                </a:lnTo>
                <a:lnTo>
                  <a:pt x="5506155" y="563908"/>
                </a:lnTo>
                <a:lnTo>
                  <a:pt x="5491786" y="563908"/>
                </a:lnTo>
                <a:lnTo>
                  <a:pt x="5477417" y="563459"/>
                </a:lnTo>
                <a:lnTo>
                  <a:pt x="5463496" y="563010"/>
                </a:lnTo>
                <a:lnTo>
                  <a:pt x="5434308" y="566602"/>
                </a:lnTo>
                <a:lnTo>
                  <a:pt x="5405120" y="569746"/>
                </a:lnTo>
                <a:lnTo>
                  <a:pt x="5376381" y="572440"/>
                </a:lnTo>
                <a:lnTo>
                  <a:pt x="5347193" y="574236"/>
                </a:lnTo>
                <a:lnTo>
                  <a:pt x="5318006" y="576032"/>
                </a:lnTo>
                <a:lnTo>
                  <a:pt x="5288818" y="577379"/>
                </a:lnTo>
                <a:lnTo>
                  <a:pt x="5259630" y="577828"/>
                </a:lnTo>
                <a:lnTo>
                  <a:pt x="5230891" y="578726"/>
                </a:lnTo>
                <a:lnTo>
                  <a:pt x="5172515" y="579624"/>
                </a:lnTo>
                <a:lnTo>
                  <a:pt x="5113690" y="580074"/>
                </a:lnTo>
                <a:lnTo>
                  <a:pt x="5055763" y="580972"/>
                </a:lnTo>
                <a:lnTo>
                  <a:pt x="5026575" y="581870"/>
                </a:lnTo>
                <a:lnTo>
                  <a:pt x="4996938" y="583217"/>
                </a:lnTo>
                <a:lnTo>
                  <a:pt x="4399709" y="602077"/>
                </a:lnTo>
                <a:lnTo>
                  <a:pt x="4399260" y="622284"/>
                </a:lnTo>
                <a:lnTo>
                  <a:pt x="4438775" y="631265"/>
                </a:lnTo>
                <a:lnTo>
                  <a:pt x="4478740" y="640246"/>
                </a:lnTo>
                <a:lnTo>
                  <a:pt x="4518257" y="648328"/>
                </a:lnTo>
                <a:lnTo>
                  <a:pt x="4558221" y="656411"/>
                </a:lnTo>
                <a:lnTo>
                  <a:pt x="4717632" y="688293"/>
                </a:lnTo>
                <a:lnTo>
                  <a:pt x="4757597" y="696376"/>
                </a:lnTo>
                <a:lnTo>
                  <a:pt x="4797113" y="704459"/>
                </a:lnTo>
                <a:lnTo>
                  <a:pt x="4837078" y="713889"/>
                </a:lnTo>
                <a:lnTo>
                  <a:pt x="4876594" y="722870"/>
                </a:lnTo>
                <a:lnTo>
                  <a:pt x="4915661" y="732300"/>
                </a:lnTo>
                <a:lnTo>
                  <a:pt x="4955177" y="743077"/>
                </a:lnTo>
                <a:lnTo>
                  <a:pt x="4994244" y="754303"/>
                </a:lnTo>
                <a:lnTo>
                  <a:pt x="5033311" y="765978"/>
                </a:lnTo>
                <a:lnTo>
                  <a:pt x="5049926" y="764631"/>
                </a:lnTo>
                <a:lnTo>
                  <a:pt x="5065642" y="764182"/>
                </a:lnTo>
                <a:lnTo>
                  <a:pt x="5082257" y="764631"/>
                </a:lnTo>
                <a:lnTo>
                  <a:pt x="5097973" y="766427"/>
                </a:lnTo>
                <a:lnTo>
                  <a:pt x="5113690" y="768672"/>
                </a:lnTo>
                <a:lnTo>
                  <a:pt x="5129856" y="771816"/>
                </a:lnTo>
                <a:lnTo>
                  <a:pt x="5145572" y="776306"/>
                </a:lnTo>
                <a:lnTo>
                  <a:pt x="5161289" y="782593"/>
                </a:lnTo>
                <a:lnTo>
                  <a:pt x="5167126" y="782144"/>
                </a:lnTo>
                <a:lnTo>
                  <a:pt x="5172964" y="782144"/>
                </a:lnTo>
                <a:lnTo>
                  <a:pt x="5178353" y="782593"/>
                </a:lnTo>
                <a:lnTo>
                  <a:pt x="5184190" y="783042"/>
                </a:lnTo>
                <a:lnTo>
                  <a:pt x="5189579" y="784389"/>
                </a:lnTo>
                <a:lnTo>
                  <a:pt x="5194967" y="785736"/>
                </a:lnTo>
                <a:lnTo>
                  <a:pt x="5200356" y="787532"/>
                </a:lnTo>
                <a:lnTo>
                  <a:pt x="5205295" y="789329"/>
                </a:lnTo>
                <a:lnTo>
                  <a:pt x="5215174" y="793819"/>
                </a:lnTo>
                <a:lnTo>
                  <a:pt x="5224604" y="799207"/>
                </a:lnTo>
                <a:lnTo>
                  <a:pt x="5234483" y="805045"/>
                </a:lnTo>
                <a:lnTo>
                  <a:pt x="5243913" y="810883"/>
                </a:lnTo>
                <a:lnTo>
                  <a:pt x="5253343" y="817618"/>
                </a:lnTo>
                <a:lnTo>
                  <a:pt x="5263222" y="823456"/>
                </a:lnTo>
                <a:lnTo>
                  <a:pt x="5273101" y="828844"/>
                </a:lnTo>
                <a:lnTo>
                  <a:pt x="5283429" y="833784"/>
                </a:lnTo>
                <a:lnTo>
                  <a:pt x="5293757" y="837376"/>
                </a:lnTo>
                <a:lnTo>
                  <a:pt x="5299146" y="839173"/>
                </a:lnTo>
                <a:lnTo>
                  <a:pt x="5304983" y="840520"/>
                </a:lnTo>
                <a:lnTo>
                  <a:pt x="5310821" y="841418"/>
                </a:lnTo>
                <a:lnTo>
                  <a:pt x="5316209" y="842316"/>
                </a:lnTo>
                <a:lnTo>
                  <a:pt x="5322496" y="842316"/>
                </a:lnTo>
                <a:lnTo>
                  <a:pt x="5328334" y="842316"/>
                </a:lnTo>
                <a:lnTo>
                  <a:pt x="5333722" y="842316"/>
                </a:lnTo>
                <a:lnTo>
                  <a:pt x="5338213" y="843214"/>
                </a:lnTo>
                <a:lnTo>
                  <a:pt x="5342254" y="845010"/>
                </a:lnTo>
                <a:lnTo>
                  <a:pt x="5344948" y="847255"/>
                </a:lnTo>
                <a:lnTo>
                  <a:pt x="5347193" y="850399"/>
                </a:lnTo>
                <a:lnTo>
                  <a:pt x="5348092" y="853991"/>
                </a:lnTo>
                <a:lnTo>
                  <a:pt x="5348990" y="857583"/>
                </a:lnTo>
                <a:lnTo>
                  <a:pt x="5349439" y="862074"/>
                </a:lnTo>
                <a:lnTo>
                  <a:pt x="5348990" y="866564"/>
                </a:lnTo>
                <a:lnTo>
                  <a:pt x="5348990" y="871055"/>
                </a:lnTo>
                <a:lnTo>
                  <a:pt x="5347642" y="880485"/>
                </a:lnTo>
                <a:lnTo>
                  <a:pt x="5346295" y="890364"/>
                </a:lnTo>
                <a:lnTo>
                  <a:pt x="5345397" y="898895"/>
                </a:lnTo>
                <a:lnTo>
                  <a:pt x="5344948" y="955924"/>
                </a:lnTo>
                <a:lnTo>
                  <a:pt x="5344499" y="1013402"/>
                </a:lnTo>
                <a:lnTo>
                  <a:pt x="5344050" y="1128358"/>
                </a:lnTo>
                <a:lnTo>
                  <a:pt x="5356623" y="1125663"/>
                </a:lnTo>
                <a:lnTo>
                  <a:pt x="5362012" y="1125214"/>
                </a:lnTo>
                <a:lnTo>
                  <a:pt x="5366951" y="1124765"/>
                </a:lnTo>
                <a:lnTo>
                  <a:pt x="5370993" y="1124765"/>
                </a:lnTo>
                <a:lnTo>
                  <a:pt x="5375034" y="1124765"/>
                </a:lnTo>
                <a:lnTo>
                  <a:pt x="5378627" y="1125663"/>
                </a:lnTo>
                <a:lnTo>
                  <a:pt x="5381770" y="1126561"/>
                </a:lnTo>
                <a:lnTo>
                  <a:pt x="5384015" y="1127459"/>
                </a:lnTo>
                <a:lnTo>
                  <a:pt x="5386260" y="1129256"/>
                </a:lnTo>
                <a:lnTo>
                  <a:pt x="5388057" y="1130603"/>
                </a:lnTo>
                <a:lnTo>
                  <a:pt x="5389404" y="1132399"/>
                </a:lnTo>
                <a:lnTo>
                  <a:pt x="5390302" y="1134644"/>
                </a:lnTo>
                <a:lnTo>
                  <a:pt x="5391200" y="1136889"/>
                </a:lnTo>
                <a:lnTo>
                  <a:pt x="5391649" y="1139135"/>
                </a:lnTo>
                <a:lnTo>
                  <a:pt x="5392098" y="1141829"/>
                </a:lnTo>
                <a:lnTo>
                  <a:pt x="5392098" y="1147666"/>
                </a:lnTo>
                <a:lnTo>
                  <a:pt x="5391200" y="1153953"/>
                </a:lnTo>
                <a:lnTo>
                  <a:pt x="5389853" y="1160240"/>
                </a:lnTo>
                <a:lnTo>
                  <a:pt x="5388506" y="1166526"/>
                </a:lnTo>
                <a:lnTo>
                  <a:pt x="5385811" y="1179549"/>
                </a:lnTo>
                <a:lnTo>
                  <a:pt x="5384913" y="1185835"/>
                </a:lnTo>
                <a:lnTo>
                  <a:pt x="5384464" y="1191673"/>
                </a:lnTo>
                <a:lnTo>
                  <a:pt x="5385362" y="1207390"/>
                </a:lnTo>
                <a:lnTo>
                  <a:pt x="5387158" y="1223555"/>
                </a:lnTo>
                <a:lnTo>
                  <a:pt x="5389853" y="1239721"/>
                </a:lnTo>
                <a:lnTo>
                  <a:pt x="5392996" y="1255437"/>
                </a:lnTo>
                <a:lnTo>
                  <a:pt x="5398834" y="1287768"/>
                </a:lnTo>
                <a:lnTo>
                  <a:pt x="5401079" y="1303934"/>
                </a:lnTo>
                <a:lnTo>
                  <a:pt x="5402875" y="1320100"/>
                </a:lnTo>
                <a:lnTo>
                  <a:pt x="5403324" y="1327733"/>
                </a:lnTo>
                <a:lnTo>
                  <a:pt x="5403773" y="1336265"/>
                </a:lnTo>
                <a:lnTo>
                  <a:pt x="5403773" y="1343899"/>
                </a:lnTo>
                <a:lnTo>
                  <a:pt x="5403324" y="1351533"/>
                </a:lnTo>
                <a:lnTo>
                  <a:pt x="5402426" y="1359616"/>
                </a:lnTo>
                <a:lnTo>
                  <a:pt x="5401528" y="1367699"/>
                </a:lnTo>
                <a:lnTo>
                  <a:pt x="5399732" y="1375332"/>
                </a:lnTo>
                <a:lnTo>
                  <a:pt x="5397936" y="1382966"/>
                </a:lnTo>
                <a:lnTo>
                  <a:pt x="5395241" y="1390600"/>
                </a:lnTo>
                <a:lnTo>
                  <a:pt x="5392547" y="1398234"/>
                </a:lnTo>
                <a:lnTo>
                  <a:pt x="5388955" y="1405867"/>
                </a:lnTo>
                <a:lnTo>
                  <a:pt x="5384913" y="1413501"/>
                </a:lnTo>
                <a:lnTo>
                  <a:pt x="5379974" y="1421135"/>
                </a:lnTo>
                <a:lnTo>
                  <a:pt x="5374136" y="1428320"/>
                </a:lnTo>
                <a:lnTo>
                  <a:pt x="5368299" y="1435504"/>
                </a:lnTo>
                <a:lnTo>
                  <a:pt x="5361563" y="1443138"/>
                </a:lnTo>
                <a:lnTo>
                  <a:pt x="5335518" y="1475469"/>
                </a:lnTo>
                <a:lnTo>
                  <a:pt x="5339560" y="1484450"/>
                </a:lnTo>
                <a:lnTo>
                  <a:pt x="5342703" y="1493431"/>
                </a:lnTo>
                <a:lnTo>
                  <a:pt x="5344948" y="1501514"/>
                </a:lnTo>
                <a:lnTo>
                  <a:pt x="5346744" y="1510046"/>
                </a:lnTo>
                <a:lnTo>
                  <a:pt x="5347642" y="1518578"/>
                </a:lnTo>
                <a:lnTo>
                  <a:pt x="5348541" y="1526211"/>
                </a:lnTo>
                <a:lnTo>
                  <a:pt x="5348541" y="1533845"/>
                </a:lnTo>
                <a:lnTo>
                  <a:pt x="5348092" y="1541479"/>
                </a:lnTo>
                <a:lnTo>
                  <a:pt x="5347193" y="1548664"/>
                </a:lnTo>
                <a:lnTo>
                  <a:pt x="5345846" y="1556298"/>
                </a:lnTo>
                <a:lnTo>
                  <a:pt x="5344050" y="1563033"/>
                </a:lnTo>
                <a:lnTo>
                  <a:pt x="5341356" y="1569769"/>
                </a:lnTo>
                <a:lnTo>
                  <a:pt x="5337763" y="1576055"/>
                </a:lnTo>
                <a:lnTo>
                  <a:pt x="5334171" y="1581893"/>
                </a:lnTo>
                <a:lnTo>
                  <a:pt x="5330579" y="1588180"/>
                </a:lnTo>
                <a:lnTo>
                  <a:pt x="5326088" y="1594017"/>
                </a:lnTo>
                <a:lnTo>
                  <a:pt x="5321149" y="1598957"/>
                </a:lnTo>
                <a:lnTo>
                  <a:pt x="5315760" y="1603896"/>
                </a:lnTo>
                <a:lnTo>
                  <a:pt x="5309923" y="1608836"/>
                </a:lnTo>
                <a:lnTo>
                  <a:pt x="5303187" y="1612877"/>
                </a:lnTo>
                <a:lnTo>
                  <a:pt x="5296002" y="1616919"/>
                </a:lnTo>
                <a:lnTo>
                  <a:pt x="5288818" y="1620960"/>
                </a:lnTo>
                <a:lnTo>
                  <a:pt x="5281184" y="1624552"/>
                </a:lnTo>
                <a:lnTo>
                  <a:pt x="5273101" y="1627696"/>
                </a:lnTo>
                <a:lnTo>
                  <a:pt x="5264120" y="1630390"/>
                </a:lnTo>
                <a:lnTo>
                  <a:pt x="5255139" y="1632635"/>
                </a:lnTo>
                <a:lnTo>
                  <a:pt x="5246158" y="1634880"/>
                </a:lnTo>
                <a:lnTo>
                  <a:pt x="5236279" y="1636676"/>
                </a:lnTo>
                <a:lnTo>
                  <a:pt x="5225951" y="1637575"/>
                </a:lnTo>
                <a:lnTo>
                  <a:pt x="5215174" y="1638473"/>
                </a:lnTo>
                <a:lnTo>
                  <a:pt x="5204397" y="1638922"/>
                </a:lnTo>
                <a:lnTo>
                  <a:pt x="5193171" y="1638922"/>
                </a:lnTo>
                <a:lnTo>
                  <a:pt x="5183292" y="1641616"/>
                </a:lnTo>
                <a:lnTo>
                  <a:pt x="5173862" y="1644310"/>
                </a:lnTo>
                <a:lnTo>
                  <a:pt x="5163983" y="1646106"/>
                </a:lnTo>
                <a:lnTo>
                  <a:pt x="5154553" y="1647454"/>
                </a:lnTo>
                <a:lnTo>
                  <a:pt x="5144225" y="1647903"/>
                </a:lnTo>
                <a:lnTo>
                  <a:pt x="5134795" y="1647454"/>
                </a:lnTo>
                <a:lnTo>
                  <a:pt x="5129856" y="1647005"/>
                </a:lnTo>
                <a:lnTo>
                  <a:pt x="5124916" y="1646106"/>
                </a:lnTo>
                <a:lnTo>
                  <a:pt x="5119977" y="1644759"/>
                </a:lnTo>
                <a:lnTo>
                  <a:pt x="5114588" y="1643412"/>
                </a:lnTo>
                <a:lnTo>
                  <a:pt x="5104709" y="1647005"/>
                </a:lnTo>
                <a:lnTo>
                  <a:pt x="5094830" y="1650148"/>
                </a:lnTo>
                <a:lnTo>
                  <a:pt x="5084502" y="1651944"/>
                </a:lnTo>
                <a:lnTo>
                  <a:pt x="5079563" y="1652842"/>
                </a:lnTo>
                <a:lnTo>
                  <a:pt x="5074174" y="1653291"/>
                </a:lnTo>
                <a:lnTo>
                  <a:pt x="5069235" y="1653740"/>
                </a:lnTo>
                <a:lnTo>
                  <a:pt x="5063846" y="1653291"/>
                </a:lnTo>
                <a:lnTo>
                  <a:pt x="5058907" y="1652842"/>
                </a:lnTo>
                <a:lnTo>
                  <a:pt x="5053967" y="1652393"/>
                </a:lnTo>
                <a:lnTo>
                  <a:pt x="5049028" y="1651046"/>
                </a:lnTo>
                <a:lnTo>
                  <a:pt x="5043639" y="1649250"/>
                </a:lnTo>
                <a:lnTo>
                  <a:pt x="5038250" y="1647005"/>
                </a:lnTo>
                <a:lnTo>
                  <a:pt x="5033311" y="1644310"/>
                </a:lnTo>
                <a:lnTo>
                  <a:pt x="4911171" y="1665416"/>
                </a:lnTo>
                <a:lnTo>
                  <a:pt x="4911171" y="1675294"/>
                </a:lnTo>
                <a:lnTo>
                  <a:pt x="4910273" y="1685623"/>
                </a:lnTo>
                <a:lnTo>
                  <a:pt x="5237626" y="1766900"/>
                </a:lnTo>
                <a:lnTo>
                  <a:pt x="5264120" y="1774533"/>
                </a:lnTo>
                <a:lnTo>
                  <a:pt x="5291512" y="1781269"/>
                </a:lnTo>
                <a:lnTo>
                  <a:pt x="5345846" y="1794291"/>
                </a:lnTo>
                <a:lnTo>
                  <a:pt x="5399732" y="1806865"/>
                </a:lnTo>
                <a:lnTo>
                  <a:pt x="5454066" y="1820785"/>
                </a:lnTo>
                <a:lnTo>
                  <a:pt x="5480560" y="1827521"/>
                </a:lnTo>
                <a:lnTo>
                  <a:pt x="5507503" y="1835155"/>
                </a:lnTo>
                <a:lnTo>
                  <a:pt x="5534445" y="1843237"/>
                </a:lnTo>
                <a:lnTo>
                  <a:pt x="5560490" y="1852218"/>
                </a:lnTo>
                <a:lnTo>
                  <a:pt x="5586983" y="1861199"/>
                </a:lnTo>
                <a:lnTo>
                  <a:pt x="5613028" y="1871527"/>
                </a:lnTo>
                <a:lnTo>
                  <a:pt x="5639072" y="1882753"/>
                </a:lnTo>
                <a:lnTo>
                  <a:pt x="5664219" y="1894429"/>
                </a:lnTo>
                <a:lnTo>
                  <a:pt x="5676792" y="1897123"/>
                </a:lnTo>
                <a:lnTo>
                  <a:pt x="5688467" y="1900266"/>
                </a:lnTo>
                <a:lnTo>
                  <a:pt x="5699245" y="1903858"/>
                </a:lnTo>
                <a:lnTo>
                  <a:pt x="5710022" y="1907900"/>
                </a:lnTo>
                <a:lnTo>
                  <a:pt x="5719002" y="1912390"/>
                </a:lnTo>
                <a:lnTo>
                  <a:pt x="5727534" y="1917330"/>
                </a:lnTo>
                <a:lnTo>
                  <a:pt x="5731127" y="1920922"/>
                </a:lnTo>
                <a:lnTo>
                  <a:pt x="5734719" y="1924066"/>
                </a:lnTo>
                <a:lnTo>
                  <a:pt x="5738311" y="1927209"/>
                </a:lnTo>
                <a:lnTo>
                  <a:pt x="5741455" y="1930352"/>
                </a:lnTo>
                <a:lnTo>
                  <a:pt x="5744149" y="1933944"/>
                </a:lnTo>
                <a:lnTo>
                  <a:pt x="5746843" y="1937986"/>
                </a:lnTo>
                <a:lnTo>
                  <a:pt x="5749089" y="1941578"/>
                </a:lnTo>
                <a:lnTo>
                  <a:pt x="5751334" y="1946069"/>
                </a:lnTo>
                <a:lnTo>
                  <a:pt x="5752681" y="1950559"/>
                </a:lnTo>
                <a:lnTo>
                  <a:pt x="5754028" y="1955498"/>
                </a:lnTo>
                <a:lnTo>
                  <a:pt x="5755375" y="1960438"/>
                </a:lnTo>
                <a:lnTo>
                  <a:pt x="5755824" y="1965377"/>
                </a:lnTo>
                <a:lnTo>
                  <a:pt x="5756273" y="1970766"/>
                </a:lnTo>
                <a:lnTo>
                  <a:pt x="5756273" y="1976604"/>
                </a:lnTo>
                <a:lnTo>
                  <a:pt x="5755824" y="1982441"/>
                </a:lnTo>
                <a:lnTo>
                  <a:pt x="5755375" y="1988728"/>
                </a:lnTo>
                <a:lnTo>
                  <a:pt x="5754028" y="1995463"/>
                </a:lnTo>
                <a:lnTo>
                  <a:pt x="5752681" y="2002199"/>
                </a:lnTo>
                <a:lnTo>
                  <a:pt x="5750885" y="2009384"/>
                </a:lnTo>
                <a:lnTo>
                  <a:pt x="5748639" y="2016569"/>
                </a:lnTo>
                <a:lnTo>
                  <a:pt x="5747292" y="2022406"/>
                </a:lnTo>
                <a:lnTo>
                  <a:pt x="5745496" y="2027795"/>
                </a:lnTo>
                <a:lnTo>
                  <a:pt x="5744598" y="2034081"/>
                </a:lnTo>
                <a:lnTo>
                  <a:pt x="5744149" y="2039919"/>
                </a:lnTo>
                <a:lnTo>
                  <a:pt x="5743700" y="2052043"/>
                </a:lnTo>
                <a:lnTo>
                  <a:pt x="5743700" y="2064168"/>
                </a:lnTo>
                <a:lnTo>
                  <a:pt x="5745496" y="2089314"/>
                </a:lnTo>
                <a:lnTo>
                  <a:pt x="5745945" y="2102336"/>
                </a:lnTo>
                <a:lnTo>
                  <a:pt x="5746843" y="2114012"/>
                </a:lnTo>
                <a:lnTo>
                  <a:pt x="5749538" y="2128830"/>
                </a:lnTo>
                <a:lnTo>
                  <a:pt x="5751334" y="2143649"/>
                </a:lnTo>
                <a:lnTo>
                  <a:pt x="5751783" y="2157569"/>
                </a:lnTo>
                <a:lnTo>
                  <a:pt x="5751334" y="2171040"/>
                </a:lnTo>
                <a:lnTo>
                  <a:pt x="5749987" y="2184961"/>
                </a:lnTo>
                <a:lnTo>
                  <a:pt x="5747741" y="2197534"/>
                </a:lnTo>
                <a:lnTo>
                  <a:pt x="5743700" y="2209658"/>
                </a:lnTo>
                <a:lnTo>
                  <a:pt x="5739210" y="2222231"/>
                </a:lnTo>
                <a:lnTo>
                  <a:pt x="5733821" y="2233458"/>
                </a:lnTo>
                <a:lnTo>
                  <a:pt x="5727534" y="2244683"/>
                </a:lnTo>
                <a:lnTo>
                  <a:pt x="5720350" y="2255461"/>
                </a:lnTo>
                <a:lnTo>
                  <a:pt x="5712267" y="2265789"/>
                </a:lnTo>
                <a:lnTo>
                  <a:pt x="5702388" y="2275668"/>
                </a:lnTo>
                <a:lnTo>
                  <a:pt x="5692509" y="2285098"/>
                </a:lnTo>
                <a:lnTo>
                  <a:pt x="5681283" y="2294977"/>
                </a:lnTo>
                <a:lnTo>
                  <a:pt x="5668709" y="2303509"/>
                </a:lnTo>
                <a:lnTo>
                  <a:pt x="5677690" y="2309795"/>
                </a:lnTo>
                <a:lnTo>
                  <a:pt x="5686671" y="2316980"/>
                </a:lnTo>
                <a:lnTo>
                  <a:pt x="5695203" y="2325063"/>
                </a:lnTo>
                <a:lnTo>
                  <a:pt x="5698795" y="2328655"/>
                </a:lnTo>
                <a:lnTo>
                  <a:pt x="5701939" y="2332696"/>
                </a:lnTo>
                <a:lnTo>
                  <a:pt x="5705082" y="2336738"/>
                </a:lnTo>
                <a:lnTo>
                  <a:pt x="5706878" y="2340779"/>
                </a:lnTo>
                <a:lnTo>
                  <a:pt x="5708225" y="2344821"/>
                </a:lnTo>
                <a:lnTo>
                  <a:pt x="5708225" y="2348862"/>
                </a:lnTo>
                <a:lnTo>
                  <a:pt x="5708225" y="2351107"/>
                </a:lnTo>
                <a:lnTo>
                  <a:pt x="5707776" y="2352903"/>
                </a:lnTo>
                <a:lnTo>
                  <a:pt x="5706878" y="2354700"/>
                </a:lnTo>
                <a:lnTo>
                  <a:pt x="5705531" y="2356945"/>
                </a:lnTo>
                <a:lnTo>
                  <a:pt x="5704184" y="2359190"/>
                </a:lnTo>
                <a:lnTo>
                  <a:pt x="5702388" y="2360986"/>
                </a:lnTo>
                <a:lnTo>
                  <a:pt x="5697897" y="2364579"/>
                </a:lnTo>
                <a:lnTo>
                  <a:pt x="5693407" y="2368171"/>
                </a:lnTo>
                <a:lnTo>
                  <a:pt x="5688467" y="2371763"/>
                </a:lnTo>
                <a:lnTo>
                  <a:pt x="5679487" y="2379846"/>
                </a:lnTo>
                <a:lnTo>
                  <a:pt x="5670506" y="2388827"/>
                </a:lnTo>
                <a:lnTo>
                  <a:pt x="5661974" y="2398706"/>
                </a:lnTo>
                <a:lnTo>
                  <a:pt x="5644461" y="2417566"/>
                </a:lnTo>
                <a:lnTo>
                  <a:pt x="5635031" y="2426996"/>
                </a:lnTo>
                <a:lnTo>
                  <a:pt x="5626050" y="2435528"/>
                </a:lnTo>
                <a:lnTo>
                  <a:pt x="5621111" y="2439569"/>
                </a:lnTo>
                <a:lnTo>
                  <a:pt x="5616171" y="2443161"/>
                </a:lnTo>
                <a:lnTo>
                  <a:pt x="5611232" y="2446305"/>
                </a:lnTo>
                <a:lnTo>
                  <a:pt x="5605843" y="2448999"/>
                </a:lnTo>
                <a:lnTo>
                  <a:pt x="5600455" y="2451693"/>
                </a:lnTo>
                <a:lnTo>
                  <a:pt x="5594617" y="2453489"/>
                </a:lnTo>
                <a:lnTo>
                  <a:pt x="5588779" y="2455286"/>
                </a:lnTo>
                <a:lnTo>
                  <a:pt x="5582942" y="2456633"/>
                </a:lnTo>
                <a:lnTo>
                  <a:pt x="5576655" y="2457082"/>
                </a:lnTo>
                <a:lnTo>
                  <a:pt x="5570369" y="2457082"/>
                </a:lnTo>
                <a:lnTo>
                  <a:pt x="5563633" y="2456633"/>
                </a:lnTo>
                <a:lnTo>
                  <a:pt x="5555999" y="2455286"/>
                </a:lnTo>
                <a:lnTo>
                  <a:pt x="5548815" y="2453489"/>
                </a:lnTo>
                <a:lnTo>
                  <a:pt x="5541181" y="2450795"/>
                </a:lnTo>
                <a:lnTo>
                  <a:pt x="5533547" y="2447652"/>
                </a:lnTo>
                <a:lnTo>
                  <a:pt x="5525464" y="2443611"/>
                </a:lnTo>
                <a:lnTo>
                  <a:pt x="5517382" y="2447203"/>
                </a:lnTo>
                <a:lnTo>
                  <a:pt x="5510197" y="2450346"/>
                </a:lnTo>
                <a:lnTo>
                  <a:pt x="5503012" y="2453489"/>
                </a:lnTo>
                <a:lnTo>
                  <a:pt x="5495827" y="2456184"/>
                </a:lnTo>
                <a:lnTo>
                  <a:pt x="5480111" y="2460674"/>
                </a:lnTo>
                <a:lnTo>
                  <a:pt x="5465292" y="2464716"/>
                </a:lnTo>
                <a:lnTo>
                  <a:pt x="5449576" y="2467410"/>
                </a:lnTo>
                <a:lnTo>
                  <a:pt x="5434308" y="2470553"/>
                </a:lnTo>
                <a:lnTo>
                  <a:pt x="5419041" y="2471901"/>
                </a:lnTo>
                <a:lnTo>
                  <a:pt x="5403324" y="2473248"/>
                </a:lnTo>
                <a:lnTo>
                  <a:pt x="5371891" y="2475044"/>
                </a:lnTo>
                <a:lnTo>
                  <a:pt x="5341356" y="2476840"/>
                </a:lnTo>
                <a:lnTo>
                  <a:pt x="5325190" y="2477738"/>
                </a:lnTo>
                <a:lnTo>
                  <a:pt x="5309923" y="2478636"/>
                </a:lnTo>
                <a:lnTo>
                  <a:pt x="5294206" y="2479983"/>
                </a:lnTo>
                <a:lnTo>
                  <a:pt x="5278939" y="2482228"/>
                </a:lnTo>
                <a:lnTo>
                  <a:pt x="5275346" y="2506477"/>
                </a:lnTo>
                <a:lnTo>
                  <a:pt x="5278939" y="2523540"/>
                </a:lnTo>
                <a:lnTo>
                  <a:pt x="5282531" y="2540604"/>
                </a:lnTo>
                <a:lnTo>
                  <a:pt x="5285225" y="2558117"/>
                </a:lnTo>
                <a:lnTo>
                  <a:pt x="5287021" y="2575181"/>
                </a:lnTo>
                <a:lnTo>
                  <a:pt x="5287919" y="2584162"/>
                </a:lnTo>
                <a:lnTo>
                  <a:pt x="5287919" y="2592693"/>
                </a:lnTo>
                <a:lnTo>
                  <a:pt x="5287919" y="2601225"/>
                </a:lnTo>
                <a:lnTo>
                  <a:pt x="5287021" y="2609757"/>
                </a:lnTo>
                <a:lnTo>
                  <a:pt x="5286123" y="2618738"/>
                </a:lnTo>
                <a:lnTo>
                  <a:pt x="5284776" y="2627270"/>
                </a:lnTo>
                <a:lnTo>
                  <a:pt x="5282531" y="2635802"/>
                </a:lnTo>
                <a:lnTo>
                  <a:pt x="5279837" y="2644783"/>
                </a:lnTo>
                <a:lnTo>
                  <a:pt x="5282531" y="2649722"/>
                </a:lnTo>
                <a:lnTo>
                  <a:pt x="5284776" y="2655560"/>
                </a:lnTo>
                <a:lnTo>
                  <a:pt x="5286123" y="2660499"/>
                </a:lnTo>
                <a:lnTo>
                  <a:pt x="5287470" y="2665439"/>
                </a:lnTo>
                <a:lnTo>
                  <a:pt x="5287919" y="2670827"/>
                </a:lnTo>
                <a:lnTo>
                  <a:pt x="5288369" y="2675767"/>
                </a:lnTo>
                <a:lnTo>
                  <a:pt x="5288369" y="2680706"/>
                </a:lnTo>
                <a:lnTo>
                  <a:pt x="5287919" y="2686095"/>
                </a:lnTo>
                <a:lnTo>
                  <a:pt x="5286123" y="2696423"/>
                </a:lnTo>
                <a:lnTo>
                  <a:pt x="5283878" y="2706751"/>
                </a:lnTo>
                <a:lnTo>
                  <a:pt x="5278490" y="2727407"/>
                </a:lnTo>
                <a:lnTo>
                  <a:pt x="5276244" y="2747165"/>
                </a:lnTo>
                <a:lnTo>
                  <a:pt x="5273101" y="2766923"/>
                </a:lnTo>
                <a:lnTo>
                  <a:pt x="5270856" y="2776802"/>
                </a:lnTo>
                <a:lnTo>
                  <a:pt x="5268611" y="2786232"/>
                </a:lnTo>
                <a:lnTo>
                  <a:pt x="5265916" y="2795213"/>
                </a:lnTo>
                <a:lnTo>
                  <a:pt x="5262324" y="2805092"/>
                </a:lnTo>
                <a:lnTo>
                  <a:pt x="5259181" y="2813624"/>
                </a:lnTo>
                <a:lnTo>
                  <a:pt x="5255139" y="2822604"/>
                </a:lnTo>
                <a:lnTo>
                  <a:pt x="5250200" y="2830688"/>
                </a:lnTo>
                <a:lnTo>
                  <a:pt x="5244811" y="2839668"/>
                </a:lnTo>
                <a:lnTo>
                  <a:pt x="5238974" y="2847302"/>
                </a:lnTo>
                <a:lnTo>
                  <a:pt x="5232238" y="2854936"/>
                </a:lnTo>
                <a:lnTo>
                  <a:pt x="5224155" y="2861671"/>
                </a:lnTo>
                <a:lnTo>
                  <a:pt x="5216072" y="2868407"/>
                </a:lnTo>
                <a:lnTo>
                  <a:pt x="5216521" y="2869754"/>
                </a:lnTo>
                <a:lnTo>
                  <a:pt x="5216970" y="2871102"/>
                </a:lnTo>
                <a:lnTo>
                  <a:pt x="5216970" y="2872448"/>
                </a:lnTo>
                <a:lnTo>
                  <a:pt x="5216970" y="2874245"/>
                </a:lnTo>
                <a:lnTo>
                  <a:pt x="5215623" y="2876490"/>
                </a:lnTo>
                <a:lnTo>
                  <a:pt x="5213827" y="2879184"/>
                </a:lnTo>
                <a:lnTo>
                  <a:pt x="5211582" y="2881430"/>
                </a:lnTo>
                <a:lnTo>
                  <a:pt x="5208888" y="2883675"/>
                </a:lnTo>
                <a:lnTo>
                  <a:pt x="5203499" y="2888165"/>
                </a:lnTo>
                <a:lnTo>
                  <a:pt x="5200805" y="2890410"/>
                </a:lnTo>
                <a:lnTo>
                  <a:pt x="5199009" y="2893105"/>
                </a:lnTo>
                <a:lnTo>
                  <a:pt x="5198110" y="2895350"/>
                </a:lnTo>
                <a:lnTo>
                  <a:pt x="5198110" y="2896697"/>
                </a:lnTo>
                <a:lnTo>
                  <a:pt x="5198110" y="2897595"/>
                </a:lnTo>
                <a:lnTo>
                  <a:pt x="5198560" y="2898942"/>
                </a:lnTo>
                <a:lnTo>
                  <a:pt x="5199009" y="2900289"/>
                </a:lnTo>
                <a:lnTo>
                  <a:pt x="5201703" y="2902984"/>
                </a:lnTo>
                <a:lnTo>
                  <a:pt x="5205744" y="2905678"/>
                </a:lnTo>
                <a:lnTo>
                  <a:pt x="5212031" y="2908372"/>
                </a:lnTo>
                <a:lnTo>
                  <a:pt x="5216970" y="2911515"/>
                </a:lnTo>
                <a:lnTo>
                  <a:pt x="5221461" y="2914210"/>
                </a:lnTo>
                <a:lnTo>
                  <a:pt x="5225502" y="2917802"/>
                </a:lnTo>
                <a:lnTo>
                  <a:pt x="5229544" y="2921394"/>
                </a:lnTo>
                <a:lnTo>
                  <a:pt x="5232687" y="2924987"/>
                </a:lnTo>
                <a:lnTo>
                  <a:pt x="5235381" y="2929028"/>
                </a:lnTo>
                <a:lnTo>
                  <a:pt x="5237177" y="2933070"/>
                </a:lnTo>
                <a:lnTo>
                  <a:pt x="5238525" y="2937111"/>
                </a:lnTo>
                <a:lnTo>
                  <a:pt x="5239423" y="2940704"/>
                </a:lnTo>
                <a:lnTo>
                  <a:pt x="5239423" y="2944745"/>
                </a:lnTo>
                <a:lnTo>
                  <a:pt x="5238974" y="2948337"/>
                </a:lnTo>
                <a:lnTo>
                  <a:pt x="5238075" y="2951481"/>
                </a:lnTo>
                <a:lnTo>
                  <a:pt x="5236728" y="2954175"/>
                </a:lnTo>
                <a:lnTo>
                  <a:pt x="5234483" y="2956420"/>
                </a:lnTo>
                <a:lnTo>
                  <a:pt x="5231340" y="2957767"/>
                </a:lnTo>
                <a:lnTo>
                  <a:pt x="5227747" y="2958665"/>
                </a:lnTo>
                <a:lnTo>
                  <a:pt x="5222359" y="2959563"/>
                </a:lnTo>
                <a:lnTo>
                  <a:pt x="5217419" y="2960461"/>
                </a:lnTo>
                <a:lnTo>
                  <a:pt x="5212480" y="2962258"/>
                </a:lnTo>
                <a:lnTo>
                  <a:pt x="5207540" y="2963605"/>
                </a:lnTo>
                <a:lnTo>
                  <a:pt x="5199009" y="2967646"/>
                </a:lnTo>
                <a:lnTo>
                  <a:pt x="5190028" y="2972586"/>
                </a:lnTo>
                <a:lnTo>
                  <a:pt x="5181945" y="2977974"/>
                </a:lnTo>
                <a:lnTo>
                  <a:pt x="5174311" y="2984710"/>
                </a:lnTo>
                <a:lnTo>
                  <a:pt x="5159493" y="2997283"/>
                </a:lnTo>
                <a:lnTo>
                  <a:pt x="5151859" y="3003121"/>
                </a:lnTo>
                <a:lnTo>
                  <a:pt x="5144225" y="3009407"/>
                </a:lnTo>
                <a:lnTo>
                  <a:pt x="5136591" y="3014796"/>
                </a:lnTo>
                <a:lnTo>
                  <a:pt x="5128509" y="3019735"/>
                </a:lnTo>
                <a:lnTo>
                  <a:pt x="5119977" y="3024226"/>
                </a:lnTo>
                <a:lnTo>
                  <a:pt x="5115486" y="3026022"/>
                </a:lnTo>
                <a:lnTo>
                  <a:pt x="5110996" y="3027369"/>
                </a:lnTo>
                <a:lnTo>
                  <a:pt x="5106056" y="3028267"/>
                </a:lnTo>
                <a:lnTo>
                  <a:pt x="5101566" y="3029165"/>
                </a:lnTo>
                <a:lnTo>
                  <a:pt x="5096177" y="3029614"/>
                </a:lnTo>
                <a:lnTo>
                  <a:pt x="5091238" y="3030064"/>
                </a:lnTo>
                <a:lnTo>
                  <a:pt x="5053967" y="3033656"/>
                </a:lnTo>
                <a:lnTo>
                  <a:pt x="4972690" y="3035901"/>
                </a:lnTo>
                <a:lnTo>
                  <a:pt x="4869859" y="3054312"/>
                </a:lnTo>
                <a:lnTo>
                  <a:pt x="4868511" y="3071376"/>
                </a:lnTo>
                <a:lnTo>
                  <a:pt x="4867613" y="3088439"/>
                </a:lnTo>
                <a:lnTo>
                  <a:pt x="4867164" y="3106401"/>
                </a:lnTo>
                <a:lnTo>
                  <a:pt x="4867613" y="3123465"/>
                </a:lnTo>
                <a:lnTo>
                  <a:pt x="4868062" y="3158490"/>
                </a:lnTo>
                <a:lnTo>
                  <a:pt x="4867613" y="3176452"/>
                </a:lnTo>
                <a:lnTo>
                  <a:pt x="4867164" y="3193516"/>
                </a:lnTo>
                <a:lnTo>
                  <a:pt x="4865368" y="3210579"/>
                </a:lnTo>
                <a:lnTo>
                  <a:pt x="4864021" y="3219111"/>
                </a:lnTo>
                <a:lnTo>
                  <a:pt x="4862225" y="3227194"/>
                </a:lnTo>
                <a:lnTo>
                  <a:pt x="4860429" y="3235277"/>
                </a:lnTo>
                <a:lnTo>
                  <a:pt x="4858183" y="3243809"/>
                </a:lnTo>
                <a:lnTo>
                  <a:pt x="4855040" y="3251892"/>
                </a:lnTo>
                <a:lnTo>
                  <a:pt x="4851897" y="3259975"/>
                </a:lnTo>
                <a:lnTo>
                  <a:pt x="4848304" y="3267608"/>
                </a:lnTo>
                <a:lnTo>
                  <a:pt x="4844263" y="3275242"/>
                </a:lnTo>
                <a:lnTo>
                  <a:pt x="4839773" y="3283325"/>
                </a:lnTo>
                <a:lnTo>
                  <a:pt x="4834384" y="3290510"/>
                </a:lnTo>
                <a:lnTo>
                  <a:pt x="4828546" y="3297694"/>
                </a:lnTo>
                <a:lnTo>
                  <a:pt x="4822260" y="3304879"/>
                </a:lnTo>
                <a:lnTo>
                  <a:pt x="4814626" y="3312064"/>
                </a:lnTo>
                <a:lnTo>
                  <a:pt x="4806992" y="3319249"/>
                </a:lnTo>
                <a:lnTo>
                  <a:pt x="4809237" y="3329128"/>
                </a:lnTo>
                <a:lnTo>
                  <a:pt x="4811034" y="3338108"/>
                </a:lnTo>
                <a:lnTo>
                  <a:pt x="4812381" y="3347089"/>
                </a:lnTo>
                <a:lnTo>
                  <a:pt x="4812830" y="3355621"/>
                </a:lnTo>
                <a:lnTo>
                  <a:pt x="4812830" y="3363704"/>
                </a:lnTo>
                <a:lnTo>
                  <a:pt x="4811932" y="3371338"/>
                </a:lnTo>
                <a:lnTo>
                  <a:pt x="4811034" y="3378073"/>
                </a:lnTo>
                <a:lnTo>
                  <a:pt x="4809237" y="3384809"/>
                </a:lnTo>
                <a:lnTo>
                  <a:pt x="4806992" y="3391545"/>
                </a:lnTo>
                <a:lnTo>
                  <a:pt x="4804298" y="3397382"/>
                </a:lnTo>
                <a:lnTo>
                  <a:pt x="4801155" y="3403220"/>
                </a:lnTo>
                <a:lnTo>
                  <a:pt x="4798011" y="3408159"/>
                </a:lnTo>
                <a:lnTo>
                  <a:pt x="4793970" y="3413099"/>
                </a:lnTo>
                <a:lnTo>
                  <a:pt x="4789929" y="3418038"/>
                </a:lnTo>
                <a:lnTo>
                  <a:pt x="4785438" y="3422529"/>
                </a:lnTo>
                <a:lnTo>
                  <a:pt x="4780050" y="3427019"/>
                </a:lnTo>
                <a:lnTo>
                  <a:pt x="4775110" y="3431061"/>
                </a:lnTo>
                <a:lnTo>
                  <a:pt x="4769722" y="3435102"/>
                </a:lnTo>
                <a:lnTo>
                  <a:pt x="4758495" y="3441838"/>
                </a:lnTo>
                <a:lnTo>
                  <a:pt x="4746371" y="3448573"/>
                </a:lnTo>
                <a:lnTo>
                  <a:pt x="4733349" y="3454860"/>
                </a:lnTo>
                <a:lnTo>
                  <a:pt x="4707304" y="3466984"/>
                </a:lnTo>
                <a:lnTo>
                  <a:pt x="4694282" y="3472822"/>
                </a:lnTo>
                <a:lnTo>
                  <a:pt x="4682158" y="3479108"/>
                </a:lnTo>
                <a:lnTo>
                  <a:pt x="4547444" y="3506500"/>
                </a:lnTo>
                <a:lnTo>
                  <a:pt x="4563610" y="3544669"/>
                </a:lnTo>
                <a:lnTo>
                  <a:pt x="4572591" y="3546914"/>
                </a:lnTo>
                <a:lnTo>
                  <a:pt x="4582021" y="3548261"/>
                </a:lnTo>
                <a:lnTo>
                  <a:pt x="4601779" y="3547812"/>
                </a:lnTo>
                <a:lnTo>
                  <a:pt x="4620639" y="3548710"/>
                </a:lnTo>
                <a:lnTo>
                  <a:pt x="4639947" y="3550058"/>
                </a:lnTo>
                <a:lnTo>
                  <a:pt x="4658359" y="3552303"/>
                </a:lnTo>
                <a:lnTo>
                  <a:pt x="4677218" y="3554997"/>
                </a:lnTo>
                <a:lnTo>
                  <a:pt x="4695180" y="3558589"/>
                </a:lnTo>
                <a:lnTo>
                  <a:pt x="4713591" y="3563080"/>
                </a:lnTo>
                <a:lnTo>
                  <a:pt x="4731553" y="3568019"/>
                </a:lnTo>
                <a:lnTo>
                  <a:pt x="4749514" y="3573857"/>
                </a:lnTo>
                <a:lnTo>
                  <a:pt x="4767027" y="3579695"/>
                </a:lnTo>
                <a:lnTo>
                  <a:pt x="4784540" y="3586430"/>
                </a:lnTo>
                <a:lnTo>
                  <a:pt x="4802053" y="3593166"/>
                </a:lnTo>
                <a:lnTo>
                  <a:pt x="4819116" y="3600800"/>
                </a:lnTo>
                <a:lnTo>
                  <a:pt x="4836629" y="3608882"/>
                </a:lnTo>
                <a:lnTo>
                  <a:pt x="4853244" y="3616965"/>
                </a:lnTo>
                <a:lnTo>
                  <a:pt x="4870757" y="3625497"/>
                </a:lnTo>
                <a:lnTo>
                  <a:pt x="4871206" y="3625497"/>
                </a:lnTo>
                <a:lnTo>
                  <a:pt x="4885575" y="3629089"/>
                </a:lnTo>
                <a:lnTo>
                  <a:pt x="4899046" y="3633131"/>
                </a:lnTo>
                <a:lnTo>
                  <a:pt x="4911171" y="3638070"/>
                </a:lnTo>
                <a:lnTo>
                  <a:pt x="4917008" y="3640765"/>
                </a:lnTo>
                <a:lnTo>
                  <a:pt x="4922397" y="3643459"/>
                </a:lnTo>
                <a:lnTo>
                  <a:pt x="4927785" y="3647051"/>
                </a:lnTo>
                <a:lnTo>
                  <a:pt x="4932725" y="3650195"/>
                </a:lnTo>
                <a:lnTo>
                  <a:pt x="4937664" y="3653338"/>
                </a:lnTo>
                <a:lnTo>
                  <a:pt x="4942155" y="3656930"/>
                </a:lnTo>
                <a:lnTo>
                  <a:pt x="4946196" y="3660972"/>
                </a:lnTo>
                <a:lnTo>
                  <a:pt x="4949789" y="3665013"/>
                </a:lnTo>
                <a:lnTo>
                  <a:pt x="4953381" y="3669054"/>
                </a:lnTo>
                <a:lnTo>
                  <a:pt x="4956973" y="3673545"/>
                </a:lnTo>
                <a:lnTo>
                  <a:pt x="4960117" y="3678035"/>
                </a:lnTo>
                <a:lnTo>
                  <a:pt x="4962811" y="3682975"/>
                </a:lnTo>
                <a:lnTo>
                  <a:pt x="4965505" y="3687914"/>
                </a:lnTo>
                <a:lnTo>
                  <a:pt x="4968199" y="3693303"/>
                </a:lnTo>
                <a:lnTo>
                  <a:pt x="4969996" y="3698691"/>
                </a:lnTo>
                <a:lnTo>
                  <a:pt x="4971792" y="3704080"/>
                </a:lnTo>
                <a:lnTo>
                  <a:pt x="4973588" y="3709918"/>
                </a:lnTo>
                <a:lnTo>
                  <a:pt x="4974935" y="3715755"/>
                </a:lnTo>
                <a:lnTo>
                  <a:pt x="4975833" y="3722491"/>
                </a:lnTo>
                <a:lnTo>
                  <a:pt x="4976731" y="3728777"/>
                </a:lnTo>
                <a:lnTo>
                  <a:pt x="4977180" y="3742249"/>
                </a:lnTo>
                <a:lnTo>
                  <a:pt x="4977180" y="3757067"/>
                </a:lnTo>
                <a:lnTo>
                  <a:pt x="4975833" y="3771886"/>
                </a:lnTo>
                <a:lnTo>
                  <a:pt x="4974935" y="3784908"/>
                </a:lnTo>
                <a:lnTo>
                  <a:pt x="4974037" y="3797930"/>
                </a:lnTo>
                <a:lnTo>
                  <a:pt x="4974037" y="3810504"/>
                </a:lnTo>
                <a:lnTo>
                  <a:pt x="4974486" y="3823526"/>
                </a:lnTo>
                <a:lnTo>
                  <a:pt x="4975384" y="3849571"/>
                </a:lnTo>
                <a:lnTo>
                  <a:pt x="4975833" y="3876064"/>
                </a:lnTo>
                <a:lnTo>
                  <a:pt x="4975833" y="3888638"/>
                </a:lnTo>
                <a:lnTo>
                  <a:pt x="4975384" y="3901660"/>
                </a:lnTo>
                <a:lnTo>
                  <a:pt x="4974037" y="3914682"/>
                </a:lnTo>
                <a:lnTo>
                  <a:pt x="4972241" y="3927255"/>
                </a:lnTo>
                <a:lnTo>
                  <a:pt x="4969547" y="3940278"/>
                </a:lnTo>
                <a:lnTo>
                  <a:pt x="4965056" y="3952851"/>
                </a:lnTo>
                <a:lnTo>
                  <a:pt x="4962811" y="3959138"/>
                </a:lnTo>
                <a:lnTo>
                  <a:pt x="4960566" y="3965424"/>
                </a:lnTo>
                <a:lnTo>
                  <a:pt x="4957422" y="3971262"/>
                </a:lnTo>
                <a:lnTo>
                  <a:pt x="4954279" y="3977997"/>
                </a:lnTo>
                <a:lnTo>
                  <a:pt x="4951585" y="3984733"/>
                </a:lnTo>
                <a:lnTo>
                  <a:pt x="4948441" y="3991918"/>
                </a:lnTo>
                <a:lnTo>
                  <a:pt x="4945298" y="3998205"/>
                </a:lnTo>
                <a:lnTo>
                  <a:pt x="4941706" y="4004940"/>
                </a:lnTo>
                <a:lnTo>
                  <a:pt x="4934072" y="4017513"/>
                </a:lnTo>
                <a:lnTo>
                  <a:pt x="4925540" y="4029638"/>
                </a:lnTo>
                <a:lnTo>
                  <a:pt x="4916559" y="4040864"/>
                </a:lnTo>
                <a:lnTo>
                  <a:pt x="4907129" y="4052090"/>
                </a:lnTo>
                <a:lnTo>
                  <a:pt x="4897250" y="4062867"/>
                </a:lnTo>
                <a:lnTo>
                  <a:pt x="4886922" y="4073195"/>
                </a:lnTo>
                <a:lnTo>
                  <a:pt x="4866266" y="4093851"/>
                </a:lnTo>
                <a:lnTo>
                  <a:pt x="4845161" y="4114058"/>
                </a:lnTo>
                <a:lnTo>
                  <a:pt x="4834833" y="4125284"/>
                </a:lnTo>
                <a:lnTo>
                  <a:pt x="4825403" y="4136061"/>
                </a:lnTo>
                <a:lnTo>
                  <a:pt x="4815524" y="4147287"/>
                </a:lnTo>
                <a:lnTo>
                  <a:pt x="4806992" y="4159412"/>
                </a:lnTo>
                <a:lnTo>
                  <a:pt x="4799808" y="4168842"/>
                </a:lnTo>
                <a:lnTo>
                  <a:pt x="4791725" y="4177823"/>
                </a:lnTo>
                <a:lnTo>
                  <a:pt x="4783642" y="4185456"/>
                </a:lnTo>
                <a:lnTo>
                  <a:pt x="4774212" y="4192192"/>
                </a:lnTo>
                <a:lnTo>
                  <a:pt x="4764782" y="4198479"/>
                </a:lnTo>
                <a:lnTo>
                  <a:pt x="4755352" y="4203867"/>
                </a:lnTo>
                <a:lnTo>
                  <a:pt x="4745024" y="4207909"/>
                </a:lnTo>
                <a:lnTo>
                  <a:pt x="4734696" y="4211501"/>
                </a:lnTo>
                <a:lnTo>
                  <a:pt x="4724368" y="4214195"/>
                </a:lnTo>
                <a:lnTo>
                  <a:pt x="4713142" y="4215991"/>
                </a:lnTo>
                <a:lnTo>
                  <a:pt x="4701916" y="4217338"/>
                </a:lnTo>
                <a:lnTo>
                  <a:pt x="4690690" y="4217788"/>
                </a:lnTo>
                <a:lnTo>
                  <a:pt x="4679014" y="4217788"/>
                </a:lnTo>
                <a:lnTo>
                  <a:pt x="4666890" y="4217338"/>
                </a:lnTo>
                <a:lnTo>
                  <a:pt x="4655216" y="4216440"/>
                </a:lnTo>
                <a:lnTo>
                  <a:pt x="4643091" y="4214644"/>
                </a:lnTo>
                <a:lnTo>
                  <a:pt x="4583817" y="4216889"/>
                </a:lnTo>
                <a:lnTo>
                  <a:pt x="4563610" y="4217338"/>
                </a:lnTo>
                <a:lnTo>
                  <a:pt x="4531728" y="4220931"/>
                </a:lnTo>
                <a:lnTo>
                  <a:pt x="4500294" y="4224074"/>
                </a:lnTo>
                <a:lnTo>
                  <a:pt x="4468412" y="4226768"/>
                </a:lnTo>
                <a:lnTo>
                  <a:pt x="4436979" y="4228565"/>
                </a:lnTo>
                <a:lnTo>
                  <a:pt x="4405097" y="4230361"/>
                </a:lnTo>
                <a:lnTo>
                  <a:pt x="4373664" y="4231708"/>
                </a:lnTo>
                <a:lnTo>
                  <a:pt x="4310797" y="4233953"/>
                </a:lnTo>
                <a:lnTo>
                  <a:pt x="4306757" y="4233953"/>
                </a:lnTo>
                <a:lnTo>
                  <a:pt x="4303164" y="4233953"/>
                </a:lnTo>
                <a:lnTo>
                  <a:pt x="4245686" y="4234851"/>
                </a:lnTo>
                <a:lnTo>
                  <a:pt x="4187759" y="4235300"/>
                </a:lnTo>
                <a:lnTo>
                  <a:pt x="4130730" y="4235749"/>
                </a:lnTo>
                <a:lnTo>
                  <a:pt x="4072804" y="4236647"/>
                </a:lnTo>
                <a:lnTo>
                  <a:pt x="3663724" y="4242485"/>
                </a:lnTo>
                <a:lnTo>
                  <a:pt x="3622860" y="4242485"/>
                </a:lnTo>
                <a:lnTo>
                  <a:pt x="3420341" y="4257303"/>
                </a:lnTo>
                <a:lnTo>
                  <a:pt x="3414055" y="4259549"/>
                </a:lnTo>
                <a:lnTo>
                  <a:pt x="3407319" y="4261345"/>
                </a:lnTo>
                <a:lnTo>
                  <a:pt x="3401032" y="4262692"/>
                </a:lnTo>
                <a:lnTo>
                  <a:pt x="3394746" y="4263590"/>
                </a:lnTo>
                <a:lnTo>
                  <a:pt x="3388459" y="4264488"/>
                </a:lnTo>
                <a:lnTo>
                  <a:pt x="3382172" y="4264937"/>
                </a:lnTo>
                <a:lnTo>
                  <a:pt x="3369150" y="4264937"/>
                </a:lnTo>
                <a:lnTo>
                  <a:pt x="3356577" y="4264488"/>
                </a:lnTo>
                <a:lnTo>
                  <a:pt x="3343554" y="4263590"/>
                </a:lnTo>
                <a:lnTo>
                  <a:pt x="3317959" y="4260447"/>
                </a:lnTo>
                <a:lnTo>
                  <a:pt x="3326042" y="4265835"/>
                </a:lnTo>
                <a:lnTo>
                  <a:pt x="3334574" y="4271224"/>
                </a:lnTo>
                <a:lnTo>
                  <a:pt x="3343554" y="4275714"/>
                </a:lnTo>
                <a:lnTo>
                  <a:pt x="3352086" y="4279307"/>
                </a:lnTo>
                <a:lnTo>
                  <a:pt x="3361067" y="4282899"/>
                </a:lnTo>
                <a:lnTo>
                  <a:pt x="3369599" y="4286042"/>
                </a:lnTo>
                <a:lnTo>
                  <a:pt x="3379029" y="4289186"/>
                </a:lnTo>
                <a:lnTo>
                  <a:pt x="3388010" y="4291431"/>
                </a:lnTo>
                <a:lnTo>
                  <a:pt x="3396991" y="4293676"/>
                </a:lnTo>
                <a:lnTo>
                  <a:pt x="3405972" y="4295472"/>
                </a:lnTo>
                <a:lnTo>
                  <a:pt x="3424383" y="4298167"/>
                </a:lnTo>
                <a:lnTo>
                  <a:pt x="3442793" y="4299963"/>
                </a:lnTo>
                <a:lnTo>
                  <a:pt x="3461653" y="4301310"/>
                </a:lnTo>
                <a:lnTo>
                  <a:pt x="3480513" y="4302208"/>
                </a:lnTo>
                <a:lnTo>
                  <a:pt x="3499373" y="4302657"/>
                </a:lnTo>
                <a:lnTo>
                  <a:pt x="3537093" y="4303555"/>
                </a:lnTo>
                <a:lnTo>
                  <a:pt x="3555953" y="4304004"/>
                </a:lnTo>
                <a:lnTo>
                  <a:pt x="3574813" y="4305351"/>
                </a:lnTo>
                <a:lnTo>
                  <a:pt x="3593223" y="4308046"/>
                </a:lnTo>
                <a:lnTo>
                  <a:pt x="3611634" y="4310740"/>
                </a:lnTo>
                <a:lnTo>
                  <a:pt x="3644415" y="4316577"/>
                </a:lnTo>
                <a:lnTo>
                  <a:pt x="3676746" y="4321068"/>
                </a:lnTo>
                <a:lnTo>
                  <a:pt x="3709526" y="4325558"/>
                </a:lnTo>
                <a:lnTo>
                  <a:pt x="3741857" y="4329600"/>
                </a:lnTo>
                <a:lnTo>
                  <a:pt x="3774638" y="4332743"/>
                </a:lnTo>
                <a:lnTo>
                  <a:pt x="3807418" y="4336335"/>
                </a:lnTo>
                <a:lnTo>
                  <a:pt x="3873428" y="4343071"/>
                </a:lnTo>
                <a:lnTo>
                  <a:pt x="3906208" y="4346214"/>
                </a:lnTo>
                <a:lnTo>
                  <a:pt x="3938988" y="4349807"/>
                </a:lnTo>
                <a:lnTo>
                  <a:pt x="3971768" y="4353399"/>
                </a:lnTo>
                <a:lnTo>
                  <a:pt x="4004549" y="4357890"/>
                </a:lnTo>
                <a:lnTo>
                  <a:pt x="4036880" y="4362829"/>
                </a:lnTo>
                <a:lnTo>
                  <a:pt x="4069211" y="4368667"/>
                </a:lnTo>
                <a:lnTo>
                  <a:pt x="4101992" y="4374953"/>
                </a:lnTo>
                <a:lnTo>
                  <a:pt x="4134323" y="4383036"/>
                </a:lnTo>
                <a:lnTo>
                  <a:pt x="5009961" y="4510565"/>
                </a:lnTo>
                <a:lnTo>
                  <a:pt x="5028371" y="4513259"/>
                </a:lnTo>
                <a:lnTo>
                  <a:pt x="5047231" y="4516402"/>
                </a:lnTo>
                <a:lnTo>
                  <a:pt x="5065642" y="4520444"/>
                </a:lnTo>
                <a:lnTo>
                  <a:pt x="5084053" y="4525383"/>
                </a:lnTo>
                <a:lnTo>
                  <a:pt x="5101566" y="4531221"/>
                </a:lnTo>
                <a:lnTo>
                  <a:pt x="5119528" y="4536610"/>
                </a:lnTo>
                <a:lnTo>
                  <a:pt x="5137040" y="4542896"/>
                </a:lnTo>
                <a:lnTo>
                  <a:pt x="5155002" y="4549183"/>
                </a:lnTo>
                <a:lnTo>
                  <a:pt x="5190028" y="4562205"/>
                </a:lnTo>
                <a:lnTo>
                  <a:pt x="5225053" y="4575676"/>
                </a:lnTo>
                <a:lnTo>
                  <a:pt x="5243015" y="4581514"/>
                </a:lnTo>
                <a:lnTo>
                  <a:pt x="5260528" y="4587352"/>
                </a:lnTo>
                <a:lnTo>
                  <a:pt x="5278939" y="4592740"/>
                </a:lnTo>
                <a:lnTo>
                  <a:pt x="5296900" y="4597680"/>
                </a:lnTo>
                <a:lnTo>
                  <a:pt x="5304534" y="4600374"/>
                </a:lnTo>
                <a:lnTo>
                  <a:pt x="5311719" y="4603068"/>
                </a:lnTo>
                <a:lnTo>
                  <a:pt x="5318455" y="4607110"/>
                </a:lnTo>
                <a:lnTo>
                  <a:pt x="5321598" y="4609355"/>
                </a:lnTo>
                <a:lnTo>
                  <a:pt x="5324292" y="4611600"/>
                </a:lnTo>
                <a:lnTo>
                  <a:pt x="5326986" y="4614294"/>
                </a:lnTo>
                <a:lnTo>
                  <a:pt x="5329232" y="4616989"/>
                </a:lnTo>
                <a:lnTo>
                  <a:pt x="5331028" y="4620132"/>
                </a:lnTo>
                <a:lnTo>
                  <a:pt x="5332824" y="4623275"/>
                </a:lnTo>
                <a:lnTo>
                  <a:pt x="5334171" y="4626868"/>
                </a:lnTo>
                <a:lnTo>
                  <a:pt x="5335069" y="4630460"/>
                </a:lnTo>
                <a:lnTo>
                  <a:pt x="5335518" y="4634501"/>
                </a:lnTo>
                <a:lnTo>
                  <a:pt x="5335518" y="4639441"/>
                </a:lnTo>
                <a:lnTo>
                  <a:pt x="5335069" y="4659648"/>
                </a:lnTo>
                <a:lnTo>
                  <a:pt x="5335069" y="4680304"/>
                </a:lnTo>
                <a:lnTo>
                  <a:pt x="5335518" y="4700960"/>
                </a:lnTo>
                <a:lnTo>
                  <a:pt x="5336416" y="4722065"/>
                </a:lnTo>
                <a:lnTo>
                  <a:pt x="5337314" y="4742721"/>
                </a:lnTo>
                <a:lnTo>
                  <a:pt x="5338213" y="4763826"/>
                </a:lnTo>
                <a:lnTo>
                  <a:pt x="5338213" y="4784482"/>
                </a:lnTo>
                <a:lnTo>
                  <a:pt x="5337763" y="4805138"/>
                </a:lnTo>
                <a:lnTo>
                  <a:pt x="5336416" y="4825795"/>
                </a:lnTo>
                <a:lnTo>
                  <a:pt x="5335518" y="4835674"/>
                </a:lnTo>
                <a:lnTo>
                  <a:pt x="5334171" y="4845553"/>
                </a:lnTo>
                <a:lnTo>
                  <a:pt x="5332375" y="4855432"/>
                </a:lnTo>
                <a:lnTo>
                  <a:pt x="5330130" y="4865760"/>
                </a:lnTo>
                <a:lnTo>
                  <a:pt x="5327885" y="4875639"/>
                </a:lnTo>
                <a:lnTo>
                  <a:pt x="5324741" y="4885518"/>
                </a:lnTo>
                <a:lnTo>
                  <a:pt x="5321598" y="4895397"/>
                </a:lnTo>
                <a:lnTo>
                  <a:pt x="5317556" y="4905276"/>
                </a:lnTo>
                <a:lnTo>
                  <a:pt x="5313515" y="4914705"/>
                </a:lnTo>
                <a:lnTo>
                  <a:pt x="5308576" y="4924135"/>
                </a:lnTo>
                <a:lnTo>
                  <a:pt x="5303187" y="4934014"/>
                </a:lnTo>
                <a:lnTo>
                  <a:pt x="5296900" y="4942995"/>
                </a:lnTo>
                <a:lnTo>
                  <a:pt x="5290165" y="4951976"/>
                </a:lnTo>
                <a:lnTo>
                  <a:pt x="5282980" y="4960957"/>
                </a:lnTo>
                <a:lnTo>
                  <a:pt x="5266814" y="4978021"/>
                </a:lnTo>
                <a:lnTo>
                  <a:pt x="5260079" y="4985206"/>
                </a:lnTo>
                <a:lnTo>
                  <a:pt x="5257833" y="4988349"/>
                </a:lnTo>
                <a:lnTo>
                  <a:pt x="5269509" y="5000473"/>
                </a:lnTo>
                <a:lnTo>
                  <a:pt x="5273999" y="5006311"/>
                </a:lnTo>
                <a:lnTo>
                  <a:pt x="5277591" y="5011699"/>
                </a:lnTo>
                <a:lnTo>
                  <a:pt x="5281184" y="5016190"/>
                </a:lnTo>
                <a:lnTo>
                  <a:pt x="5283429" y="5020680"/>
                </a:lnTo>
                <a:lnTo>
                  <a:pt x="5285674" y="5024721"/>
                </a:lnTo>
                <a:lnTo>
                  <a:pt x="5287021" y="5028763"/>
                </a:lnTo>
                <a:lnTo>
                  <a:pt x="5287919" y="5031906"/>
                </a:lnTo>
                <a:lnTo>
                  <a:pt x="5288369" y="5035050"/>
                </a:lnTo>
                <a:lnTo>
                  <a:pt x="5288369" y="5038193"/>
                </a:lnTo>
                <a:lnTo>
                  <a:pt x="5287919" y="5040438"/>
                </a:lnTo>
                <a:lnTo>
                  <a:pt x="5286572" y="5043132"/>
                </a:lnTo>
                <a:lnTo>
                  <a:pt x="5285225" y="5045378"/>
                </a:lnTo>
                <a:lnTo>
                  <a:pt x="5283429" y="5047174"/>
                </a:lnTo>
                <a:lnTo>
                  <a:pt x="5281184" y="5048970"/>
                </a:lnTo>
                <a:lnTo>
                  <a:pt x="5278939" y="5050317"/>
                </a:lnTo>
                <a:lnTo>
                  <a:pt x="5275795" y="5051664"/>
                </a:lnTo>
                <a:lnTo>
                  <a:pt x="5269509" y="5053460"/>
                </a:lnTo>
                <a:lnTo>
                  <a:pt x="5261875" y="5055257"/>
                </a:lnTo>
                <a:lnTo>
                  <a:pt x="5253792" y="5056155"/>
                </a:lnTo>
                <a:lnTo>
                  <a:pt x="5235830" y="5057502"/>
                </a:lnTo>
                <a:lnTo>
                  <a:pt x="5217419" y="5058400"/>
                </a:lnTo>
                <a:lnTo>
                  <a:pt x="5203948" y="5076362"/>
                </a:lnTo>
                <a:lnTo>
                  <a:pt x="5197212" y="5085343"/>
                </a:lnTo>
                <a:lnTo>
                  <a:pt x="5190028" y="5093874"/>
                </a:lnTo>
                <a:lnTo>
                  <a:pt x="5182843" y="5102406"/>
                </a:lnTo>
                <a:lnTo>
                  <a:pt x="5175209" y="5110040"/>
                </a:lnTo>
                <a:lnTo>
                  <a:pt x="5167575" y="5117674"/>
                </a:lnTo>
                <a:lnTo>
                  <a:pt x="5159493" y="5123960"/>
                </a:lnTo>
                <a:lnTo>
                  <a:pt x="5150512" y="5129349"/>
                </a:lnTo>
                <a:lnTo>
                  <a:pt x="5146021" y="5132043"/>
                </a:lnTo>
                <a:lnTo>
                  <a:pt x="5141531" y="5134288"/>
                </a:lnTo>
                <a:lnTo>
                  <a:pt x="5137040" y="5136085"/>
                </a:lnTo>
                <a:lnTo>
                  <a:pt x="5132101" y="5137881"/>
                </a:lnTo>
                <a:lnTo>
                  <a:pt x="5127161" y="5139228"/>
                </a:lnTo>
                <a:lnTo>
                  <a:pt x="5121773" y="5140575"/>
                </a:lnTo>
                <a:lnTo>
                  <a:pt x="5116384" y="5141024"/>
                </a:lnTo>
                <a:lnTo>
                  <a:pt x="5110547" y="5141473"/>
                </a:lnTo>
                <a:lnTo>
                  <a:pt x="5104709" y="5141922"/>
                </a:lnTo>
                <a:lnTo>
                  <a:pt x="5098872" y="5141473"/>
                </a:lnTo>
                <a:lnTo>
                  <a:pt x="5093034" y="5141024"/>
                </a:lnTo>
                <a:lnTo>
                  <a:pt x="5086747" y="5140126"/>
                </a:lnTo>
                <a:lnTo>
                  <a:pt x="5080012" y="5138779"/>
                </a:lnTo>
                <a:lnTo>
                  <a:pt x="5072827" y="5136983"/>
                </a:lnTo>
                <a:lnTo>
                  <a:pt x="4999633" y="5142820"/>
                </a:lnTo>
                <a:lnTo>
                  <a:pt x="4942604" y="5149556"/>
                </a:lnTo>
                <a:lnTo>
                  <a:pt x="4913865" y="5153148"/>
                </a:lnTo>
                <a:lnTo>
                  <a:pt x="4885126" y="5155843"/>
                </a:lnTo>
                <a:lnTo>
                  <a:pt x="4856836" y="5158537"/>
                </a:lnTo>
                <a:lnTo>
                  <a:pt x="4828097" y="5160333"/>
                </a:lnTo>
                <a:lnTo>
                  <a:pt x="4799358" y="5162129"/>
                </a:lnTo>
                <a:lnTo>
                  <a:pt x="4770620" y="5163476"/>
                </a:lnTo>
                <a:lnTo>
                  <a:pt x="4741881" y="5163925"/>
                </a:lnTo>
                <a:lnTo>
                  <a:pt x="4713591" y="5164374"/>
                </a:lnTo>
                <a:lnTo>
                  <a:pt x="4684852" y="5163925"/>
                </a:lnTo>
                <a:lnTo>
                  <a:pt x="4656113" y="5162578"/>
                </a:lnTo>
                <a:lnTo>
                  <a:pt x="4627375" y="5160782"/>
                </a:lnTo>
                <a:lnTo>
                  <a:pt x="4599085" y="5158088"/>
                </a:lnTo>
                <a:lnTo>
                  <a:pt x="4570346" y="5154496"/>
                </a:lnTo>
                <a:lnTo>
                  <a:pt x="4541607" y="5149556"/>
                </a:lnTo>
                <a:lnTo>
                  <a:pt x="4538015" y="5149107"/>
                </a:lnTo>
                <a:lnTo>
                  <a:pt x="4534871" y="5149107"/>
                </a:lnTo>
                <a:lnTo>
                  <a:pt x="4531279" y="5149107"/>
                </a:lnTo>
                <a:lnTo>
                  <a:pt x="4528135" y="5149556"/>
                </a:lnTo>
                <a:lnTo>
                  <a:pt x="4521400" y="5151801"/>
                </a:lnTo>
                <a:lnTo>
                  <a:pt x="4515113" y="5154046"/>
                </a:lnTo>
                <a:lnTo>
                  <a:pt x="4509275" y="5156741"/>
                </a:lnTo>
                <a:lnTo>
                  <a:pt x="4503438" y="5159884"/>
                </a:lnTo>
                <a:lnTo>
                  <a:pt x="4491763" y="5166171"/>
                </a:lnTo>
                <a:lnTo>
                  <a:pt x="4485925" y="5168865"/>
                </a:lnTo>
                <a:lnTo>
                  <a:pt x="4479639" y="5171110"/>
                </a:lnTo>
                <a:lnTo>
                  <a:pt x="4473801" y="5172906"/>
                </a:lnTo>
                <a:lnTo>
                  <a:pt x="4467964" y="5173355"/>
                </a:lnTo>
                <a:lnTo>
                  <a:pt x="4464820" y="5173355"/>
                </a:lnTo>
                <a:lnTo>
                  <a:pt x="4461677" y="5172906"/>
                </a:lnTo>
                <a:lnTo>
                  <a:pt x="4458533" y="5172008"/>
                </a:lnTo>
                <a:lnTo>
                  <a:pt x="4455390" y="5171110"/>
                </a:lnTo>
                <a:lnTo>
                  <a:pt x="4452247" y="5169763"/>
                </a:lnTo>
                <a:lnTo>
                  <a:pt x="4449103" y="5167967"/>
                </a:lnTo>
                <a:lnTo>
                  <a:pt x="4445062" y="5165273"/>
                </a:lnTo>
                <a:lnTo>
                  <a:pt x="4441919" y="5162578"/>
                </a:lnTo>
                <a:lnTo>
                  <a:pt x="4438327" y="5164374"/>
                </a:lnTo>
                <a:lnTo>
                  <a:pt x="4434734" y="5165722"/>
                </a:lnTo>
                <a:lnTo>
                  <a:pt x="4431142" y="5166620"/>
                </a:lnTo>
                <a:lnTo>
                  <a:pt x="4427550" y="5167069"/>
                </a:lnTo>
                <a:lnTo>
                  <a:pt x="4420814" y="5167518"/>
                </a:lnTo>
                <a:lnTo>
                  <a:pt x="4414078" y="5167069"/>
                </a:lnTo>
                <a:lnTo>
                  <a:pt x="4395218" y="5169763"/>
                </a:lnTo>
                <a:lnTo>
                  <a:pt x="4376808" y="5171559"/>
                </a:lnTo>
                <a:lnTo>
                  <a:pt x="4357947" y="5173355"/>
                </a:lnTo>
                <a:lnTo>
                  <a:pt x="4339087" y="5174253"/>
                </a:lnTo>
                <a:lnTo>
                  <a:pt x="4320228" y="5175152"/>
                </a:lnTo>
                <a:lnTo>
                  <a:pt x="4301817" y="5175601"/>
                </a:lnTo>
                <a:lnTo>
                  <a:pt x="4264097" y="5175601"/>
                </a:lnTo>
                <a:lnTo>
                  <a:pt x="4188657" y="5175152"/>
                </a:lnTo>
                <a:lnTo>
                  <a:pt x="4150937" y="5175601"/>
                </a:lnTo>
                <a:lnTo>
                  <a:pt x="4132527" y="5176050"/>
                </a:lnTo>
                <a:lnTo>
                  <a:pt x="4113667" y="5176499"/>
                </a:lnTo>
                <a:lnTo>
                  <a:pt x="4093011" y="5176499"/>
                </a:lnTo>
                <a:lnTo>
                  <a:pt x="4000956" y="5177846"/>
                </a:lnTo>
                <a:lnTo>
                  <a:pt x="3955154" y="5179193"/>
                </a:lnTo>
                <a:lnTo>
                  <a:pt x="3932702" y="5180091"/>
                </a:lnTo>
                <a:lnTo>
                  <a:pt x="3909800" y="5180989"/>
                </a:lnTo>
                <a:lnTo>
                  <a:pt x="3901717" y="5181438"/>
                </a:lnTo>
                <a:lnTo>
                  <a:pt x="3894084" y="5181438"/>
                </a:lnTo>
                <a:lnTo>
                  <a:pt x="3886001" y="5180989"/>
                </a:lnTo>
                <a:lnTo>
                  <a:pt x="3879265" y="5180091"/>
                </a:lnTo>
                <a:lnTo>
                  <a:pt x="3872979" y="5178744"/>
                </a:lnTo>
                <a:lnTo>
                  <a:pt x="3867141" y="5176948"/>
                </a:lnTo>
                <a:lnTo>
                  <a:pt x="3861752" y="5174253"/>
                </a:lnTo>
                <a:lnTo>
                  <a:pt x="3857262" y="5171559"/>
                </a:lnTo>
                <a:lnTo>
                  <a:pt x="3852322" y="5167518"/>
                </a:lnTo>
                <a:lnTo>
                  <a:pt x="3848730" y="5163476"/>
                </a:lnTo>
                <a:lnTo>
                  <a:pt x="3845587" y="5158537"/>
                </a:lnTo>
                <a:lnTo>
                  <a:pt x="3843342" y="5152699"/>
                </a:lnTo>
                <a:lnTo>
                  <a:pt x="3841545" y="5145964"/>
                </a:lnTo>
                <a:lnTo>
                  <a:pt x="3840198" y="5138330"/>
                </a:lnTo>
                <a:lnTo>
                  <a:pt x="3839749" y="5130247"/>
                </a:lnTo>
                <a:lnTo>
                  <a:pt x="3840198" y="5121266"/>
                </a:lnTo>
                <a:lnTo>
                  <a:pt x="3828972" y="5139228"/>
                </a:lnTo>
                <a:lnTo>
                  <a:pt x="3828523" y="5145515"/>
                </a:lnTo>
                <a:lnTo>
                  <a:pt x="3828074" y="5151352"/>
                </a:lnTo>
                <a:lnTo>
                  <a:pt x="3827176" y="5156292"/>
                </a:lnTo>
                <a:lnTo>
                  <a:pt x="3826278" y="5160782"/>
                </a:lnTo>
                <a:lnTo>
                  <a:pt x="3824931" y="5164824"/>
                </a:lnTo>
                <a:lnTo>
                  <a:pt x="3823584" y="5168416"/>
                </a:lnTo>
                <a:lnTo>
                  <a:pt x="3821787" y="5171110"/>
                </a:lnTo>
                <a:lnTo>
                  <a:pt x="3819542" y="5173804"/>
                </a:lnTo>
                <a:lnTo>
                  <a:pt x="3817297" y="5175601"/>
                </a:lnTo>
                <a:lnTo>
                  <a:pt x="3814603" y="5177397"/>
                </a:lnTo>
                <a:lnTo>
                  <a:pt x="3812357" y="5178744"/>
                </a:lnTo>
                <a:lnTo>
                  <a:pt x="3809663" y="5180091"/>
                </a:lnTo>
                <a:lnTo>
                  <a:pt x="3806969" y="5180540"/>
                </a:lnTo>
                <a:lnTo>
                  <a:pt x="3803826" y="5180989"/>
                </a:lnTo>
                <a:lnTo>
                  <a:pt x="3797988" y="5181438"/>
                </a:lnTo>
                <a:lnTo>
                  <a:pt x="3791252" y="5180989"/>
                </a:lnTo>
                <a:lnTo>
                  <a:pt x="3784966" y="5180091"/>
                </a:lnTo>
                <a:lnTo>
                  <a:pt x="3770596" y="5177846"/>
                </a:lnTo>
                <a:lnTo>
                  <a:pt x="3764310" y="5176948"/>
                </a:lnTo>
                <a:lnTo>
                  <a:pt x="3757574" y="5176499"/>
                </a:lnTo>
                <a:lnTo>
                  <a:pt x="3751736" y="5176948"/>
                </a:lnTo>
                <a:lnTo>
                  <a:pt x="3748593" y="5177397"/>
                </a:lnTo>
                <a:lnTo>
                  <a:pt x="3745899" y="5177846"/>
                </a:lnTo>
                <a:lnTo>
                  <a:pt x="3705036" y="5181438"/>
                </a:lnTo>
                <a:lnTo>
                  <a:pt x="3711322" y="5186827"/>
                </a:lnTo>
                <a:lnTo>
                  <a:pt x="3717160" y="5192664"/>
                </a:lnTo>
                <a:lnTo>
                  <a:pt x="3723447" y="5197155"/>
                </a:lnTo>
                <a:lnTo>
                  <a:pt x="3729733" y="5201196"/>
                </a:lnTo>
                <a:lnTo>
                  <a:pt x="3736020" y="5205238"/>
                </a:lnTo>
                <a:lnTo>
                  <a:pt x="3742755" y="5208830"/>
                </a:lnTo>
                <a:lnTo>
                  <a:pt x="3749940" y="5211973"/>
                </a:lnTo>
                <a:lnTo>
                  <a:pt x="3756676" y="5214668"/>
                </a:lnTo>
                <a:lnTo>
                  <a:pt x="3763412" y="5217362"/>
                </a:lnTo>
                <a:lnTo>
                  <a:pt x="3770596" y="5219607"/>
                </a:lnTo>
                <a:lnTo>
                  <a:pt x="3784966" y="5223648"/>
                </a:lnTo>
                <a:lnTo>
                  <a:pt x="3799784" y="5227241"/>
                </a:lnTo>
                <a:lnTo>
                  <a:pt x="3814154" y="5230384"/>
                </a:lnTo>
                <a:lnTo>
                  <a:pt x="3844240" y="5235324"/>
                </a:lnTo>
                <a:lnTo>
                  <a:pt x="3859058" y="5238018"/>
                </a:lnTo>
                <a:lnTo>
                  <a:pt x="3873877" y="5241161"/>
                </a:lnTo>
                <a:lnTo>
                  <a:pt x="3888246" y="5244754"/>
                </a:lnTo>
                <a:lnTo>
                  <a:pt x="3902616" y="5249244"/>
                </a:lnTo>
                <a:lnTo>
                  <a:pt x="3909351" y="5251938"/>
                </a:lnTo>
                <a:lnTo>
                  <a:pt x="3916087" y="5255082"/>
                </a:lnTo>
                <a:lnTo>
                  <a:pt x="3922823" y="5258225"/>
                </a:lnTo>
                <a:lnTo>
                  <a:pt x="3930007" y="5262266"/>
                </a:lnTo>
                <a:lnTo>
                  <a:pt x="3938539" y="5263613"/>
                </a:lnTo>
                <a:lnTo>
                  <a:pt x="3947071" y="5265410"/>
                </a:lnTo>
                <a:lnTo>
                  <a:pt x="3955603" y="5267655"/>
                </a:lnTo>
                <a:lnTo>
                  <a:pt x="3963686" y="5270349"/>
                </a:lnTo>
                <a:lnTo>
                  <a:pt x="3972218" y="5273043"/>
                </a:lnTo>
                <a:lnTo>
                  <a:pt x="3979851" y="5276187"/>
                </a:lnTo>
                <a:lnTo>
                  <a:pt x="3987485" y="5279779"/>
                </a:lnTo>
                <a:lnTo>
                  <a:pt x="3995119" y="5283371"/>
                </a:lnTo>
                <a:lnTo>
                  <a:pt x="4002753" y="5287413"/>
                </a:lnTo>
                <a:lnTo>
                  <a:pt x="4010386" y="5291454"/>
                </a:lnTo>
                <a:lnTo>
                  <a:pt x="4024756" y="5301333"/>
                </a:lnTo>
                <a:lnTo>
                  <a:pt x="4038676" y="5311212"/>
                </a:lnTo>
                <a:lnTo>
                  <a:pt x="4052597" y="5321989"/>
                </a:lnTo>
                <a:lnTo>
                  <a:pt x="4055740" y="5327827"/>
                </a:lnTo>
                <a:lnTo>
                  <a:pt x="4058434" y="5333215"/>
                </a:lnTo>
                <a:lnTo>
                  <a:pt x="4060679" y="5339502"/>
                </a:lnTo>
                <a:lnTo>
                  <a:pt x="4062476" y="5345340"/>
                </a:lnTo>
                <a:lnTo>
                  <a:pt x="4063823" y="5351177"/>
                </a:lnTo>
                <a:lnTo>
                  <a:pt x="4065170" y="5356566"/>
                </a:lnTo>
                <a:lnTo>
                  <a:pt x="4066068" y="5362403"/>
                </a:lnTo>
                <a:lnTo>
                  <a:pt x="4066517" y="5368241"/>
                </a:lnTo>
                <a:lnTo>
                  <a:pt x="4066966" y="5379916"/>
                </a:lnTo>
                <a:lnTo>
                  <a:pt x="4066517" y="5391142"/>
                </a:lnTo>
                <a:lnTo>
                  <a:pt x="4065170" y="5402368"/>
                </a:lnTo>
                <a:lnTo>
                  <a:pt x="4063823" y="5414044"/>
                </a:lnTo>
                <a:lnTo>
                  <a:pt x="4061577" y="5425270"/>
                </a:lnTo>
                <a:lnTo>
                  <a:pt x="4058883" y="5436945"/>
                </a:lnTo>
                <a:lnTo>
                  <a:pt x="4053944" y="5459846"/>
                </a:lnTo>
                <a:lnTo>
                  <a:pt x="4051698" y="5471072"/>
                </a:lnTo>
                <a:lnTo>
                  <a:pt x="4049902" y="5482747"/>
                </a:lnTo>
                <a:lnTo>
                  <a:pt x="4048555" y="5493974"/>
                </a:lnTo>
                <a:lnTo>
                  <a:pt x="4048106" y="5505649"/>
                </a:lnTo>
                <a:lnTo>
                  <a:pt x="4049453" y="5517324"/>
                </a:lnTo>
                <a:lnTo>
                  <a:pt x="4050351" y="5529448"/>
                </a:lnTo>
                <a:lnTo>
                  <a:pt x="4050351" y="5541572"/>
                </a:lnTo>
                <a:lnTo>
                  <a:pt x="4049902" y="5553697"/>
                </a:lnTo>
                <a:lnTo>
                  <a:pt x="4048555" y="5566719"/>
                </a:lnTo>
                <a:lnTo>
                  <a:pt x="4046759" y="5579292"/>
                </a:lnTo>
                <a:lnTo>
                  <a:pt x="4044514" y="5591416"/>
                </a:lnTo>
                <a:lnTo>
                  <a:pt x="4041370" y="5604439"/>
                </a:lnTo>
                <a:lnTo>
                  <a:pt x="4037329" y="5617012"/>
                </a:lnTo>
                <a:lnTo>
                  <a:pt x="4033288" y="5630034"/>
                </a:lnTo>
                <a:lnTo>
                  <a:pt x="4028797" y="5642158"/>
                </a:lnTo>
                <a:lnTo>
                  <a:pt x="4023858" y="5654283"/>
                </a:lnTo>
                <a:lnTo>
                  <a:pt x="4018469" y="5666856"/>
                </a:lnTo>
                <a:lnTo>
                  <a:pt x="4012632" y="5678980"/>
                </a:lnTo>
                <a:lnTo>
                  <a:pt x="4006345" y="5690655"/>
                </a:lnTo>
                <a:lnTo>
                  <a:pt x="3998711" y="5701881"/>
                </a:lnTo>
                <a:lnTo>
                  <a:pt x="3991526" y="5713557"/>
                </a:lnTo>
                <a:lnTo>
                  <a:pt x="3984342" y="5724783"/>
                </a:lnTo>
                <a:lnTo>
                  <a:pt x="3976259" y="5735560"/>
                </a:lnTo>
                <a:lnTo>
                  <a:pt x="3968176" y="5745888"/>
                </a:lnTo>
                <a:lnTo>
                  <a:pt x="3959195" y="5756216"/>
                </a:lnTo>
                <a:lnTo>
                  <a:pt x="3950214" y="5765646"/>
                </a:lnTo>
                <a:lnTo>
                  <a:pt x="3941233" y="5774627"/>
                </a:lnTo>
                <a:lnTo>
                  <a:pt x="3931803" y="5783608"/>
                </a:lnTo>
                <a:lnTo>
                  <a:pt x="3921475" y="5791690"/>
                </a:lnTo>
                <a:lnTo>
                  <a:pt x="3911596" y="5799324"/>
                </a:lnTo>
                <a:lnTo>
                  <a:pt x="3901717" y="5806509"/>
                </a:lnTo>
                <a:lnTo>
                  <a:pt x="3890940" y="5813245"/>
                </a:lnTo>
                <a:lnTo>
                  <a:pt x="3880612" y="5819082"/>
                </a:lnTo>
                <a:lnTo>
                  <a:pt x="3869835" y="5824022"/>
                </a:lnTo>
                <a:lnTo>
                  <a:pt x="3859058" y="5828512"/>
                </a:lnTo>
                <a:lnTo>
                  <a:pt x="3847832" y="5832554"/>
                </a:lnTo>
                <a:lnTo>
                  <a:pt x="3844240" y="5835248"/>
                </a:lnTo>
                <a:lnTo>
                  <a:pt x="3840198" y="5837044"/>
                </a:lnTo>
                <a:lnTo>
                  <a:pt x="3836157" y="5837493"/>
                </a:lnTo>
                <a:lnTo>
                  <a:pt x="3831666" y="5837044"/>
                </a:lnTo>
                <a:lnTo>
                  <a:pt x="3825829" y="5841085"/>
                </a:lnTo>
                <a:lnTo>
                  <a:pt x="3819093" y="5844678"/>
                </a:lnTo>
                <a:lnTo>
                  <a:pt x="3812357" y="5847372"/>
                </a:lnTo>
                <a:lnTo>
                  <a:pt x="3805173" y="5849617"/>
                </a:lnTo>
                <a:lnTo>
                  <a:pt x="3797988" y="5851413"/>
                </a:lnTo>
                <a:lnTo>
                  <a:pt x="3790803" y="5852312"/>
                </a:lnTo>
                <a:lnTo>
                  <a:pt x="3774638" y="5854108"/>
                </a:lnTo>
                <a:lnTo>
                  <a:pt x="3758472" y="5855904"/>
                </a:lnTo>
                <a:lnTo>
                  <a:pt x="3749491" y="5856802"/>
                </a:lnTo>
                <a:lnTo>
                  <a:pt x="3740061" y="5858149"/>
                </a:lnTo>
                <a:lnTo>
                  <a:pt x="3731080" y="5859945"/>
                </a:lnTo>
                <a:lnTo>
                  <a:pt x="3721650" y="5862190"/>
                </a:lnTo>
                <a:lnTo>
                  <a:pt x="3712220" y="5865334"/>
                </a:lnTo>
                <a:lnTo>
                  <a:pt x="3701443" y="5868926"/>
                </a:lnTo>
                <a:lnTo>
                  <a:pt x="3724794" y="5874315"/>
                </a:lnTo>
                <a:lnTo>
                  <a:pt x="3747695" y="5879254"/>
                </a:lnTo>
                <a:lnTo>
                  <a:pt x="3792150" y="5889133"/>
                </a:lnTo>
                <a:lnTo>
                  <a:pt x="3835259" y="5898114"/>
                </a:lnTo>
                <a:lnTo>
                  <a:pt x="3877020" y="5906646"/>
                </a:lnTo>
                <a:lnTo>
                  <a:pt x="3897676" y="5911136"/>
                </a:lnTo>
                <a:lnTo>
                  <a:pt x="3917883" y="5916076"/>
                </a:lnTo>
                <a:lnTo>
                  <a:pt x="3938090" y="5921464"/>
                </a:lnTo>
                <a:lnTo>
                  <a:pt x="3957848" y="5927302"/>
                </a:lnTo>
                <a:lnTo>
                  <a:pt x="3977157" y="5933140"/>
                </a:lnTo>
                <a:lnTo>
                  <a:pt x="3996466" y="5939426"/>
                </a:lnTo>
                <a:lnTo>
                  <a:pt x="4015775" y="5946611"/>
                </a:lnTo>
                <a:lnTo>
                  <a:pt x="4034186" y="5954245"/>
                </a:lnTo>
                <a:lnTo>
                  <a:pt x="4442368" y="6056627"/>
                </a:lnTo>
                <a:lnTo>
                  <a:pt x="4442368" y="6056178"/>
                </a:lnTo>
                <a:lnTo>
                  <a:pt x="4457187" y="6057974"/>
                </a:lnTo>
                <a:lnTo>
                  <a:pt x="4472005" y="6059770"/>
                </a:lnTo>
                <a:lnTo>
                  <a:pt x="4501193" y="6064710"/>
                </a:lnTo>
                <a:lnTo>
                  <a:pt x="4530381" y="6070547"/>
                </a:lnTo>
                <a:lnTo>
                  <a:pt x="4558671" y="6077283"/>
                </a:lnTo>
                <a:lnTo>
                  <a:pt x="4586961" y="6084468"/>
                </a:lnTo>
                <a:lnTo>
                  <a:pt x="4615251" y="6092551"/>
                </a:lnTo>
                <a:lnTo>
                  <a:pt x="4643091" y="6101532"/>
                </a:lnTo>
                <a:lnTo>
                  <a:pt x="4670483" y="6111410"/>
                </a:lnTo>
                <a:lnTo>
                  <a:pt x="4697874" y="6121289"/>
                </a:lnTo>
                <a:lnTo>
                  <a:pt x="4725266" y="6131618"/>
                </a:lnTo>
                <a:lnTo>
                  <a:pt x="4752658" y="6142844"/>
                </a:lnTo>
                <a:lnTo>
                  <a:pt x="4779601" y="6154070"/>
                </a:lnTo>
                <a:lnTo>
                  <a:pt x="4833935" y="6177420"/>
                </a:lnTo>
                <a:lnTo>
                  <a:pt x="4887371" y="6201669"/>
                </a:lnTo>
                <a:lnTo>
                  <a:pt x="4892311" y="6203914"/>
                </a:lnTo>
                <a:lnTo>
                  <a:pt x="4897250" y="6206608"/>
                </a:lnTo>
                <a:lnTo>
                  <a:pt x="4900394" y="6209302"/>
                </a:lnTo>
                <a:lnTo>
                  <a:pt x="4903088" y="6211548"/>
                </a:lnTo>
                <a:lnTo>
                  <a:pt x="4905333" y="6214242"/>
                </a:lnTo>
                <a:lnTo>
                  <a:pt x="4906680" y="6217834"/>
                </a:lnTo>
                <a:lnTo>
                  <a:pt x="4907578" y="6220528"/>
                </a:lnTo>
                <a:lnTo>
                  <a:pt x="4908027" y="6223223"/>
                </a:lnTo>
                <a:lnTo>
                  <a:pt x="4908476" y="6225917"/>
                </a:lnTo>
                <a:lnTo>
                  <a:pt x="4908476" y="6229060"/>
                </a:lnTo>
                <a:lnTo>
                  <a:pt x="4907578" y="6234898"/>
                </a:lnTo>
                <a:lnTo>
                  <a:pt x="4906680" y="6241634"/>
                </a:lnTo>
                <a:lnTo>
                  <a:pt x="4906231" y="6247920"/>
                </a:lnTo>
                <a:lnTo>
                  <a:pt x="4906680" y="6277557"/>
                </a:lnTo>
                <a:lnTo>
                  <a:pt x="4907578" y="6306745"/>
                </a:lnTo>
                <a:lnTo>
                  <a:pt x="4909375" y="6365121"/>
                </a:lnTo>
                <a:lnTo>
                  <a:pt x="4911620" y="6391166"/>
                </a:lnTo>
                <a:lnTo>
                  <a:pt x="4912967" y="6404637"/>
                </a:lnTo>
                <a:lnTo>
                  <a:pt x="4914314" y="6417659"/>
                </a:lnTo>
                <a:lnTo>
                  <a:pt x="4914763" y="6430682"/>
                </a:lnTo>
                <a:lnTo>
                  <a:pt x="4914763" y="6443704"/>
                </a:lnTo>
                <a:lnTo>
                  <a:pt x="4914314" y="6455828"/>
                </a:lnTo>
                <a:lnTo>
                  <a:pt x="4912518" y="6467952"/>
                </a:lnTo>
                <a:lnTo>
                  <a:pt x="4911620" y="6474239"/>
                </a:lnTo>
                <a:lnTo>
                  <a:pt x="4909824" y="6480076"/>
                </a:lnTo>
                <a:lnTo>
                  <a:pt x="4908027" y="6485914"/>
                </a:lnTo>
                <a:lnTo>
                  <a:pt x="4906231" y="6491303"/>
                </a:lnTo>
                <a:lnTo>
                  <a:pt x="4903537" y="6497140"/>
                </a:lnTo>
                <a:lnTo>
                  <a:pt x="4900843" y="6502529"/>
                </a:lnTo>
                <a:lnTo>
                  <a:pt x="4897699" y="6507468"/>
                </a:lnTo>
                <a:lnTo>
                  <a:pt x="4894107" y="6512857"/>
                </a:lnTo>
                <a:lnTo>
                  <a:pt x="4889617" y="6517796"/>
                </a:lnTo>
                <a:lnTo>
                  <a:pt x="4885126" y="6522736"/>
                </a:lnTo>
                <a:lnTo>
                  <a:pt x="4880187" y="6527226"/>
                </a:lnTo>
                <a:lnTo>
                  <a:pt x="4874798" y="6531717"/>
                </a:lnTo>
                <a:lnTo>
                  <a:pt x="4868960" y="6536207"/>
                </a:lnTo>
                <a:lnTo>
                  <a:pt x="4862225" y="6540249"/>
                </a:lnTo>
                <a:lnTo>
                  <a:pt x="4854591" y="6544290"/>
                </a:lnTo>
                <a:lnTo>
                  <a:pt x="4847406" y="6548331"/>
                </a:lnTo>
                <a:lnTo>
                  <a:pt x="4847406" y="6551924"/>
                </a:lnTo>
                <a:lnTo>
                  <a:pt x="4848304" y="6555965"/>
                </a:lnTo>
                <a:lnTo>
                  <a:pt x="4849202" y="6559557"/>
                </a:lnTo>
                <a:lnTo>
                  <a:pt x="4850550" y="6563599"/>
                </a:lnTo>
                <a:lnTo>
                  <a:pt x="4853693" y="6570784"/>
                </a:lnTo>
                <a:lnTo>
                  <a:pt x="4857734" y="6577968"/>
                </a:lnTo>
                <a:lnTo>
                  <a:pt x="4862225" y="6585602"/>
                </a:lnTo>
                <a:lnTo>
                  <a:pt x="4866715" y="6592338"/>
                </a:lnTo>
                <a:lnTo>
                  <a:pt x="4871206" y="6599522"/>
                </a:lnTo>
                <a:lnTo>
                  <a:pt x="4875247" y="6606707"/>
                </a:lnTo>
                <a:lnTo>
                  <a:pt x="4878839" y="6613892"/>
                </a:lnTo>
                <a:lnTo>
                  <a:pt x="4881983" y="6621526"/>
                </a:lnTo>
                <a:lnTo>
                  <a:pt x="4882881" y="6625567"/>
                </a:lnTo>
                <a:lnTo>
                  <a:pt x="4883779" y="6629159"/>
                </a:lnTo>
                <a:lnTo>
                  <a:pt x="4884228" y="6633201"/>
                </a:lnTo>
                <a:lnTo>
                  <a:pt x="4884677" y="6636793"/>
                </a:lnTo>
                <a:lnTo>
                  <a:pt x="4884228" y="6640835"/>
                </a:lnTo>
                <a:lnTo>
                  <a:pt x="4883779" y="6644876"/>
                </a:lnTo>
                <a:lnTo>
                  <a:pt x="4882881" y="6648917"/>
                </a:lnTo>
                <a:lnTo>
                  <a:pt x="4881534" y="6653408"/>
                </a:lnTo>
                <a:lnTo>
                  <a:pt x="4879738" y="6657898"/>
                </a:lnTo>
                <a:lnTo>
                  <a:pt x="4877043" y="6662389"/>
                </a:lnTo>
                <a:lnTo>
                  <a:pt x="4874349" y="6666879"/>
                </a:lnTo>
                <a:lnTo>
                  <a:pt x="4870757" y="6671370"/>
                </a:lnTo>
                <a:lnTo>
                  <a:pt x="4875247" y="6677656"/>
                </a:lnTo>
                <a:lnTo>
                  <a:pt x="4879738" y="6684392"/>
                </a:lnTo>
                <a:lnTo>
                  <a:pt x="4881983" y="6687535"/>
                </a:lnTo>
                <a:lnTo>
                  <a:pt x="4884677" y="6690230"/>
                </a:lnTo>
                <a:lnTo>
                  <a:pt x="4887371" y="6692475"/>
                </a:lnTo>
                <a:lnTo>
                  <a:pt x="4890066" y="6693822"/>
                </a:lnTo>
                <a:lnTo>
                  <a:pt x="4920152" y="6706395"/>
                </a:lnTo>
                <a:lnTo>
                  <a:pt x="4946196" y="6717621"/>
                </a:lnTo>
                <a:lnTo>
                  <a:pt x="4969098" y="6727500"/>
                </a:lnTo>
                <a:lnTo>
                  <a:pt x="4987957" y="6737379"/>
                </a:lnTo>
                <a:lnTo>
                  <a:pt x="4996489" y="6741870"/>
                </a:lnTo>
                <a:lnTo>
                  <a:pt x="5004123" y="6746360"/>
                </a:lnTo>
                <a:lnTo>
                  <a:pt x="5011757" y="6750851"/>
                </a:lnTo>
                <a:lnTo>
                  <a:pt x="5018043" y="6755790"/>
                </a:lnTo>
                <a:lnTo>
                  <a:pt x="5023881" y="6760730"/>
                </a:lnTo>
                <a:lnTo>
                  <a:pt x="5028821" y="6765669"/>
                </a:lnTo>
                <a:lnTo>
                  <a:pt x="5033311" y="6771507"/>
                </a:lnTo>
                <a:lnTo>
                  <a:pt x="5037352" y="6776895"/>
                </a:lnTo>
                <a:lnTo>
                  <a:pt x="5040945" y="6782733"/>
                </a:lnTo>
                <a:lnTo>
                  <a:pt x="5044537" y="6788570"/>
                </a:lnTo>
                <a:lnTo>
                  <a:pt x="5047231" y="6795306"/>
                </a:lnTo>
                <a:lnTo>
                  <a:pt x="5049028" y="6802042"/>
                </a:lnTo>
                <a:lnTo>
                  <a:pt x="5050824" y="6810125"/>
                </a:lnTo>
                <a:lnTo>
                  <a:pt x="5052171" y="6818207"/>
                </a:lnTo>
                <a:lnTo>
                  <a:pt x="5053518" y="6826739"/>
                </a:lnTo>
                <a:lnTo>
                  <a:pt x="5053967" y="6835720"/>
                </a:lnTo>
                <a:lnTo>
                  <a:pt x="5054416" y="6846048"/>
                </a:lnTo>
                <a:lnTo>
                  <a:pt x="5054865" y="6856376"/>
                </a:lnTo>
                <a:lnTo>
                  <a:pt x="5054835" y="6857999"/>
                </a:lnTo>
                <a:lnTo>
                  <a:pt x="0" y="685799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74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87F72C-05FE-495F-8FDB-295B29E95FF0}"/>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D7E2834-A8D4-4FE6-9FC0-253BF2CB0A4B}"/>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D22AED80-0E06-4C85-957A-C93AF4A7CE27}"/>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12" name="Shape 61">
            <a:extLst>
              <a:ext uri="{FF2B5EF4-FFF2-40B4-BE49-F238E27FC236}">
                <a16:creationId xmlns:a16="http://schemas.microsoft.com/office/drawing/2014/main" id="{76301C53-A459-4782-ADBF-6A23AD90F228}"/>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4AA1A3FF-B6E6-5147-80A4-EB0FDCD922A6}"/>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36A80195-D02B-8843-BA61-A079D04D9C2F}"/>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283761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096579-E85F-CE49-A1E7-090D69C7D3D9}"/>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295203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E534F946-8A6E-4BFC-9CD7-55E7B2F9310F}"/>
              </a:ext>
            </a:extLst>
          </p:cNvPr>
          <p:cNvSpPr>
            <a:spLocks noGrp="1" noChangeArrowheads="1"/>
          </p:cNvSpPr>
          <p:nvPr>
            <p:ph type="dt" sz="half" idx="10"/>
          </p:nvPr>
        </p:nvSpPr>
        <p:spPr>
          <a:ln/>
        </p:spPr>
        <p:txBody>
          <a:bodyPr/>
          <a:lstStyle>
            <a:lvl1pPr>
              <a:defRPr/>
            </a:lvl1pPr>
          </a:lstStyle>
          <a:p>
            <a:pPr>
              <a:defRPr/>
            </a:pPr>
            <a:fld id="{3802887D-5A78-4F9D-9B5E-04CB24EB4E12}" type="datetime1">
              <a:rPr lang="en-US" altLang="en-US" smtClean="0"/>
              <a:t>2/19/2025</a:t>
            </a:fld>
            <a:endParaRPr lang="en-US" altLang="en-US"/>
          </a:p>
        </p:txBody>
      </p:sp>
      <p:sp>
        <p:nvSpPr>
          <p:cNvPr id="6" name="Rectangle 41">
            <a:extLst>
              <a:ext uri="{FF2B5EF4-FFF2-40B4-BE49-F238E27FC236}">
                <a16:creationId xmlns:a16="http://schemas.microsoft.com/office/drawing/2014/main" id="{009C2B7D-1C1B-41C1-B080-DD6C2F2E91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26E3A1FD-CC2E-42CB-B31C-3B26017AC524}"/>
              </a:ext>
            </a:extLst>
          </p:cNvPr>
          <p:cNvSpPr>
            <a:spLocks noGrp="1" noChangeArrowheads="1"/>
          </p:cNvSpPr>
          <p:nvPr>
            <p:ph type="sldNum" sz="quarter" idx="12"/>
          </p:nvPr>
        </p:nvSpPr>
        <p:spPr>
          <a:ln/>
        </p:spPr>
        <p:txBody>
          <a:bodyPr/>
          <a:lstStyle>
            <a:lvl1pPr>
              <a:defRPr/>
            </a:lvl1pPr>
          </a:lstStyle>
          <a:p>
            <a:pPr>
              <a:defRPr/>
            </a:pPr>
            <a:fld id="{6BCE622C-DAE1-4578-8E74-28861332DA17}" type="slidenum">
              <a:rPr lang="en-US" altLang="en-US"/>
              <a:pPr>
                <a:defRPr/>
              </a:pPr>
              <a:t>‹#›</a:t>
            </a:fld>
            <a:endParaRPr lang="en-US" altLang="en-US"/>
          </a:p>
        </p:txBody>
      </p:sp>
    </p:spTree>
    <p:extLst>
      <p:ext uri="{BB962C8B-B14F-4D97-AF65-F5344CB8AC3E}">
        <p14:creationId xmlns:p14="http://schemas.microsoft.com/office/powerpoint/2010/main" val="3970541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42EC34E5-1C0F-4EDE-94CB-B8FB5CA0B795}"/>
              </a:ext>
            </a:extLst>
          </p:cNvPr>
          <p:cNvSpPr>
            <a:spLocks noGrp="1" noChangeArrowheads="1"/>
          </p:cNvSpPr>
          <p:nvPr>
            <p:ph type="dt" sz="half" idx="10"/>
          </p:nvPr>
        </p:nvSpPr>
        <p:spPr>
          <a:ln/>
        </p:spPr>
        <p:txBody>
          <a:bodyPr/>
          <a:lstStyle>
            <a:lvl1pPr>
              <a:defRPr/>
            </a:lvl1pPr>
          </a:lstStyle>
          <a:p>
            <a:pPr>
              <a:defRPr/>
            </a:pPr>
            <a:fld id="{B090625D-34B0-48E4-8498-8EA8BBF7815B}" type="datetime1">
              <a:rPr lang="en-US" altLang="en-US" smtClean="0"/>
              <a:t>2/19/2025</a:t>
            </a:fld>
            <a:endParaRPr lang="en-US" altLang="en-US"/>
          </a:p>
        </p:txBody>
      </p:sp>
      <p:sp>
        <p:nvSpPr>
          <p:cNvPr id="6" name="Rectangle 41">
            <a:extLst>
              <a:ext uri="{FF2B5EF4-FFF2-40B4-BE49-F238E27FC236}">
                <a16:creationId xmlns:a16="http://schemas.microsoft.com/office/drawing/2014/main" id="{161D429B-5939-49AD-93A1-AAE989DE68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12E49F81-4F4A-4EBE-AF91-53FBECEE019B}"/>
              </a:ext>
            </a:extLst>
          </p:cNvPr>
          <p:cNvSpPr>
            <a:spLocks noGrp="1" noChangeArrowheads="1"/>
          </p:cNvSpPr>
          <p:nvPr>
            <p:ph type="sldNum" sz="quarter" idx="12"/>
          </p:nvPr>
        </p:nvSpPr>
        <p:spPr>
          <a:ln/>
        </p:spPr>
        <p:txBody>
          <a:bodyPr/>
          <a:lstStyle>
            <a:lvl1pPr>
              <a:defRPr/>
            </a:lvl1pPr>
          </a:lstStyle>
          <a:p>
            <a:pPr>
              <a:defRPr/>
            </a:pPr>
            <a:fld id="{1F4A342F-E6A5-4E07-A4EE-6D960D562992}" type="slidenum">
              <a:rPr lang="en-US" altLang="en-US"/>
              <a:pPr>
                <a:defRPr/>
              </a:pPr>
              <a:t>‹#›</a:t>
            </a:fld>
            <a:endParaRPr lang="en-US" altLang="en-US"/>
          </a:p>
        </p:txBody>
      </p:sp>
    </p:spTree>
    <p:extLst>
      <p:ext uri="{BB962C8B-B14F-4D97-AF65-F5344CB8AC3E}">
        <p14:creationId xmlns:p14="http://schemas.microsoft.com/office/powerpoint/2010/main" val="1020922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454D539A-1925-484E-9B10-77F82A2587C1}"/>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6D7FA1-DD27-4FEE-990D-FB9D86D072B6}" type="datetime1">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2/19/2025</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41">
            <a:extLst>
              <a:ext uri="{FF2B5EF4-FFF2-40B4-BE49-F238E27FC236}">
                <a16:creationId xmlns:a16="http://schemas.microsoft.com/office/drawing/2014/main" id="{B1C5740D-68EA-4C6E-B8A0-782312974927}"/>
              </a:ext>
            </a:extLst>
          </p:cNvPr>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42">
            <a:extLst>
              <a:ext uri="{FF2B5EF4-FFF2-40B4-BE49-F238E27FC236}">
                <a16:creationId xmlns:a16="http://schemas.microsoft.com/office/drawing/2014/main" id="{860EA13A-1457-44DE-B04C-6D86023FDC94}"/>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B92C6D-AD83-4CA9-974E-F29519E93786}" type="slidenum">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700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a:extLst>
              <a:ext uri="{FF2B5EF4-FFF2-40B4-BE49-F238E27FC236}">
                <a16:creationId xmlns:a16="http://schemas.microsoft.com/office/drawing/2014/main" id="{AB78492A-B867-4E04-92E3-1BAF1C4C9AA7}"/>
              </a:ext>
            </a:extLst>
          </p:cNvPr>
          <p:cNvSpPr>
            <a:spLocks noChangeShapeType="1"/>
          </p:cNvSpPr>
          <p:nvPr/>
        </p:nvSpPr>
        <p:spPr bwMode="auto">
          <a:xfrm>
            <a:off x="9753600" y="1066800"/>
            <a:ext cx="0" cy="449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5" name="Group 8">
            <a:extLst>
              <a:ext uri="{FF2B5EF4-FFF2-40B4-BE49-F238E27FC236}">
                <a16:creationId xmlns:a16="http://schemas.microsoft.com/office/drawing/2014/main" id="{04B834C1-5CD8-44B0-9645-A4D9766E871A}"/>
              </a:ext>
            </a:extLst>
          </p:cNvPr>
          <p:cNvGrpSpPr>
            <a:grpSpLocks/>
          </p:cNvGrpSpPr>
          <p:nvPr/>
        </p:nvGrpSpPr>
        <p:grpSpPr bwMode="auto">
          <a:xfrm>
            <a:off x="9990667" y="2992438"/>
            <a:ext cx="1784351" cy="2189162"/>
            <a:chOff x="4704" y="1885"/>
            <a:chExt cx="843" cy="1379"/>
          </a:xfrm>
        </p:grpSpPr>
        <p:sp>
          <p:nvSpPr>
            <p:cNvPr id="6" name="Oval 9">
              <a:extLst>
                <a:ext uri="{FF2B5EF4-FFF2-40B4-BE49-F238E27FC236}">
                  <a16:creationId xmlns:a16="http://schemas.microsoft.com/office/drawing/2014/main" id="{3364D082-F763-48CC-9B5F-C95E5E6B4A41}"/>
                </a:ext>
              </a:extLst>
            </p:cNvPr>
            <p:cNvSpPr>
              <a:spLocks noChangeArrowheads="1"/>
            </p:cNvSpPr>
            <p:nvPr/>
          </p:nvSpPr>
          <p:spPr bwMode="auto">
            <a:xfrm>
              <a:off x="4704"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7" name="Oval 10">
              <a:extLst>
                <a:ext uri="{FF2B5EF4-FFF2-40B4-BE49-F238E27FC236}">
                  <a16:creationId xmlns:a16="http://schemas.microsoft.com/office/drawing/2014/main" id="{C457BF0D-D54E-4E3E-A581-98C724015153}"/>
                </a:ext>
              </a:extLst>
            </p:cNvPr>
            <p:cNvSpPr>
              <a:spLocks noChangeArrowheads="1"/>
            </p:cNvSpPr>
            <p:nvPr/>
          </p:nvSpPr>
          <p:spPr bwMode="auto">
            <a:xfrm>
              <a:off x="4883"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8" name="Oval 11">
              <a:extLst>
                <a:ext uri="{FF2B5EF4-FFF2-40B4-BE49-F238E27FC236}">
                  <a16:creationId xmlns:a16="http://schemas.microsoft.com/office/drawing/2014/main" id="{C3E9E8B8-34D5-485A-B95D-7FEA4D65D57B}"/>
                </a:ext>
              </a:extLst>
            </p:cNvPr>
            <p:cNvSpPr>
              <a:spLocks noChangeArrowheads="1"/>
            </p:cNvSpPr>
            <p:nvPr/>
          </p:nvSpPr>
          <p:spPr bwMode="auto">
            <a:xfrm>
              <a:off x="5062"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9" name="Oval 12">
              <a:extLst>
                <a:ext uri="{FF2B5EF4-FFF2-40B4-BE49-F238E27FC236}">
                  <a16:creationId xmlns:a16="http://schemas.microsoft.com/office/drawing/2014/main" id="{E4BC6533-568D-4276-AEB9-15BF1E7B3AE4}"/>
                </a:ext>
              </a:extLst>
            </p:cNvPr>
            <p:cNvSpPr>
              <a:spLocks noChangeArrowheads="1"/>
            </p:cNvSpPr>
            <p:nvPr/>
          </p:nvSpPr>
          <p:spPr bwMode="auto">
            <a:xfrm>
              <a:off x="4704"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 name="Oval 13">
              <a:extLst>
                <a:ext uri="{FF2B5EF4-FFF2-40B4-BE49-F238E27FC236}">
                  <a16:creationId xmlns:a16="http://schemas.microsoft.com/office/drawing/2014/main" id="{DA2520E7-0138-41C1-AE5F-01119C24D60A}"/>
                </a:ext>
              </a:extLst>
            </p:cNvPr>
            <p:cNvSpPr>
              <a:spLocks noChangeArrowheads="1"/>
            </p:cNvSpPr>
            <p:nvPr/>
          </p:nvSpPr>
          <p:spPr bwMode="auto">
            <a:xfrm>
              <a:off x="4883"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1" name="Oval 14">
              <a:extLst>
                <a:ext uri="{FF2B5EF4-FFF2-40B4-BE49-F238E27FC236}">
                  <a16:creationId xmlns:a16="http://schemas.microsoft.com/office/drawing/2014/main" id="{19F84C19-45CB-4DF1-A777-8CDE7B106733}"/>
                </a:ext>
              </a:extLst>
            </p:cNvPr>
            <p:cNvSpPr>
              <a:spLocks noChangeArrowheads="1"/>
            </p:cNvSpPr>
            <p:nvPr/>
          </p:nvSpPr>
          <p:spPr bwMode="auto">
            <a:xfrm>
              <a:off x="5062"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2" name="Oval 15">
              <a:extLst>
                <a:ext uri="{FF2B5EF4-FFF2-40B4-BE49-F238E27FC236}">
                  <a16:creationId xmlns:a16="http://schemas.microsoft.com/office/drawing/2014/main" id="{56D5732E-D52A-4794-BCF9-3E18F1F25748}"/>
                </a:ext>
              </a:extLst>
            </p:cNvPr>
            <p:cNvSpPr>
              <a:spLocks noChangeArrowheads="1"/>
            </p:cNvSpPr>
            <p:nvPr/>
          </p:nvSpPr>
          <p:spPr bwMode="auto">
            <a:xfrm>
              <a:off x="5241" y="2064"/>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3" name="Oval 16">
              <a:extLst>
                <a:ext uri="{FF2B5EF4-FFF2-40B4-BE49-F238E27FC236}">
                  <a16:creationId xmlns:a16="http://schemas.microsoft.com/office/drawing/2014/main" id="{85B158D0-43EA-4052-AC72-E0F43A52920B}"/>
                </a:ext>
              </a:extLst>
            </p:cNvPr>
            <p:cNvSpPr>
              <a:spLocks noChangeArrowheads="1"/>
            </p:cNvSpPr>
            <p:nvPr/>
          </p:nvSpPr>
          <p:spPr bwMode="auto">
            <a:xfrm>
              <a:off x="4704"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4" name="Oval 17">
              <a:extLst>
                <a:ext uri="{FF2B5EF4-FFF2-40B4-BE49-F238E27FC236}">
                  <a16:creationId xmlns:a16="http://schemas.microsoft.com/office/drawing/2014/main" id="{9CA09BF6-E3D5-424F-AF63-953909A9D92B}"/>
                </a:ext>
              </a:extLst>
            </p:cNvPr>
            <p:cNvSpPr>
              <a:spLocks noChangeArrowheads="1"/>
            </p:cNvSpPr>
            <p:nvPr/>
          </p:nvSpPr>
          <p:spPr bwMode="auto">
            <a:xfrm>
              <a:off x="4883"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5" name="Oval 18">
              <a:extLst>
                <a:ext uri="{FF2B5EF4-FFF2-40B4-BE49-F238E27FC236}">
                  <a16:creationId xmlns:a16="http://schemas.microsoft.com/office/drawing/2014/main" id="{C22D82B0-1075-4D23-8FDC-1572CD67098C}"/>
                </a:ext>
              </a:extLst>
            </p:cNvPr>
            <p:cNvSpPr>
              <a:spLocks noChangeArrowheads="1"/>
            </p:cNvSpPr>
            <p:nvPr/>
          </p:nvSpPr>
          <p:spPr bwMode="auto">
            <a:xfrm>
              <a:off x="5062"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6" name="Oval 19">
              <a:extLst>
                <a:ext uri="{FF2B5EF4-FFF2-40B4-BE49-F238E27FC236}">
                  <a16:creationId xmlns:a16="http://schemas.microsoft.com/office/drawing/2014/main" id="{7C2CE4E1-BE35-4632-AFD9-8689A42F1D41}"/>
                </a:ext>
              </a:extLst>
            </p:cNvPr>
            <p:cNvSpPr>
              <a:spLocks noChangeArrowheads="1"/>
            </p:cNvSpPr>
            <p:nvPr/>
          </p:nvSpPr>
          <p:spPr bwMode="auto">
            <a:xfrm>
              <a:off x="5241"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7" name="Oval 20">
              <a:extLst>
                <a:ext uri="{FF2B5EF4-FFF2-40B4-BE49-F238E27FC236}">
                  <a16:creationId xmlns:a16="http://schemas.microsoft.com/office/drawing/2014/main" id="{2575CD4E-B1CC-4C2C-8377-546F21037C48}"/>
                </a:ext>
              </a:extLst>
            </p:cNvPr>
            <p:cNvSpPr>
              <a:spLocks noChangeArrowheads="1"/>
            </p:cNvSpPr>
            <p:nvPr/>
          </p:nvSpPr>
          <p:spPr bwMode="auto">
            <a:xfrm>
              <a:off x="5420" y="2243"/>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8" name="Oval 21">
              <a:extLst>
                <a:ext uri="{FF2B5EF4-FFF2-40B4-BE49-F238E27FC236}">
                  <a16:creationId xmlns:a16="http://schemas.microsoft.com/office/drawing/2014/main" id="{B2E0466C-6579-40E9-8FF7-B2235C509534}"/>
                </a:ext>
              </a:extLst>
            </p:cNvPr>
            <p:cNvSpPr>
              <a:spLocks noChangeArrowheads="1"/>
            </p:cNvSpPr>
            <p:nvPr/>
          </p:nvSpPr>
          <p:spPr bwMode="auto">
            <a:xfrm>
              <a:off x="4704" y="2421"/>
              <a:ext cx="127" cy="128"/>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9" name="Oval 22">
              <a:extLst>
                <a:ext uri="{FF2B5EF4-FFF2-40B4-BE49-F238E27FC236}">
                  <a16:creationId xmlns:a16="http://schemas.microsoft.com/office/drawing/2014/main" id="{EEC316E4-A3C4-406A-87A4-C51CD6143011}"/>
                </a:ext>
              </a:extLst>
            </p:cNvPr>
            <p:cNvSpPr>
              <a:spLocks noChangeArrowheads="1"/>
            </p:cNvSpPr>
            <p:nvPr/>
          </p:nvSpPr>
          <p:spPr bwMode="auto">
            <a:xfrm>
              <a:off x="4883"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0" name="Oval 23">
              <a:extLst>
                <a:ext uri="{FF2B5EF4-FFF2-40B4-BE49-F238E27FC236}">
                  <a16:creationId xmlns:a16="http://schemas.microsoft.com/office/drawing/2014/main" id="{8D7A86A9-0D9B-4FC1-84CF-2E1D6705A74D}"/>
                </a:ext>
              </a:extLst>
            </p:cNvPr>
            <p:cNvSpPr>
              <a:spLocks noChangeArrowheads="1"/>
            </p:cNvSpPr>
            <p:nvPr/>
          </p:nvSpPr>
          <p:spPr bwMode="auto">
            <a:xfrm>
              <a:off x="5062"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1" name="Oval 24">
              <a:extLst>
                <a:ext uri="{FF2B5EF4-FFF2-40B4-BE49-F238E27FC236}">
                  <a16:creationId xmlns:a16="http://schemas.microsoft.com/office/drawing/2014/main" id="{A86C5E3E-BE3B-48EF-BFB1-5C91D7EEBD96}"/>
                </a:ext>
              </a:extLst>
            </p:cNvPr>
            <p:cNvSpPr>
              <a:spLocks noChangeArrowheads="1"/>
            </p:cNvSpPr>
            <p:nvPr/>
          </p:nvSpPr>
          <p:spPr bwMode="auto">
            <a:xfrm>
              <a:off x="5241" y="2421"/>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2" name="Oval 25">
              <a:extLst>
                <a:ext uri="{FF2B5EF4-FFF2-40B4-BE49-F238E27FC236}">
                  <a16:creationId xmlns:a16="http://schemas.microsoft.com/office/drawing/2014/main" id="{8E7AA107-DD02-4F78-8FE3-D06D32171D09}"/>
                </a:ext>
              </a:extLst>
            </p:cNvPr>
            <p:cNvSpPr>
              <a:spLocks noChangeArrowheads="1"/>
            </p:cNvSpPr>
            <p:nvPr/>
          </p:nvSpPr>
          <p:spPr bwMode="auto">
            <a:xfrm>
              <a:off x="4704"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3" name="Oval 26">
              <a:extLst>
                <a:ext uri="{FF2B5EF4-FFF2-40B4-BE49-F238E27FC236}">
                  <a16:creationId xmlns:a16="http://schemas.microsoft.com/office/drawing/2014/main" id="{F63CF8C8-89EE-423D-9F6D-FAF83A7E0BF8}"/>
                </a:ext>
              </a:extLst>
            </p:cNvPr>
            <p:cNvSpPr>
              <a:spLocks noChangeArrowheads="1"/>
            </p:cNvSpPr>
            <p:nvPr/>
          </p:nvSpPr>
          <p:spPr bwMode="auto">
            <a:xfrm>
              <a:off x="4883"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4" name="Oval 27">
              <a:extLst>
                <a:ext uri="{FF2B5EF4-FFF2-40B4-BE49-F238E27FC236}">
                  <a16:creationId xmlns:a16="http://schemas.microsoft.com/office/drawing/2014/main" id="{BB3969E2-627F-420F-9775-A856E19098BC}"/>
                </a:ext>
              </a:extLst>
            </p:cNvPr>
            <p:cNvSpPr>
              <a:spLocks noChangeArrowheads="1"/>
            </p:cNvSpPr>
            <p:nvPr/>
          </p:nvSpPr>
          <p:spPr bwMode="auto">
            <a:xfrm>
              <a:off x="5062"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5" name="Oval 28">
              <a:extLst>
                <a:ext uri="{FF2B5EF4-FFF2-40B4-BE49-F238E27FC236}">
                  <a16:creationId xmlns:a16="http://schemas.microsoft.com/office/drawing/2014/main" id="{422283D7-DDD9-467F-9C13-573ECE756798}"/>
                </a:ext>
              </a:extLst>
            </p:cNvPr>
            <p:cNvSpPr>
              <a:spLocks noChangeArrowheads="1"/>
            </p:cNvSpPr>
            <p:nvPr/>
          </p:nvSpPr>
          <p:spPr bwMode="auto">
            <a:xfrm>
              <a:off x="5241"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6" name="Oval 29">
              <a:extLst>
                <a:ext uri="{FF2B5EF4-FFF2-40B4-BE49-F238E27FC236}">
                  <a16:creationId xmlns:a16="http://schemas.microsoft.com/office/drawing/2014/main" id="{6B5255F7-A388-44BA-AB7A-C80E4A09739B}"/>
                </a:ext>
              </a:extLst>
            </p:cNvPr>
            <p:cNvSpPr>
              <a:spLocks noChangeArrowheads="1"/>
            </p:cNvSpPr>
            <p:nvPr/>
          </p:nvSpPr>
          <p:spPr bwMode="auto">
            <a:xfrm>
              <a:off x="5420" y="2600"/>
              <a:ext cx="127" cy="128"/>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7" name="Oval 30">
              <a:extLst>
                <a:ext uri="{FF2B5EF4-FFF2-40B4-BE49-F238E27FC236}">
                  <a16:creationId xmlns:a16="http://schemas.microsoft.com/office/drawing/2014/main" id="{2230B079-69C8-4CAA-AE97-6F2C4138ED54}"/>
                </a:ext>
              </a:extLst>
            </p:cNvPr>
            <p:cNvSpPr>
              <a:spLocks noChangeArrowheads="1"/>
            </p:cNvSpPr>
            <p:nvPr/>
          </p:nvSpPr>
          <p:spPr bwMode="auto">
            <a:xfrm>
              <a:off x="4704" y="2779"/>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8" name="Oval 31">
              <a:extLst>
                <a:ext uri="{FF2B5EF4-FFF2-40B4-BE49-F238E27FC236}">
                  <a16:creationId xmlns:a16="http://schemas.microsoft.com/office/drawing/2014/main" id="{82415BAD-F7CB-49F6-8167-2E8632A05218}"/>
                </a:ext>
              </a:extLst>
            </p:cNvPr>
            <p:cNvSpPr>
              <a:spLocks noChangeArrowheads="1"/>
            </p:cNvSpPr>
            <p:nvPr/>
          </p:nvSpPr>
          <p:spPr bwMode="auto">
            <a:xfrm>
              <a:off x="4883"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9" name="Oval 32">
              <a:extLst>
                <a:ext uri="{FF2B5EF4-FFF2-40B4-BE49-F238E27FC236}">
                  <a16:creationId xmlns:a16="http://schemas.microsoft.com/office/drawing/2014/main" id="{0897885B-41E7-48C6-A585-BB35685B2601}"/>
                </a:ext>
              </a:extLst>
            </p:cNvPr>
            <p:cNvSpPr>
              <a:spLocks noChangeArrowheads="1"/>
            </p:cNvSpPr>
            <p:nvPr/>
          </p:nvSpPr>
          <p:spPr bwMode="auto">
            <a:xfrm>
              <a:off x="5062"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0" name="Oval 33">
              <a:extLst>
                <a:ext uri="{FF2B5EF4-FFF2-40B4-BE49-F238E27FC236}">
                  <a16:creationId xmlns:a16="http://schemas.microsoft.com/office/drawing/2014/main" id="{859F43B1-F853-42DE-A60D-CD5C03E46D0F}"/>
                </a:ext>
              </a:extLst>
            </p:cNvPr>
            <p:cNvSpPr>
              <a:spLocks noChangeArrowheads="1"/>
            </p:cNvSpPr>
            <p:nvPr/>
          </p:nvSpPr>
          <p:spPr bwMode="auto">
            <a:xfrm>
              <a:off x="5241" y="2779"/>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1" name="Oval 34">
              <a:extLst>
                <a:ext uri="{FF2B5EF4-FFF2-40B4-BE49-F238E27FC236}">
                  <a16:creationId xmlns:a16="http://schemas.microsoft.com/office/drawing/2014/main" id="{02328F96-2215-4BBA-A00A-81E96581D8B5}"/>
                </a:ext>
              </a:extLst>
            </p:cNvPr>
            <p:cNvSpPr>
              <a:spLocks noChangeArrowheads="1"/>
            </p:cNvSpPr>
            <p:nvPr/>
          </p:nvSpPr>
          <p:spPr bwMode="auto">
            <a:xfrm>
              <a:off x="4704"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2" name="Oval 35">
              <a:extLst>
                <a:ext uri="{FF2B5EF4-FFF2-40B4-BE49-F238E27FC236}">
                  <a16:creationId xmlns:a16="http://schemas.microsoft.com/office/drawing/2014/main" id="{BB1DB4B5-ED43-4F1A-9730-EE2F91E657EA}"/>
                </a:ext>
              </a:extLst>
            </p:cNvPr>
            <p:cNvSpPr>
              <a:spLocks noChangeArrowheads="1"/>
            </p:cNvSpPr>
            <p:nvPr/>
          </p:nvSpPr>
          <p:spPr bwMode="auto">
            <a:xfrm>
              <a:off x="4883"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3" name="Oval 36">
              <a:extLst>
                <a:ext uri="{FF2B5EF4-FFF2-40B4-BE49-F238E27FC236}">
                  <a16:creationId xmlns:a16="http://schemas.microsoft.com/office/drawing/2014/main" id="{017BAB19-0C1F-4402-93D9-B3BEB552A5A8}"/>
                </a:ext>
              </a:extLst>
            </p:cNvPr>
            <p:cNvSpPr>
              <a:spLocks noChangeArrowheads="1"/>
            </p:cNvSpPr>
            <p:nvPr/>
          </p:nvSpPr>
          <p:spPr bwMode="auto">
            <a:xfrm>
              <a:off x="5062"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4" name="Oval 37">
              <a:extLst>
                <a:ext uri="{FF2B5EF4-FFF2-40B4-BE49-F238E27FC236}">
                  <a16:creationId xmlns:a16="http://schemas.microsoft.com/office/drawing/2014/main" id="{F3183913-4B6A-4E2A-BE37-9D3498739C70}"/>
                </a:ext>
              </a:extLst>
            </p:cNvPr>
            <p:cNvSpPr>
              <a:spLocks noChangeArrowheads="1"/>
            </p:cNvSpPr>
            <p:nvPr/>
          </p:nvSpPr>
          <p:spPr bwMode="auto">
            <a:xfrm>
              <a:off x="5241"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5" name="Oval 38">
              <a:extLst>
                <a:ext uri="{FF2B5EF4-FFF2-40B4-BE49-F238E27FC236}">
                  <a16:creationId xmlns:a16="http://schemas.microsoft.com/office/drawing/2014/main" id="{7C35B618-BF52-4A08-99A0-DD492961714F}"/>
                </a:ext>
              </a:extLst>
            </p:cNvPr>
            <p:cNvSpPr>
              <a:spLocks noChangeArrowheads="1"/>
            </p:cNvSpPr>
            <p:nvPr/>
          </p:nvSpPr>
          <p:spPr bwMode="auto">
            <a:xfrm>
              <a:off x="4883"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6" name="Oval 39">
              <a:extLst>
                <a:ext uri="{FF2B5EF4-FFF2-40B4-BE49-F238E27FC236}">
                  <a16:creationId xmlns:a16="http://schemas.microsoft.com/office/drawing/2014/main" id="{06503987-1BE1-4B08-9032-DEA8D29A239B}"/>
                </a:ext>
              </a:extLst>
            </p:cNvPr>
            <p:cNvSpPr>
              <a:spLocks noChangeArrowheads="1"/>
            </p:cNvSpPr>
            <p:nvPr/>
          </p:nvSpPr>
          <p:spPr bwMode="auto">
            <a:xfrm>
              <a:off x="5241"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grpSp>
      <p:sp>
        <p:nvSpPr>
          <p:cNvPr id="37" name="Line 40">
            <a:extLst>
              <a:ext uri="{FF2B5EF4-FFF2-40B4-BE49-F238E27FC236}">
                <a16:creationId xmlns:a16="http://schemas.microsoft.com/office/drawing/2014/main" id="{33EF8F84-803F-47C1-8A2B-06CC7CC19F2D}"/>
              </a:ext>
            </a:extLst>
          </p:cNvPr>
          <p:cNvSpPr>
            <a:spLocks noChangeShapeType="1"/>
          </p:cNvSpPr>
          <p:nvPr/>
        </p:nvSpPr>
        <p:spPr bwMode="auto">
          <a:xfrm>
            <a:off x="406400" y="2819400"/>
            <a:ext cx="109728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363" name="Rectangle 3"/>
          <p:cNvSpPr>
            <a:spLocks noGrp="1" noChangeArrowheads="1"/>
          </p:cNvSpPr>
          <p:nvPr>
            <p:ph type="ctrTitle"/>
          </p:nvPr>
        </p:nvSpPr>
        <p:spPr>
          <a:xfrm>
            <a:off x="421217" y="466725"/>
            <a:ext cx="9042400" cy="2133600"/>
          </a:xfrm>
        </p:spPr>
        <p:txBody>
          <a:bodyPr/>
          <a:lstStyle>
            <a:lvl1pPr algn="r">
              <a:defRPr sz="4800"/>
            </a:lvl1pPr>
          </a:lstStyle>
          <a:p>
            <a:pPr lvl="0"/>
            <a:r>
              <a:rPr lang="en-US" altLang="en-US" noProof="0"/>
              <a:t>Click to edit Master title style</a:t>
            </a:r>
          </a:p>
        </p:txBody>
      </p:sp>
      <p:sp>
        <p:nvSpPr>
          <p:cNvPr id="15364" name="Rectangle 4"/>
          <p:cNvSpPr>
            <a:spLocks noGrp="1" noChangeArrowheads="1"/>
          </p:cNvSpPr>
          <p:nvPr>
            <p:ph type="subTitle" idx="1"/>
          </p:nvPr>
        </p:nvSpPr>
        <p:spPr>
          <a:xfrm>
            <a:off x="1132417" y="3049588"/>
            <a:ext cx="8331200" cy="2362200"/>
          </a:xfrm>
        </p:spPr>
        <p:txBody>
          <a:bodyPr/>
          <a:lstStyle>
            <a:lvl1pPr marL="0" indent="0" algn="r">
              <a:buFont typeface="Wingdings" panose="05000000000000000000" pitchFamily="2" charset="2"/>
              <a:buNone/>
              <a:defRPr sz="3200"/>
            </a:lvl1pPr>
          </a:lstStyle>
          <a:p>
            <a:pPr lvl="0"/>
            <a:r>
              <a:rPr lang="en-US" altLang="en-US" noProof="0"/>
              <a:t>Click to edit Master subtitle style</a:t>
            </a:r>
          </a:p>
        </p:txBody>
      </p:sp>
      <p:sp>
        <p:nvSpPr>
          <p:cNvPr id="38" name="Rectangle 5">
            <a:extLst>
              <a:ext uri="{FF2B5EF4-FFF2-40B4-BE49-F238E27FC236}">
                <a16:creationId xmlns:a16="http://schemas.microsoft.com/office/drawing/2014/main" id="{1EAA889E-01BC-4730-A603-95943C7A557E}"/>
              </a:ext>
            </a:extLst>
          </p:cNvPr>
          <p:cNvSpPr>
            <a:spLocks noGrp="1" noChangeArrowheads="1"/>
          </p:cNvSpPr>
          <p:nvPr>
            <p:ph type="dt" sz="half" idx="10"/>
          </p:nvPr>
        </p:nvSpPr>
        <p:spPr/>
        <p:txBody>
          <a:bodyPr/>
          <a:lstStyle>
            <a:lvl1pPr>
              <a:defRPr/>
            </a:lvl1pPr>
          </a:lstStyle>
          <a:p>
            <a:pPr>
              <a:defRPr/>
            </a:pPr>
            <a:endParaRPr lang="en-US" altLang="en-US"/>
          </a:p>
        </p:txBody>
      </p:sp>
      <p:sp>
        <p:nvSpPr>
          <p:cNvPr id="39" name="Rectangle 6">
            <a:extLst>
              <a:ext uri="{FF2B5EF4-FFF2-40B4-BE49-F238E27FC236}">
                <a16:creationId xmlns:a16="http://schemas.microsoft.com/office/drawing/2014/main" id="{AB47210F-B92E-4676-B280-A55BD55AA574}"/>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0" name="Rectangle 7">
            <a:extLst>
              <a:ext uri="{FF2B5EF4-FFF2-40B4-BE49-F238E27FC236}">
                <a16:creationId xmlns:a16="http://schemas.microsoft.com/office/drawing/2014/main" id="{18F8C682-7938-4518-93F5-98A644787E01}"/>
              </a:ext>
            </a:extLst>
          </p:cNvPr>
          <p:cNvSpPr>
            <a:spLocks noGrp="1" noChangeArrowheads="1"/>
          </p:cNvSpPr>
          <p:nvPr>
            <p:ph type="sldNum" sz="quarter" idx="12"/>
          </p:nvPr>
        </p:nvSpPr>
        <p:spPr/>
        <p:txBody>
          <a:bodyPr/>
          <a:lstStyle>
            <a:lvl1pPr>
              <a:defRPr/>
            </a:lvl1pPr>
          </a:lstStyle>
          <a:p>
            <a:pPr>
              <a:defRPr/>
            </a:pPr>
            <a:fld id="{182488EA-C312-4F97-996D-6CF66E5FF19A}" type="slidenum">
              <a:rPr lang="en-US" altLang="en-US"/>
              <a:pPr>
                <a:defRPr/>
              </a:pPr>
              <a:t>‹#›</a:t>
            </a:fld>
            <a:endParaRPr lang="en-US" altLang="en-US"/>
          </a:p>
        </p:txBody>
      </p:sp>
    </p:spTree>
    <p:extLst>
      <p:ext uri="{BB962C8B-B14F-4D97-AF65-F5344CB8AC3E}">
        <p14:creationId xmlns:p14="http://schemas.microsoft.com/office/powerpoint/2010/main" val="4210605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33896895-AEE8-4375-B779-7034B5FE6C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D3182C4-9D64-47DB-9184-9BE260E8EC4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25DEEA5E-7310-4CCA-94A8-E6203B59DDE4}"/>
              </a:ext>
            </a:extLst>
          </p:cNvPr>
          <p:cNvSpPr>
            <a:spLocks noGrp="1" noChangeArrowheads="1"/>
          </p:cNvSpPr>
          <p:nvPr>
            <p:ph type="sldNum" sz="quarter" idx="12"/>
          </p:nvPr>
        </p:nvSpPr>
        <p:spPr>
          <a:ln/>
        </p:spPr>
        <p:txBody>
          <a:bodyPr/>
          <a:lstStyle>
            <a:lvl1pPr>
              <a:defRPr/>
            </a:lvl1pPr>
          </a:lstStyle>
          <a:p>
            <a:pPr>
              <a:defRPr/>
            </a:pPr>
            <a:fld id="{8B5F572D-FC19-463A-B211-753B1E04FC51}" type="slidenum">
              <a:rPr lang="en-US" altLang="en-US"/>
              <a:pPr>
                <a:defRPr/>
              </a:pPr>
              <a:t>‹#›</a:t>
            </a:fld>
            <a:endParaRPr lang="en-US" altLang="en-US"/>
          </a:p>
        </p:txBody>
      </p:sp>
    </p:spTree>
    <p:extLst>
      <p:ext uri="{BB962C8B-B14F-4D97-AF65-F5344CB8AC3E}">
        <p14:creationId xmlns:p14="http://schemas.microsoft.com/office/powerpoint/2010/main" val="4278387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a:extLst>
              <a:ext uri="{FF2B5EF4-FFF2-40B4-BE49-F238E27FC236}">
                <a16:creationId xmlns:a16="http://schemas.microsoft.com/office/drawing/2014/main" id="{80932022-72B6-43E0-A82A-6D883E89B1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702ECDD-8697-40DA-BBCC-355617671F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C13EF6DE-E97D-4DF8-9B00-197BFB306221}"/>
              </a:ext>
            </a:extLst>
          </p:cNvPr>
          <p:cNvSpPr>
            <a:spLocks noGrp="1" noChangeArrowheads="1"/>
          </p:cNvSpPr>
          <p:nvPr>
            <p:ph type="sldNum" sz="quarter" idx="12"/>
          </p:nvPr>
        </p:nvSpPr>
        <p:spPr>
          <a:ln/>
        </p:spPr>
        <p:txBody>
          <a:bodyPr/>
          <a:lstStyle>
            <a:lvl1pPr>
              <a:defRPr/>
            </a:lvl1pPr>
          </a:lstStyle>
          <a:p>
            <a:pPr>
              <a:defRPr/>
            </a:pPr>
            <a:fld id="{AF4A24C1-04F4-4086-84B9-B1F2D81DEF70}" type="slidenum">
              <a:rPr lang="en-US" altLang="en-US"/>
              <a:pPr>
                <a:defRPr/>
              </a:pPr>
              <a:t>‹#›</a:t>
            </a:fld>
            <a:endParaRPr lang="en-US" altLang="en-US"/>
          </a:p>
        </p:txBody>
      </p:sp>
    </p:spTree>
    <p:extLst>
      <p:ext uri="{BB962C8B-B14F-4D97-AF65-F5344CB8AC3E}">
        <p14:creationId xmlns:p14="http://schemas.microsoft.com/office/powerpoint/2010/main" val="60913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732AF03-546A-421A-8B51-49633D8A0A2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23A680F-E3EA-4DDD-A0D8-E16C3C22A0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50E7EC89-408F-41F9-A2E3-E11F6A213528}"/>
              </a:ext>
            </a:extLst>
          </p:cNvPr>
          <p:cNvSpPr>
            <a:spLocks noGrp="1" noChangeArrowheads="1"/>
          </p:cNvSpPr>
          <p:nvPr>
            <p:ph type="sldNum" sz="quarter" idx="12"/>
          </p:nvPr>
        </p:nvSpPr>
        <p:spPr>
          <a:ln/>
        </p:spPr>
        <p:txBody>
          <a:bodyPr/>
          <a:lstStyle>
            <a:lvl1pPr>
              <a:defRPr/>
            </a:lvl1pPr>
          </a:lstStyle>
          <a:p>
            <a:pPr>
              <a:defRPr/>
            </a:pPr>
            <a:fld id="{B6B90FCA-8308-44D4-A553-C16EAE8D606D}" type="slidenum">
              <a:rPr lang="en-US" altLang="en-US"/>
              <a:pPr>
                <a:defRPr/>
              </a:pPr>
              <a:t>‹#›</a:t>
            </a:fld>
            <a:endParaRPr lang="en-US" altLang="en-US"/>
          </a:p>
        </p:txBody>
      </p:sp>
    </p:spTree>
    <p:extLst>
      <p:ext uri="{BB962C8B-B14F-4D97-AF65-F5344CB8AC3E}">
        <p14:creationId xmlns:p14="http://schemas.microsoft.com/office/powerpoint/2010/main" val="2668937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22C5AF92-EB5B-4115-AC2B-55C72F8791D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67A65667-28F5-4452-91FB-8F89CD6BBD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7">
            <a:extLst>
              <a:ext uri="{FF2B5EF4-FFF2-40B4-BE49-F238E27FC236}">
                <a16:creationId xmlns:a16="http://schemas.microsoft.com/office/drawing/2014/main" id="{53C84542-9C1E-47A7-BB66-BE13C33A3843}"/>
              </a:ext>
            </a:extLst>
          </p:cNvPr>
          <p:cNvSpPr>
            <a:spLocks noGrp="1" noChangeArrowheads="1"/>
          </p:cNvSpPr>
          <p:nvPr>
            <p:ph type="sldNum" sz="quarter" idx="12"/>
          </p:nvPr>
        </p:nvSpPr>
        <p:spPr>
          <a:ln/>
        </p:spPr>
        <p:txBody>
          <a:bodyPr/>
          <a:lstStyle>
            <a:lvl1pPr>
              <a:defRPr/>
            </a:lvl1pPr>
          </a:lstStyle>
          <a:p>
            <a:pPr>
              <a:defRPr/>
            </a:pPr>
            <a:fld id="{BE66E31A-B385-47AE-8324-7BBF02ED40E4}" type="slidenum">
              <a:rPr lang="en-US" altLang="en-US"/>
              <a:pPr>
                <a:defRPr/>
              </a:pPr>
              <a:t>‹#›</a:t>
            </a:fld>
            <a:endParaRPr lang="en-US" altLang="en-US"/>
          </a:p>
        </p:txBody>
      </p:sp>
    </p:spTree>
    <p:extLst>
      <p:ext uri="{BB962C8B-B14F-4D97-AF65-F5344CB8AC3E}">
        <p14:creationId xmlns:p14="http://schemas.microsoft.com/office/powerpoint/2010/main" val="995066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61EBF2-59A8-493E-A70E-4E3F04E4BEF1}"/>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6CF1B85-0355-48E9-B306-F864651DACFE}"/>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Placeholder 1">
            <a:extLst>
              <a:ext uri="{FF2B5EF4-FFF2-40B4-BE49-F238E27FC236}">
                <a16:creationId xmlns:a16="http://schemas.microsoft.com/office/drawing/2014/main" id="{CFF93076-6C09-4956-9FF5-8C18E8E08632}"/>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Content Placeholder 2">
            <a:extLst>
              <a:ext uri="{FF2B5EF4-FFF2-40B4-BE49-F238E27FC236}">
                <a16:creationId xmlns:a16="http://schemas.microsoft.com/office/drawing/2014/main" id="{74613A25-0D49-4567-AFF2-7C1B75F6C5DC}"/>
              </a:ext>
            </a:extLst>
          </p:cNvPr>
          <p:cNvSpPr>
            <a:spLocks noGrp="1"/>
          </p:cNvSpPr>
          <p:nvPr>
            <p:ph idx="1"/>
          </p:nvPr>
        </p:nvSpPr>
        <p:spPr>
          <a:xfrm>
            <a:off x="838200" y="1922798"/>
            <a:ext cx="10515600" cy="4254165"/>
          </a:xfrm>
        </p:spPr>
        <p:txBody>
          <a:bodyPr/>
          <a:lstStyle>
            <a:lvl1pPr>
              <a:defRPr sz="1600">
                <a:latin typeface="+mj-lt"/>
              </a:defRPr>
            </a:lvl1pPr>
            <a:lvl2pPr>
              <a:defRPr sz="1400">
                <a:latin typeface="+mj-lt"/>
              </a:defRPr>
            </a:lvl2pPr>
            <a:lvl3pPr>
              <a:defRPr sz="1200">
                <a:latin typeface="+mj-lt"/>
              </a:defRPr>
            </a:lvl3pPr>
            <a:lvl4pPr>
              <a:defRPr sz="1100">
                <a:latin typeface="+mj-lt"/>
              </a:defRPr>
            </a:lvl4pPr>
            <a:lvl5pPr>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AE94F1-8673-4376-AF63-CEC216A7E725}"/>
              </a:ext>
            </a:extLst>
          </p:cNvPr>
          <p:cNvSpPr>
            <a:spLocks noGrp="1"/>
          </p:cNvSpPr>
          <p:nvPr>
            <p:ph type="ftr" sz="quarter" idx="11"/>
          </p:nvPr>
        </p:nvSpPr>
        <p:spPr/>
        <p:txBody>
          <a:bodyPr/>
          <a:lstStyle/>
          <a:p>
            <a:endParaRPr lang="en-US" dirty="0"/>
          </a:p>
        </p:txBody>
      </p:sp>
      <p:sp>
        <p:nvSpPr>
          <p:cNvPr id="27" name="Shape 61">
            <a:extLst>
              <a:ext uri="{FF2B5EF4-FFF2-40B4-BE49-F238E27FC236}">
                <a16:creationId xmlns:a16="http://schemas.microsoft.com/office/drawing/2014/main" id="{13E82DCB-0215-47C1-B2C7-C6D824B426A3}"/>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Slide Number Placeholder 1">
            <a:extLst>
              <a:ext uri="{FF2B5EF4-FFF2-40B4-BE49-F238E27FC236}">
                <a16:creationId xmlns:a16="http://schemas.microsoft.com/office/drawing/2014/main" id="{0262D2B8-28B2-8147-9C19-723D63DBC2DF}"/>
              </a:ext>
            </a:extLst>
          </p:cNvPr>
          <p:cNvSpPr>
            <a:spLocks noGrp="1"/>
          </p:cNvSpPr>
          <p:nvPr>
            <p:ph type="sldNum" sz="quarter" idx="12"/>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4205440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0D617F33-F0B8-4EEF-9708-50C9A1E478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23EFAA2-27D8-4109-A105-B5CB7500B26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AFFC1680-6974-4650-93B2-CECBD73424EB}"/>
              </a:ext>
            </a:extLst>
          </p:cNvPr>
          <p:cNvSpPr>
            <a:spLocks noGrp="1" noChangeArrowheads="1"/>
          </p:cNvSpPr>
          <p:nvPr>
            <p:ph type="sldNum" sz="quarter" idx="12"/>
          </p:nvPr>
        </p:nvSpPr>
        <p:spPr>
          <a:ln/>
        </p:spPr>
        <p:txBody>
          <a:bodyPr/>
          <a:lstStyle>
            <a:lvl1pPr>
              <a:defRPr/>
            </a:lvl1pPr>
          </a:lstStyle>
          <a:p>
            <a:pPr>
              <a:defRPr/>
            </a:pPr>
            <a:fld id="{70F9D03A-7251-4D28-869B-769E96C616AC}" type="slidenum">
              <a:rPr lang="en-US" altLang="en-US"/>
              <a:pPr>
                <a:defRPr/>
              </a:pPr>
              <a:t>‹#›</a:t>
            </a:fld>
            <a:endParaRPr lang="en-US" altLang="en-US"/>
          </a:p>
        </p:txBody>
      </p:sp>
    </p:spTree>
    <p:extLst>
      <p:ext uri="{BB962C8B-B14F-4D97-AF65-F5344CB8AC3E}">
        <p14:creationId xmlns:p14="http://schemas.microsoft.com/office/powerpoint/2010/main" val="3967081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87A7A6F-97B0-42F8-A2EC-B19132D75D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
            <a:extLst>
              <a:ext uri="{FF2B5EF4-FFF2-40B4-BE49-F238E27FC236}">
                <a16:creationId xmlns:a16="http://schemas.microsoft.com/office/drawing/2014/main" id="{AFCD5EC9-0835-45A1-A27F-C417888169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7">
            <a:extLst>
              <a:ext uri="{FF2B5EF4-FFF2-40B4-BE49-F238E27FC236}">
                <a16:creationId xmlns:a16="http://schemas.microsoft.com/office/drawing/2014/main" id="{1BCCB14D-3068-4D3C-BD06-95A17FD26556}"/>
              </a:ext>
            </a:extLst>
          </p:cNvPr>
          <p:cNvSpPr>
            <a:spLocks noGrp="1" noChangeArrowheads="1"/>
          </p:cNvSpPr>
          <p:nvPr>
            <p:ph type="sldNum" sz="quarter" idx="12"/>
          </p:nvPr>
        </p:nvSpPr>
        <p:spPr>
          <a:ln/>
        </p:spPr>
        <p:txBody>
          <a:bodyPr/>
          <a:lstStyle>
            <a:lvl1pPr>
              <a:defRPr/>
            </a:lvl1pPr>
          </a:lstStyle>
          <a:p>
            <a:pPr>
              <a:defRPr/>
            </a:pPr>
            <a:fld id="{B2862EFB-7EDA-4B43-B9A8-DAA788C6A263}" type="slidenum">
              <a:rPr lang="en-US" altLang="en-US"/>
              <a:pPr>
                <a:defRPr/>
              </a:pPr>
              <a:t>‹#›</a:t>
            </a:fld>
            <a:endParaRPr lang="en-US" altLang="en-US"/>
          </a:p>
        </p:txBody>
      </p:sp>
    </p:spTree>
    <p:extLst>
      <p:ext uri="{BB962C8B-B14F-4D97-AF65-F5344CB8AC3E}">
        <p14:creationId xmlns:p14="http://schemas.microsoft.com/office/powerpoint/2010/main" val="1508773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1AC24088-14D5-4ADD-9698-F377EF9554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B35E4AD-3C9B-412B-B3E2-C0FE5A3BD4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B5B899B7-0EEA-4E67-80DB-3FDFC1519852}"/>
              </a:ext>
            </a:extLst>
          </p:cNvPr>
          <p:cNvSpPr>
            <a:spLocks noGrp="1" noChangeArrowheads="1"/>
          </p:cNvSpPr>
          <p:nvPr>
            <p:ph type="sldNum" sz="quarter" idx="12"/>
          </p:nvPr>
        </p:nvSpPr>
        <p:spPr>
          <a:ln/>
        </p:spPr>
        <p:txBody>
          <a:bodyPr/>
          <a:lstStyle>
            <a:lvl1pPr>
              <a:defRPr/>
            </a:lvl1pPr>
          </a:lstStyle>
          <a:p>
            <a:pPr>
              <a:defRPr/>
            </a:pPr>
            <a:fld id="{29C8E860-8D3B-4892-B9EF-062B06B47685}" type="slidenum">
              <a:rPr lang="en-US" altLang="en-US"/>
              <a:pPr>
                <a:defRPr/>
              </a:pPr>
              <a:t>‹#›</a:t>
            </a:fld>
            <a:endParaRPr lang="en-US" altLang="en-US"/>
          </a:p>
        </p:txBody>
      </p:sp>
    </p:spTree>
    <p:extLst>
      <p:ext uri="{BB962C8B-B14F-4D97-AF65-F5344CB8AC3E}">
        <p14:creationId xmlns:p14="http://schemas.microsoft.com/office/powerpoint/2010/main" val="1982026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668CEBC9-FBE4-4520-B5BA-97F2CDE46F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7302281-48EB-47E8-8D48-295B3BABA06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6E580980-CE35-4E07-A9DE-BB75F68624C9}"/>
              </a:ext>
            </a:extLst>
          </p:cNvPr>
          <p:cNvSpPr>
            <a:spLocks noGrp="1" noChangeArrowheads="1"/>
          </p:cNvSpPr>
          <p:nvPr>
            <p:ph type="sldNum" sz="quarter" idx="12"/>
          </p:nvPr>
        </p:nvSpPr>
        <p:spPr>
          <a:ln/>
        </p:spPr>
        <p:txBody>
          <a:bodyPr/>
          <a:lstStyle>
            <a:lvl1pPr>
              <a:defRPr/>
            </a:lvl1pPr>
          </a:lstStyle>
          <a:p>
            <a:pPr>
              <a:defRPr/>
            </a:pPr>
            <a:fld id="{303907EE-E4E4-4923-ADD9-E2FDD95B02CF}" type="slidenum">
              <a:rPr lang="en-US" altLang="en-US"/>
              <a:pPr>
                <a:defRPr/>
              </a:pPr>
              <a:t>‹#›</a:t>
            </a:fld>
            <a:endParaRPr lang="en-US" altLang="en-US"/>
          </a:p>
        </p:txBody>
      </p:sp>
    </p:spTree>
    <p:extLst>
      <p:ext uri="{BB962C8B-B14F-4D97-AF65-F5344CB8AC3E}">
        <p14:creationId xmlns:p14="http://schemas.microsoft.com/office/powerpoint/2010/main" val="3739146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4AEC92CF-576A-4303-8EAF-B8F708BC31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471C591-716D-4882-A15B-C189A1E5FC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BCC8BAC5-0AC2-4540-AD2D-F4E7CB1EF0BA}"/>
              </a:ext>
            </a:extLst>
          </p:cNvPr>
          <p:cNvSpPr>
            <a:spLocks noGrp="1" noChangeArrowheads="1"/>
          </p:cNvSpPr>
          <p:nvPr>
            <p:ph type="sldNum" sz="quarter" idx="12"/>
          </p:nvPr>
        </p:nvSpPr>
        <p:spPr>
          <a:ln/>
        </p:spPr>
        <p:txBody>
          <a:bodyPr/>
          <a:lstStyle>
            <a:lvl1pPr>
              <a:defRPr/>
            </a:lvl1pPr>
          </a:lstStyle>
          <a:p>
            <a:pPr>
              <a:defRPr/>
            </a:pPr>
            <a:fld id="{866D7E7B-D8A8-4092-AC71-3A669E605E04}" type="slidenum">
              <a:rPr lang="en-US" altLang="en-US"/>
              <a:pPr>
                <a:defRPr/>
              </a:pPr>
              <a:t>‹#›</a:t>
            </a:fld>
            <a:endParaRPr lang="en-US" altLang="en-US"/>
          </a:p>
        </p:txBody>
      </p:sp>
    </p:spTree>
    <p:extLst>
      <p:ext uri="{BB962C8B-B14F-4D97-AF65-F5344CB8AC3E}">
        <p14:creationId xmlns:p14="http://schemas.microsoft.com/office/powerpoint/2010/main" val="2628964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2239"/>
            <a:ext cx="27432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22239"/>
            <a:ext cx="80264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307BD3A4-A892-415C-AA30-6BC9D015FED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EDA2EB2-AC0E-4FAD-8E33-1FBB7F392B8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E5799923-BB20-4174-B60C-A8D189E4D504}"/>
              </a:ext>
            </a:extLst>
          </p:cNvPr>
          <p:cNvSpPr>
            <a:spLocks noGrp="1" noChangeArrowheads="1"/>
          </p:cNvSpPr>
          <p:nvPr>
            <p:ph type="sldNum" sz="quarter" idx="12"/>
          </p:nvPr>
        </p:nvSpPr>
        <p:spPr>
          <a:ln/>
        </p:spPr>
        <p:txBody>
          <a:bodyPr/>
          <a:lstStyle>
            <a:lvl1pPr>
              <a:defRPr/>
            </a:lvl1pPr>
          </a:lstStyle>
          <a:p>
            <a:pPr>
              <a:defRPr/>
            </a:pPr>
            <a:fld id="{63B4E795-A270-4D9D-AE0C-90017BE5E9D8}" type="slidenum">
              <a:rPr lang="en-US" altLang="en-US"/>
              <a:pPr>
                <a:defRPr/>
              </a:pPr>
              <a:t>‹#›</a:t>
            </a:fld>
            <a:endParaRPr lang="en-US" altLang="en-US"/>
          </a:p>
        </p:txBody>
      </p:sp>
    </p:spTree>
    <p:extLst>
      <p:ext uri="{BB962C8B-B14F-4D97-AF65-F5344CB8AC3E}">
        <p14:creationId xmlns:p14="http://schemas.microsoft.com/office/powerpoint/2010/main" val="30297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122239"/>
            <a:ext cx="10972800" cy="6008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69666251-9C85-4E21-9E13-0C66D4CEFA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C1B53A5-496A-45DC-A662-62C0EE0946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96B81757-B2DF-4944-940C-312DEBE4DD5F}"/>
              </a:ext>
            </a:extLst>
          </p:cNvPr>
          <p:cNvSpPr>
            <a:spLocks noGrp="1" noChangeArrowheads="1"/>
          </p:cNvSpPr>
          <p:nvPr>
            <p:ph type="sldNum" sz="quarter" idx="12"/>
          </p:nvPr>
        </p:nvSpPr>
        <p:spPr>
          <a:ln/>
        </p:spPr>
        <p:txBody>
          <a:bodyPr/>
          <a:lstStyle>
            <a:lvl1pPr>
              <a:defRPr/>
            </a:lvl1pPr>
          </a:lstStyle>
          <a:p>
            <a:pPr>
              <a:defRPr/>
            </a:pPr>
            <a:fld id="{D8EAD492-58AA-4755-9C0D-936207F87EFD}" type="slidenum">
              <a:rPr lang="en-US" altLang="en-US"/>
              <a:pPr>
                <a:defRPr/>
              </a:pPr>
              <a:t>‹#›</a:t>
            </a:fld>
            <a:endParaRPr lang="en-US" altLang="en-US"/>
          </a:p>
        </p:txBody>
      </p:sp>
    </p:spTree>
    <p:extLst>
      <p:ext uri="{BB962C8B-B14F-4D97-AF65-F5344CB8AC3E}">
        <p14:creationId xmlns:p14="http://schemas.microsoft.com/office/powerpoint/2010/main" val="33790052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p>
        </p:txBody>
      </p:sp>
      <p:sp>
        <p:nvSpPr>
          <p:cNvPr id="3" name="Content Placeholder 2"/>
          <p:cNvSpPr>
            <a:spLocks noGrp="1"/>
          </p:cNvSpPr>
          <p:nvPr>
            <p:ph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9560131-C2EE-4547-A289-CFAA8D53C3E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15CA3E2-F8D4-4531-95E4-A0B7963A5F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3F002754-7E84-47F6-A9FD-7D1A570B0281}"/>
              </a:ext>
            </a:extLst>
          </p:cNvPr>
          <p:cNvSpPr>
            <a:spLocks noGrp="1" noChangeArrowheads="1"/>
          </p:cNvSpPr>
          <p:nvPr>
            <p:ph type="sldNum" sz="quarter" idx="12"/>
          </p:nvPr>
        </p:nvSpPr>
        <p:spPr>
          <a:ln/>
        </p:spPr>
        <p:txBody>
          <a:bodyPr/>
          <a:lstStyle>
            <a:lvl1pPr>
              <a:defRPr/>
            </a:lvl1pPr>
          </a:lstStyle>
          <a:p>
            <a:pPr>
              <a:defRPr/>
            </a:pPr>
            <a:fld id="{67A4F725-5F60-4297-8E13-A16050AFBCC3}" type="slidenum">
              <a:rPr lang="en-US" altLang="en-US"/>
              <a:pPr>
                <a:defRPr/>
              </a:pPr>
              <a:t>‹#›</a:t>
            </a:fld>
            <a:endParaRPr lang="en-US" altLang="en-US"/>
          </a:p>
        </p:txBody>
      </p:sp>
    </p:spTree>
    <p:extLst>
      <p:ext uri="{BB962C8B-B14F-4D97-AF65-F5344CB8AC3E}">
        <p14:creationId xmlns:p14="http://schemas.microsoft.com/office/powerpoint/2010/main" val="40460338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p>
        </p:txBody>
      </p:sp>
      <p:sp>
        <p:nvSpPr>
          <p:cNvPr id="3" name="Text Placeholder 2"/>
          <p:cNvSpPr>
            <a:spLocks noGrp="1"/>
          </p:cNvSpPr>
          <p:nvPr>
            <p:ph type="body"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721D2EC7-08E5-45A8-9D79-CDFF8E006E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6DEE75B-978D-4DC0-9167-97D8B52C8B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CBFFE39D-1A5C-4825-97F8-DCE5D1BA253C}"/>
              </a:ext>
            </a:extLst>
          </p:cNvPr>
          <p:cNvSpPr>
            <a:spLocks noGrp="1" noChangeArrowheads="1"/>
          </p:cNvSpPr>
          <p:nvPr>
            <p:ph type="sldNum" sz="quarter" idx="12"/>
          </p:nvPr>
        </p:nvSpPr>
        <p:spPr>
          <a:ln/>
        </p:spPr>
        <p:txBody>
          <a:bodyPr/>
          <a:lstStyle>
            <a:lvl1pPr>
              <a:defRPr/>
            </a:lvl1pPr>
          </a:lstStyle>
          <a:p>
            <a:pPr>
              <a:defRPr/>
            </a:pPr>
            <a:fld id="{ACDB19B9-250D-4657-9076-C7440BD7B119}" type="slidenum">
              <a:rPr lang="en-US" altLang="en-US"/>
              <a:pPr>
                <a:defRPr/>
              </a:pPr>
              <a:t>‹#›</a:t>
            </a:fld>
            <a:endParaRPr lang="en-US" altLang="en-US"/>
          </a:p>
        </p:txBody>
      </p:sp>
    </p:spTree>
    <p:extLst>
      <p:ext uri="{BB962C8B-B14F-4D97-AF65-F5344CB8AC3E}">
        <p14:creationId xmlns:p14="http://schemas.microsoft.com/office/powerpoint/2010/main" val="4528005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93187"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4" name="Rectangle 4">
            <a:extLst>
              <a:ext uri="{FF2B5EF4-FFF2-40B4-BE49-F238E27FC236}">
                <a16:creationId xmlns:a16="http://schemas.microsoft.com/office/drawing/2014/main" id="{07EAA7EC-2B94-4D5E-BFE6-93E376B6CC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7A2EB9B-5260-404B-B6F8-F5CD325C689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4EF404E-2FDD-4904-9ED0-AD447121A7AD}"/>
              </a:ext>
            </a:extLst>
          </p:cNvPr>
          <p:cNvSpPr>
            <a:spLocks noGrp="1" noChangeArrowheads="1"/>
          </p:cNvSpPr>
          <p:nvPr>
            <p:ph type="sldNum" sz="quarter" idx="12"/>
          </p:nvPr>
        </p:nvSpPr>
        <p:spPr>
          <a:ln/>
        </p:spPr>
        <p:txBody>
          <a:bodyPr/>
          <a:lstStyle>
            <a:lvl1pPr>
              <a:defRPr/>
            </a:lvl1pPr>
          </a:lstStyle>
          <a:p>
            <a:pPr>
              <a:defRPr/>
            </a:pPr>
            <a:fld id="{8EE73752-181C-4071-B342-B9C55171862D}" type="slidenum">
              <a:rPr lang="en-US" altLang="en-US"/>
              <a:pPr>
                <a:defRPr/>
              </a:pPr>
              <a:t>‹#›</a:t>
            </a:fld>
            <a:endParaRPr lang="en-US" altLang="en-US"/>
          </a:p>
        </p:txBody>
      </p:sp>
    </p:spTree>
    <p:extLst>
      <p:ext uri="{BB962C8B-B14F-4D97-AF65-F5344CB8AC3E}">
        <p14:creationId xmlns:p14="http://schemas.microsoft.com/office/powerpoint/2010/main" val="3838559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ith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1F73480-C004-4A28-8842-8F8F97D2E45C}"/>
              </a:ext>
            </a:extLst>
          </p:cNvPr>
          <p:cNvSpPr>
            <a:spLocks noGrp="1"/>
          </p:cNvSpPr>
          <p:nvPr>
            <p:ph type="pic" sz="quarter" idx="13" hasCustomPrompt="1"/>
          </p:nvPr>
        </p:nvSpPr>
        <p:spPr>
          <a:xfrm>
            <a:off x="0" y="681529"/>
            <a:ext cx="12192000" cy="5494941"/>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solidFill>
            <a:schemeClr val="accent4"/>
          </a:solidFill>
          <a:effectLst/>
        </p:spPr>
        <p:txBody>
          <a:bodyPr wrap="square" lIns="1005840" anchor="ctr">
            <a:noAutofit/>
          </a:bodyPr>
          <a:lstStyle>
            <a:lvl1pPr marL="0" indent="0" algn="l">
              <a:buNone/>
              <a:defRPr>
                <a:solidFill>
                  <a:schemeClr val="tx1"/>
                </a:solidFill>
              </a:defRPr>
            </a:lvl1pPr>
          </a:lstStyle>
          <a:p>
            <a:r>
              <a:rPr lang="en-US" dirty="0"/>
              <a:t>Insert image</a:t>
            </a:r>
          </a:p>
        </p:txBody>
      </p:sp>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4768552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4643D0-2C29-4322-9B9D-2A666B9BA9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7267E4F-3D95-4673-8658-1B9B0A56B6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945EF64-438E-47F0-9AD3-E0C376B50657}"/>
              </a:ext>
            </a:extLst>
          </p:cNvPr>
          <p:cNvSpPr>
            <a:spLocks noGrp="1" noChangeArrowheads="1"/>
          </p:cNvSpPr>
          <p:nvPr>
            <p:ph type="sldNum" sz="quarter" idx="12"/>
          </p:nvPr>
        </p:nvSpPr>
        <p:spPr>
          <a:ln/>
        </p:spPr>
        <p:txBody>
          <a:bodyPr/>
          <a:lstStyle>
            <a:lvl1pPr>
              <a:defRPr/>
            </a:lvl1pPr>
          </a:lstStyle>
          <a:p>
            <a:pPr>
              <a:defRPr/>
            </a:pPr>
            <a:fld id="{D8EDDAE5-B071-4254-8964-9F6637532DA8}" type="slidenum">
              <a:rPr lang="en-US" altLang="en-US"/>
              <a:pPr>
                <a:defRPr/>
              </a:pPr>
              <a:t>‹#›</a:t>
            </a:fld>
            <a:endParaRPr lang="en-US" altLang="en-US"/>
          </a:p>
        </p:txBody>
      </p:sp>
    </p:spTree>
    <p:extLst>
      <p:ext uri="{BB962C8B-B14F-4D97-AF65-F5344CB8AC3E}">
        <p14:creationId xmlns:p14="http://schemas.microsoft.com/office/powerpoint/2010/main" val="37515479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2BFDF482-284B-4E97-AE0B-BD0F845AED3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6B8B42E-FB9D-406D-8A1C-E706A64601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8479CCF-A615-4D6E-B92C-47AE58F95263}"/>
              </a:ext>
            </a:extLst>
          </p:cNvPr>
          <p:cNvSpPr>
            <a:spLocks noGrp="1" noChangeArrowheads="1"/>
          </p:cNvSpPr>
          <p:nvPr>
            <p:ph type="sldNum" sz="quarter" idx="12"/>
          </p:nvPr>
        </p:nvSpPr>
        <p:spPr>
          <a:ln/>
        </p:spPr>
        <p:txBody>
          <a:bodyPr/>
          <a:lstStyle>
            <a:lvl1pPr>
              <a:defRPr/>
            </a:lvl1pPr>
          </a:lstStyle>
          <a:p>
            <a:pPr>
              <a:defRPr/>
            </a:pPr>
            <a:fld id="{BCA3BE20-DE9E-4A6F-B1D2-BA7E7D1C066C}" type="slidenum">
              <a:rPr lang="en-US" altLang="en-US"/>
              <a:pPr>
                <a:defRPr/>
              </a:pPr>
              <a:t>‹#›</a:t>
            </a:fld>
            <a:endParaRPr lang="en-US" altLang="en-US"/>
          </a:p>
        </p:txBody>
      </p:sp>
    </p:spTree>
    <p:extLst>
      <p:ext uri="{BB962C8B-B14F-4D97-AF65-F5344CB8AC3E}">
        <p14:creationId xmlns:p14="http://schemas.microsoft.com/office/powerpoint/2010/main" val="288633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C9FC41F-6E05-47E1-AB3E-D1ABD6DB78D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7E970F3-3BDF-4C7D-A0F4-9D4D40C0DE4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5F5A09F-F025-44A7-B003-04D5549412A4}"/>
              </a:ext>
            </a:extLst>
          </p:cNvPr>
          <p:cNvSpPr>
            <a:spLocks noGrp="1" noChangeArrowheads="1"/>
          </p:cNvSpPr>
          <p:nvPr>
            <p:ph type="sldNum" sz="quarter" idx="12"/>
          </p:nvPr>
        </p:nvSpPr>
        <p:spPr>
          <a:ln/>
        </p:spPr>
        <p:txBody>
          <a:bodyPr/>
          <a:lstStyle>
            <a:lvl1pPr>
              <a:defRPr/>
            </a:lvl1pPr>
          </a:lstStyle>
          <a:p>
            <a:pPr>
              <a:defRPr/>
            </a:pPr>
            <a:fld id="{182C4998-392E-4CDA-AE53-0342FB12BFF8}" type="slidenum">
              <a:rPr lang="en-US" altLang="en-US"/>
              <a:pPr>
                <a:defRPr/>
              </a:pPr>
              <a:t>‹#›</a:t>
            </a:fld>
            <a:endParaRPr lang="en-US" altLang="en-US"/>
          </a:p>
        </p:txBody>
      </p:sp>
    </p:spTree>
    <p:extLst>
      <p:ext uri="{BB962C8B-B14F-4D97-AF65-F5344CB8AC3E}">
        <p14:creationId xmlns:p14="http://schemas.microsoft.com/office/powerpoint/2010/main" val="3328474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9A4D4BD-19B8-4892-80C2-FA47D8F00C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D8863490-88A1-4C52-B887-5EF5F5E2D3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6891BDE4-A053-4DD9-9087-3AB4D45CB95A}"/>
              </a:ext>
            </a:extLst>
          </p:cNvPr>
          <p:cNvSpPr>
            <a:spLocks noGrp="1" noChangeArrowheads="1"/>
          </p:cNvSpPr>
          <p:nvPr>
            <p:ph type="sldNum" sz="quarter" idx="12"/>
          </p:nvPr>
        </p:nvSpPr>
        <p:spPr>
          <a:ln/>
        </p:spPr>
        <p:txBody>
          <a:bodyPr/>
          <a:lstStyle>
            <a:lvl1pPr>
              <a:defRPr/>
            </a:lvl1pPr>
          </a:lstStyle>
          <a:p>
            <a:pPr>
              <a:defRPr/>
            </a:pPr>
            <a:fld id="{E4403CF3-9A33-409B-BBC4-24A3F667DD69}" type="slidenum">
              <a:rPr lang="en-US" altLang="en-US"/>
              <a:pPr>
                <a:defRPr/>
              </a:pPr>
              <a:t>‹#›</a:t>
            </a:fld>
            <a:endParaRPr lang="en-US" altLang="en-US"/>
          </a:p>
        </p:txBody>
      </p:sp>
    </p:spTree>
    <p:extLst>
      <p:ext uri="{BB962C8B-B14F-4D97-AF65-F5344CB8AC3E}">
        <p14:creationId xmlns:p14="http://schemas.microsoft.com/office/powerpoint/2010/main" val="17579552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3FC52E-C8A3-4A77-BADB-42A384E79E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7A7E2D7-CDB8-496B-892D-FE62348F8B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9BA206F-FAFF-4C50-9FC0-513B0D0C3952}"/>
              </a:ext>
            </a:extLst>
          </p:cNvPr>
          <p:cNvSpPr>
            <a:spLocks noGrp="1" noChangeArrowheads="1"/>
          </p:cNvSpPr>
          <p:nvPr>
            <p:ph type="sldNum" sz="quarter" idx="12"/>
          </p:nvPr>
        </p:nvSpPr>
        <p:spPr>
          <a:ln/>
        </p:spPr>
        <p:txBody>
          <a:bodyPr/>
          <a:lstStyle>
            <a:lvl1pPr>
              <a:defRPr/>
            </a:lvl1pPr>
          </a:lstStyle>
          <a:p>
            <a:pPr>
              <a:defRPr/>
            </a:pPr>
            <a:fld id="{7149A724-0297-4186-B0CD-86C3EC6424FE}" type="slidenum">
              <a:rPr lang="en-US" altLang="en-US"/>
              <a:pPr>
                <a:defRPr/>
              </a:pPr>
              <a:t>‹#›</a:t>
            </a:fld>
            <a:endParaRPr lang="en-US" altLang="en-US"/>
          </a:p>
        </p:txBody>
      </p:sp>
    </p:spTree>
    <p:extLst>
      <p:ext uri="{BB962C8B-B14F-4D97-AF65-F5344CB8AC3E}">
        <p14:creationId xmlns:p14="http://schemas.microsoft.com/office/powerpoint/2010/main" val="28233009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318F0AC-E2E4-4BD7-A171-8C3DC5C3BC0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F095837-D1A5-4D64-A263-F772548B94F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1E9F479-000F-41BB-9019-5FCAAF714D63}"/>
              </a:ext>
            </a:extLst>
          </p:cNvPr>
          <p:cNvSpPr>
            <a:spLocks noGrp="1" noChangeArrowheads="1"/>
          </p:cNvSpPr>
          <p:nvPr>
            <p:ph type="sldNum" sz="quarter" idx="12"/>
          </p:nvPr>
        </p:nvSpPr>
        <p:spPr>
          <a:ln/>
        </p:spPr>
        <p:txBody>
          <a:bodyPr/>
          <a:lstStyle>
            <a:lvl1pPr>
              <a:defRPr/>
            </a:lvl1pPr>
          </a:lstStyle>
          <a:p>
            <a:pPr>
              <a:defRPr/>
            </a:pPr>
            <a:fld id="{214C3F77-4E58-48D2-A140-C8837064623A}" type="slidenum">
              <a:rPr lang="en-US" altLang="en-US"/>
              <a:pPr>
                <a:defRPr/>
              </a:pPr>
              <a:t>‹#›</a:t>
            </a:fld>
            <a:endParaRPr lang="en-US" altLang="en-US"/>
          </a:p>
        </p:txBody>
      </p:sp>
    </p:spTree>
    <p:extLst>
      <p:ext uri="{BB962C8B-B14F-4D97-AF65-F5344CB8AC3E}">
        <p14:creationId xmlns:p14="http://schemas.microsoft.com/office/powerpoint/2010/main" val="3181340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FCBC4572-0171-40E3-8AFE-3EC7D595C8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85B4D02-4CF7-48CB-BF7A-29BA26F687A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6AE1AEF-D9A6-4593-8349-7E38691E715C}"/>
              </a:ext>
            </a:extLst>
          </p:cNvPr>
          <p:cNvSpPr>
            <a:spLocks noGrp="1" noChangeArrowheads="1"/>
          </p:cNvSpPr>
          <p:nvPr>
            <p:ph type="sldNum" sz="quarter" idx="12"/>
          </p:nvPr>
        </p:nvSpPr>
        <p:spPr>
          <a:ln/>
        </p:spPr>
        <p:txBody>
          <a:bodyPr/>
          <a:lstStyle>
            <a:lvl1pPr>
              <a:defRPr/>
            </a:lvl1pPr>
          </a:lstStyle>
          <a:p>
            <a:pPr>
              <a:defRPr/>
            </a:pPr>
            <a:fld id="{8003131C-FF04-4EF4-B0A6-A60F5DC5974C}" type="slidenum">
              <a:rPr lang="en-US" altLang="en-US"/>
              <a:pPr>
                <a:defRPr/>
              </a:pPr>
              <a:t>‹#›</a:t>
            </a:fld>
            <a:endParaRPr lang="en-US" altLang="en-US"/>
          </a:p>
        </p:txBody>
      </p:sp>
    </p:spTree>
    <p:extLst>
      <p:ext uri="{BB962C8B-B14F-4D97-AF65-F5344CB8AC3E}">
        <p14:creationId xmlns:p14="http://schemas.microsoft.com/office/powerpoint/2010/main" val="15915351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036C7B2-6544-4EAA-91EE-7EBD8439F9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1236455-24D9-4778-B556-D608030368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ECEE897-9255-45B1-B459-E1B3DE21DF1F}"/>
              </a:ext>
            </a:extLst>
          </p:cNvPr>
          <p:cNvSpPr>
            <a:spLocks noGrp="1" noChangeArrowheads="1"/>
          </p:cNvSpPr>
          <p:nvPr>
            <p:ph type="sldNum" sz="quarter" idx="12"/>
          </p:nvPr>
        </p:nvSpPr>
        <p:spPr>
          <a:ln/>
        </p:spPr>
        <p:txBody>
          <a:bodyPr/>
          <a:lstStyle>
            <a:lvl1pPr>
              <a:defRPr/>
            </a:lvl1pPr>
          </a:lstStyle>
          <a:p>
            <a:pPr>
              <a:defRPr/>
            </a:pPr>
            <a:fld id="{55FB430A-086B-420E-AC13-56A4625059BB}" type="slidenum">
              <a:rPr lang="en-US" altLang="en-US"/>
              <a:pPr>
                <a:defRPr/>
              </a:pPr>
              <a:t>‹#›</a:t>
            </a:fld>
            <a:endParaRPr lang="en-US" altLang="en-US"/>
          </a:p>
        </p:txBody>
      </p:sp>
    </p:spTree>
    <p:extLst>
      <p:ext uri="{BB962C8B-B14F-4D97-AF65-F5344CB8AC3E}">
        <p14:creationId xmlns:p14="http://schemas.microsoft.com/office/powerpoint/2010/main" val="1369301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ABB259-05DD-4FAE-BA33-D8002724B41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CD6B348-D760-439A-813D-270795D9641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5F4AE6F-821B-4658-9F23-F78DDD12640B}"/>
              </a:ext>
            </a:extLst>
          </p:cNvPr>
          <p:cNvSpPr>
            <a:spLocks noGrp="1" noChangeArrowheads="1"/>
          </p:cNvSpPr>
          <p:nvPr>
            <p:ph type="sldNum" sz="quarter" idx="12"/>
          </p:nvPr>
        </p:nvSpPr>
        <p:spPr>
          <a:ln/>
        </p:spPr>
        <p:txBody>
          <a:bodyPr/>
          <a:lstStyle>
            <a:lvl1pPr>
              <a:defRPr/>
            </a:lvl1pPr>
          </a:lstStyle>
          <a:p>
            <a:pPr>
              <a:defRPr/>
            </a:pPr>
            <a:fld id="{08252A3C-0E7E-4B07-A5B3-044B9BF57161}" type="slidenum">
              <a:rPr lang="en-US" altLang="en-US"/>
              <a:pPr>
                <a:defRPr/>
              </a:pPr>
              <a:t>‹#›</a:t>
            </a:fld>
            <a:endParaRPr lang="en-US" altLang="en-US"/>
          </a:p>
        </p:txBody>
      </p:sp>
    </p:spTree>
    <p:extLst>
      <p:ext uri="{BB962C8B-B14F-4D97-AF65-F5344CB8AC3E}">
        <p14:creationId xmlns:p14="http://schemas.microsoft.com/office/powerpoint/2010/main" val="4221641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A25084-F66C-4F1D-BD00-C17CD5888EC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187FDDE-427B-4A25-9E2B-0FD42FD09BE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6DFDDE3-204B-45A8-9654-0BAD068336FC}"/>
              </a:ext>
            </a:extLst>
          </p:cNvPr>
          <p:cNvSpPr>
            <a:spLocks noGrp="1" noChangeArrowheads="1"/>
          </p:cNvSpPr>
          <p:nvPr>
            <p:ph type="sldNum" sz="quarter" idx="12"/>
          </p:nvPr>
        </p:nvSpPr>
        <p:spPr>
          <a:ln/>
        </p:spPr>
        <p:txBody>
          <a:bodyPr/>
          <a:lstStyle>
            <a:lvl1pPr>
              <a:defRPr/>
            </a:lvl1pPr>
          </a:lstStyle>
          <a:p>
            <a:pPr>
              <a:defRPr/>
            </a:pPr>
            <a:fld id="{1238F4E2-2050-4F44-A9F9-74543CC34E37}" type="slidenum">
              <a:rPr lang="en-US" altLang="en-US"/>
              <a:pPr>
                <a:defRPr/>
              </a:pPr>
              <a:t>‹#›</a:t>
            </a:fld>
            <a:endParaRPr lang="en-US" altLang="en-US"/>
          </a:p>
        </p:txBody>
      </p:sp>
    </p:spTree>
    <p:extLst>
      <p:ext uri="{BB962C8B-B14F-4D97-AF65-F5344CB8AC3E}">
        <p14:creationId xmlns:p14="http://schemas.microsoft.com/office/powerpoint/2010/main" val="3519752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3762986"/>
            <a:ext cx="493805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5947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399E4CA7-ADDA-4FE1-8694-C9AB4ECEB40C}"/>
              </a:ext>
            </a:extLst>
          </p:cNvPr>
          <p:cNvSpPr>
            <a:spLocks noGrp="1"/>
          </p:cNvSpPr>
          <p:nvPr>
            <p:ph type="pic" sz="quarter" idx="13" hasCustomPrompt="1"/>
          </p:nvPr>
        </p:nvSpPr>
        <p:spPr>
          <a:xfrm>
            <a:off x="0" y="0"/>
            <a:ext cx="6470160" cy="6067396"/>
          </a:xfrm>
          <a:custGeom>
            <a:avLst/>
            <a:gdLst>
              <a:gd name="connsiteX0" fmla="*/ 0 w 5405070"/>
              <a:gd name="connsiteY0" fmla="*/ 0 h 5068607"/>
              <a:gd name="connsiteX1" fmla="*/ 5402164 w 5405070"/>
              <a:gd name="connsiteY1" fmla="*/ 0 h 5068607"/>
              <a:gd name="connsiteX2" fmla="*/ 5402723 w 5405070"/>
              <a:gd name="connsiteY2" fmla="*/ 134146 h 5068607"/>
              <a:gd name="connsiteX3" fmla="*/ 5403505 w 5405070"/>
              <a:gd name="connsiteY3" fmla="*/ 178731 h 5068607"/>
              <a:gd name="connsiteX4" fmla="*/ 5404288 w 5405070"/>
              <a:gd name="connsiteY4" fmla="*/ 222925 h 5068607"/>
              <a:gd name="connsiteX5" fmla="*/ 5405070 w 5405070"/>
              <a:gd name="connsiteY5" fmla="*/ 311703 h 5068607"/>
              <a:gd name="connsiteX6" fmla="*/ 5404679 w 5405070"/>
              <a:gd name="connsiteY6" fmla="*/ 400482 h 5068607"/>
              <a:gd name="connsiteX7" fmla="*/ 5403896 w 5405070"/>
              <a:gd name="connsiteY7" fmla="*/ 489261 h 5068607"/>
              <a:gd name="connsiteX8" fmla="*/ 5401550 w 5405070"/>
              <a:gd name="connsiteY8" fmla="*/ 578040 h 5068607"/>
              <a:gd name="connsiteX9" fmla="*/ 5398812 w 5405070"/>
              <a:gd name="connsiteY9" fmla="*/ 666428 h 5068607"/>
              <a:gd name="connsiteX10" fmla="*/ 5395292 w 5405070"/>
              <a:gd name="connsiteY10" fmla="*/ 754424 h 5068607"/>
              <a:gd name="connsiteX11" fmla="*/ 5391381 w 5405070"/>
              <a:gd name="connsiteY11" fmla="*/ 842812 h 5068607"/>
              <a:gd name="connsiteX12" fmla="*/ 5386688 w 5405070"/>
              <a:gd name="connsiteY12" fmla="*/ 931591 h 5068607"/>
              <a:gd name="connsiteX13" fmla="*/ 5381213 w 5405070"/>
              <a:gd name="connsiteY13" fmla="*/ 1019979 h 5068607"/>
              <a:gd name="connsiteX14" fmla="*/ 5374955 w 5405070"/>
              <a:gd name="connsiteY14" fmla="*/ 1107584 h 5068607"/>
              <a:gd name="connsiteX15" fmla="*/ 5368698 w 5405070"/>
              <a:gd name="connsiteY15" fmla="*/ 1195972 h 5068607"/>
              <a:gd name="connsiteX16" fmla="*/ 5362049 w 5405070"/>
              <a:gd name="connsiteY16" fmla="*/ 1284360 h 5068607"/>
              <a:gd name="connsiteX17" fmla="*/ 5355009 w 5405070"/>
              <a:gd name="connsiteY17" fmla="*/ 1372748 h 5068607"/>
              <a:gd name="connsiteX18" fmla="*/ 5340148 w 5405070"/>
              <a:gd name="connsiteY18" fmla="*/ 1548741 h 5068607"/>
              <a:gd name="connsiteX19" fmla="*/ 5336237 w 5405070"/>
              <a:gd name="connsiteY19" fmla="*/ 1595281 h 5068607"/>
              <a:gd name="connsiteX20" fmla="*/ 5332717 w 5405070"/>
              <a:gd name="connsiteY20" fmla="*/ 1641431 h 5068607"/>
              <a:gd name="connsiteX21" fmla="*/ 5325286 w 5405070"/>
              <a:gd name="connsiteY21" fmla="*/ 1734121 h 5068607"/>
              <a:gd name="connsiteX22" fmla="*/ 5326851 w 5405070"/>
              <a:gd name="connsiteY22" fmla="*/ 1751720 h 5068607"/>
              <a:gd name="connsiteX23" fmla="*/ 5328024 w 5405070"/>
              <a:gd name="connsiteY23" fmla="*/ 1768537 h 5068607"/>
              <a:gd name="connsiteX24" fmla="*/ 5328806 w 5405070"/>
              <a:gd name="connsiteY24" fmla="*/ 1785745 h 5068607"/>
              <a:gd name="connsiteX25" fmla="*/ 5328415 w 5405070"/>
              <a:gd name="connsiteY25" fmla="*/ 1802562 h 5068607"/>
              <a:gd name="connsiteX26" fmla="*/ 5328024 w 5405070"/>
              <a:gd name="connsiteY26" fmla="*/ 1810384 h 5068607"/>
              <a:gd name="connsiteX27" fmla="*/ 5327242 w 5405070"/>
              <a:gd name="connsiteY27" fmla="*/ 1818988 h 5068607"/>
              <a:gd name="connsiteX28" fmla="*/ 5325677 w 5405070"/>
              <a:gd name="connsiteY28" fmla="*/ 1827201 h 5068607"/>
              <a:gd name="connsiteX29" fmla="*/ 5324113 w 5405070"/>
              <a:gd name="connsiteY29" fmla="*/ 1835414 h 5068607"/>
              <a:gd name="connsiteX30" fmla="*/ 5322157 w 5405070"/>
              <a:gd name="connsiteY30" fmla="*/ 1843628 h 5068607"/>
              <a:gd name="connsiteX31" fmla="*/ 5319811 w 5405070"/>
              <a:gd name="connsiteY31" fmla="*/ 1851449 h 5068607"/>
              <a:gd name="connsiteX32" fmla="*/ 5317073 w 5405070"/>
              <a:gd name="connsiteY32" fmla="*/ 1859662 h 5068607"/>
              <a:gd name="connsiteX33" fmla="*/ 5313553 w 5405070"/>
              <a:gd name="connsiteY33" fmla="*/ 1867093 h 5068607"/>
              <a:gd name="connsiteX34" fmla="*/ 5308860 w 5405070"/>
              <a:gd name="connsiteY34" fmla="*/ 1926149 h 5068607"/>
              <a:gd name="connsiteX35" fmla="*/ 5304949 w 5405070"/>
              <a:gd name="connsiteY35" fmla="*/ 1985204 h 5068607"/>
              <a:gd name="connsiteX36" fmla="*/ 5301820 w 5405070"/>
              <a:gd name="connsiteY36" fmla="*/ 2044260 h 5068607"/>
              <a:gd name="connsiteX37" fmla="*/ 5298692 w 5405070"/>
              <a:gd name="connsiteY37" fmla="*/ 2102924 h 5068607"/>
              <a:gd name="connsiteX38" fmla="*/ 5293216 w 5405070"/>
              <a:gd name="connsiteY38" fmla="*/ 2221426 h 5068607"/>
              <a:gd name="connsiteX39" fmla="*/ 5288132 w 5405070"/>
              <a:gd name="connsiteY39" fmla="*/ 2339538 h 5068607"/>
              <a:gd name="connsiteX40" fmla="*/ 5282657 w 5405070"/>
              <a:gd name="connsiteY40" fmla="*/ 2457649 h 5068607"/>
              <a:gd name="connsiteX41" fmla="*/ 5279528 w 5405070"/>
              <a:gd name="connsiteY41" fmla="*/ 2517095 h 5068607"/>
              <a:gd name="connsiteX42" fmla="*/ 5276008 w 5405070"/>
              <a:gd name="connsiteY42" fmla="*/ 2575760 h 5068607"/>
              <a:gd name="connsiteX43" fmla="*/ 5272097 w 5405070"/>
              <a:gd name="connsiteY43" fmla="*/ 2634815 h 5068607"/>
              <a:gd name="connsiteX44" fmla="*/ 5267404 w 5405070"/>
              <a:gd name="connsiteY44" fmla="*/ 2693480 h 5068607"/>
              <a:gd name="connsiteX45" fmla="*/ 5261929 w 5405070"/>
              <a:gd name="connsiteY45" fmla="*/ 2752535 h 5068607"/>
              <a:gd name="connsiteX46" fmla="*/ 5255671 w 5405070"/>
              <a:gd name="connsiteY46" fmla="*/ 2811200 h 5068607"/>
              <a:gd name="connsiteX47" fmla="*/ 5254498 w 5405070"/>
              <a:gd name="connsiteY47" fmla="*/ 2842096 h 5068607"/>
              <a:gd name="connsiteX48" fmla="*/ 5253324 w 5405070"/>
              <a:gd name="connsiteY48" fmla="*/ 2872602 h 5068607"/>
              <a:gd name="connsiteX49" fmla="*/ 5251760 w 5405070"/>
              <a:gd name="connsiteY49" fmla="*/ 2903498 h 5068607"/>
              <a:gd name="connsiteX50" fmla="*/ 5249413 w 5405070"/>
              <a:gd name="connsiteY50" fmla="*/ 2934395 h 5068607"/>
              <a:gd name="connsiteX51" fmla="*/ 5247458 w 5405070"/>
              <a:gd name="connsiteY51" fmla="*/ 2964509 h 5068607"/>
              <a:gd name="connsiteX52" fmla="*/ 5244720 w 5405070"/>
              <a:gd name="connsiteY52" fmla="*/ 2995406 h 5068607"/>
              <a:gd name="connsiteX53" fmla="*/ 5241983 w 5405070"/>
              <a:gd name="connsiteY53" fmla="*/ 3025911 h 5068607"/>
              <a:gd name="connsiteX54" fmla="*/ 5238854 w 5405070"/>
              <a:gd name="connsiteY54" fmla="*/ 3056026 h 5068607"/>
              <a:gd name="connsiteX55" fmla="*/ 5235334 w 5405070"/>
              <a:gd name="connsiteY55" fmla="*/ 3086531 h 5068607"/>
              <a:gd name="connsiteX56" fmla="*/ 5231814 w 5405070"/>
              <a:gd name="connsiteY56" fmla="*/ 3116646 h 5068607"/>
              <a:gd name="connsiteX57" fmla="*/ 5227121 w 5405070"/>
              <a:gd name="connsiteY57" fmla="*/ 3147151 h 5068607"/>
              <a:gd name="connsiteX58" fmla="*/ 5222819 w 5405070"/>
              <a:gd name="connsiteY58" fmla="*/ 3177266 h 5068607"/>
              <a:gd name="connsiteX59" fmla="*/ 5218517 w 5405070"/>
              <a:gd name="connsiteY59" fmla="*/ 3207380 h 5068607"/>
              <a:gd name="connsiteX60" fmla="*/ 5213042 w 5405070"/>
              <a:gd name="connsiteY60" fmla="*/ 3237495 h 5068607"/>
              <a:gd name="connsiteX61" fmla="*/ 5207566 w 5405070"/>
              <a:gd name="connsiteY61" fmla="*/ 3267609 h 5068607"/>
              <a:gd name="connsiteX62" fmla="*/ 5201700 w 5405070"/>
              <a:gd name="connsiteY62" fmla="*/ 3297332 h 5068607"/>
              <a:gd name="connsiteX63" fmla="*/ 5204046 w 5405070"/>
              <a:gd name="connsiteY63" fmla="*/ 3314541 h 5068607"/>
              <a:gd name="connsiteX64" fmla="*/ 5205611 w 5405070"/>
              <a:gd name="connsiteY64" fmla="*/ 3332531 h 5068607"/>
              <a:gd name="connsiteX65" fmla="*/ 5206393 w 5405070"/>
              <a:gd name="connsiteY65" fmla="*/ 3350130 h 5068607"/>
              <a:gd name="connsiteX66" fmla="*/ 5206393 w 5405070"/>
              <a:gd name="connsiteY66" fmla="*/ 3367338 h 5068607"/>
              <a:gd name="connsiteX67" fmla="*/ 5205611 w 5405070"/>
              <a:gd name="connsiteY67" fmla="*/ 3384547 h 5068607"/>
              <a:gd name="connsiteX68" fmla="*/ 5204046 w 5405070"/>
              <a:gd name="connsiteY68" fmla="*/ 3402146 h 5068607"/>
              <a:gd name="connsiteX69" fmla="*/ 5201309 w 5405070"/>
              <a:gd name="connsiteY69" fmla="*/ 3419354 h 5068607"/>
              <a:gd name="connsiteX70" fmla="*/ 5197789 w 5405070"/>
              <a:gd name="connsiteY70" fmla="*/ 3436953 h 5068607"/>
              <a:gd name="connsiteX71" fmla="*/ 5198962 w 5405070"/>
              <a:gd name="connsiteY71" fmla="*/ 3449468 h 5068607"/>
              <a:gd name="connsiteX72" fmla="*/ 5199745 w 5405070"/>
              <a:gd name="connsiteY72" fmla="*/ 3462375 h 5068607"/>
              <a:gd name="connsiteX73" fmla="*/ 5200135 w 5405070"/>
              <a:gd name="connsiteY73" fmla="*/ 3474890 h 5068607"/>
              <a:gd name="connsiteX74" fmla="*/ 5200135 w 5405070"/>
              <a:gd name="connsiteY74" fmla="*/ 3487796 h 5068607"/>
              <a:gd name="connsiteX75" fmla="*/ 5199745 w 5405070"/>
              <a:gd name="connsiteY75" fmla="*/ 3500311 h 5068607"/>
              <a:gd name="connsiteX76" fmla="*/ 5199353 w 5405070"/>
              <a:gd name="connsiteY76" fmla="*/ 3512826 h 5068607"/>
              <a:gd name="connsiteX77" fmla="*/ 5198962 w 5405070"/>
              <a:gd name="connsiteY77" fmla="*/ 3525341 h 5068607"/>
              <a:gd name="connsiteX78" fmla="*/ 5197398 w 5405070"/>
              <a:gd name="connsiteY78" fmla="*/ 3537856 h 5068607"/>
              <a:gd name="connsiteX79" fmla="*/ 5196224 w 5405070"/>
              <a:gd name="connsiteY79" fmla="*/ 3549980 h 5068607"/>
              <a:gd name="connsiteX80" fmla="*/ 5194660 w 5405070"/>
              <a:gd name="connsiteY80" fmla="*/ 3562104 h 5068607"/>
              <a:gd name="connsiteX81" fmla="*/ 5190749 w 5405070"/>
              <a:gd name="connsiteY81" fmla="*/ 3586743 h 5068607"/>
              <a:gd name="connsiteX82" fmla="*/ 5185665 w 5405070"/>
              <a:gd name="connsiteY82" fmla="*/ 3611382 h 5068607"/>
              <a:gd name="connsiteX83" fmla="*/ 5180189 w 5405070"/>
              <a:gd name="connsiteY83" fmla="*/ 3635630 h 5068607"/>
              <a:gd name="connsiteX84" fmla="*/ 5158288 w 5405070"/>
              <a:gd name="connsiteY84" fmla="*/ 3647363 h 5068607"/>
              <a:gd name="connsiteX85" fmla="*/ 5162590 w 5405070"/>
              <a:gd name="connsiteY85" fmla="*/ 3646581 h 5068607"/>
              <a:gd name="connsiteX86" fmla="*/ 5167675 w 5405070"/>
              <a:gd name="connsiteY86" fmla="*/ 3644234 h 5068607"/>
              <a:gd name="connsiteX87" fmla="*/ 5173541 w 5405070"/>
              <a:gd name="connsiteY87" fmla="*/ 3640715 h 5068607"/>
              <a:gd name="connsiteX88" fmla="*/ 5180189 w 5405070"/>
              <a:gd name="connsiteY88" fmla="*/ 3635630 h 5068607"/>
              <a:gd name="connsiteX89" fmla="*/ 5177452 w 5405070"/>
              <a:gd name="connsiteY89" fmla="*/ 3651274 h 5068607"/>
              <a:gd name="connsiteX90" fmla="*/ 5174714 w 5405070"/>
              <a:gd name="connsiteY90" fmla="*/ 3666918 h 5068607"/>
              <a:gd name="connsiteX91" fmla="*/ 5171585 w 5405070"/>
              <a:gd name="connsiteY91" fmla="*/ 3681780 h 5068607"/>
              <a:gd name="connsiteX92" fmla="*/ 5168457 w 5405070"/>
              <a:gd name="connsiteY92" fmla="*/ 3695859 h 5068607"/>
              <a:gd name="connsiteX93" fmla="*/ 5164937 w 5405070"/>
              <a:gd name="connsiteY93" fmla="*/ 3709939 h 5068607"/>
              <a:gd name="connsiteX94" fmla="*/ 5161417 w 5405070"/>
              <a:gd name="connsiteY94" fmla="*/ 3722845 h 5068607"/>
              <a:gd name="connsiteX95" fmla="*/ 5157115 w 5405070"/>
              <a:gd name="connsiteY95" fmla="*/ 3735751 h 5068607"/>
              <a:gd name="connsiteX96" fmla="*/ 5152813 w 5405070"/>
              <a:gd name="connsiteY96" fmla="*/ 3747875 h 5068607"/>
              <a:gd name="connsiteX97" fmla="*/ 5148511 w 5405070"/>
              <a:gd name="connsiteY97" fmla="*/ 3759217 h 5068607"/>
              <a:gd name="connsiteX98" fmla="*/ 5143426 w 5405070"/>
              <a:gd name="connsiteY98" fmla="*/ 3770559 h 5068607"/>
              <a:gd name="connsiteX99" fmla="*/ 5138733 w 5405070"/>
              <a:gd name="connsiteY99" fmla="*/ 3781118 h 5068607"/>
              <a:gd name="connsiteX100" fmla="*/ 5133258 w 5405070"/>
              <a:gd name="connsiteY100" fmla="*/ 3791287 h 5068607"/>
              <a:gd name="connsiteX101" fmla="*/ 5127391 w 5405070"/>
              <a:gd name="connsiteY101" fmla="*/ 3801064 h 5068607"/>
              <a:gd name="connsiteX102" fmla="*/ 5121525 w 5405070"/>
              <a:gd name="connsiteY102" fmla="*/ 3810059 h 5068607"/>
              <a:gd name="connsiteX103" fmla="*/ 5115267 w 5405070"/>
              <a:gd name="connsiteY103" fmla="*/ 3818663 h 5068607"/>
              <a:gd name="connsiteX104" fmla="*/ 5109010 w 5405070"/>
              <a:gd name="connsiteY104" fmla="*/ 3827267 h 5068607"/>
              <a:gd name="connsiteX105" fmla="*/ 5102361 w 5405070"/>
              <a:gd name="connsiteY105" fmla="*/ 3834698 h 5068607"/>
              <a:gd name="connsiteX106" fmla="*/ 5095322 w 5405070"/>
              <a:gd name="connsiteY106" fmla="*/ 3841738 h 5068607"/>
              <a:gd name="connsiteX107" fmla="*/ 5087891 w 5405070"/>
              <a:gd name="connsiteY107" fmla="*/ 3847996 h 5068607"/>
              <a:gd name="connsiteX108" fmla="*/ 5080069 w 5405070"/>
              <a:gd name="connsiteY108" fmla="*/ 3854253 h 5068607"/>
              <a:gd name="connsiteX109" fmla="*/ 5072247 w 5405070"/>
              <a:gd name="connsiteY109" fmla="*/ 3859728 h 5068607"/>
              <a:gd name="connsiteX110" fmla="*/ 5064034 w 5405070"/>
              <a:gd name="connsiteY110" fmla="*/ 3864813 h 5068607"/>
              <a:gd name="connsiteX111" fmla="*/ 5055430 w 5405070"/>
              <a:gd name="connsiteY111" fmla="*/ 3869506 h 5068607"/>
              <a:gd name="connsiteX112" fmla="*/ 5046826 w 5405070"/>
              <a:gd name="connsiteY112" fmla="*/ 3873417 h 5068607"/>
              <a:gd name="connsiteX113" fmla="*/ 5037439 w 5405070"/>
              <a:gd name="connsiteY113" fmla="*/ 3876937 h 5068607"/>
              <a:gd name="connsiteX114" fmla="*/ 5028053 w 5405070"/>
              <a:gd name="connsiteY114" fmla="*/ 3880065 h 5068607"/>
              <a:gd name="connsiteX115" fmla="*/ 5018276 w 5405070"/>
              <a:gd name="connsiteY115" fmla="*/ 3882803 h 5068607"/>
              <a:gd name="connsiteX116" fmla="*/ 5008498 w 5405070"/>
              <a:gd name="connsiteY116" fmla="*/ 3885150 h 5068607"/>
              <a:gd name="connsiteX117" fmla="*/ 4997547 w 5405070"/>
              <a:gd name="connsiteY117" fmla="*/ 3886714 h 5068607"/>
              <a:gd name="connsiteX118" fmla="*/ 4986988 w 5405070"/>
              <a:gd name="connsiteY118" fmla="*/ 3887887 h 5068607"/>
              <a:gd name="connsiteX119" fmla="*/ 4975647 w 5405070"/>
              <a:gd name="connsiteY119" fmla="*/ 3888670 h 5068607"/>
              <a:gd name="connsiteX120" fmla="*/ 4964695 w 5405070"/>
              <a:gd name="connsiteY120" fmla="*/ 3888670 h 5068607"/>
              <a:gd name="connsiteX121" fmla="*/ 4958047 w 5405070"/>
              <a:gd name="connsiteY121" fmla="*/ 3888670 h 5068607"/>
              <a:gd name="connsiteX122" fmla="*/ 4951789 w 5405070"/>
              <a:gd name="connsiteY122" fmla="*/ 3889061 h 5068607"/>
              <a:gd name="connsiteX123" fmla="*/ 4945532 w 5405070"/>
              <a:gd name="connsiteY123" fmla="*/ 3889843 h 5068607"/>
              <a:gd name="connsiteX124" fmla="*/ 4939274 w 5405070"/>
              <a:gd name="connsiteY124" fmla="*/ 3891407 h 5068607"/>
              <a:gd name="connsiteX125" fmla="*/ 4927151 w 5405070"/>
              <a:gd name="connsiteY125" fmla="*/ 3894536 h 5068607"/>
              <a:gd name="connsiteX126" fmla="*/ 4915026 w 5405070"/>
              <a:gd name="connsiteY126" fmla="*/ 3898056 h 5068607"/>
              <a:gd name="connsiteX127" fmla="*/ 4891560 w 5405070"/>
              <a:gd name="connsiteY127" fmla="*/ 3905878 h 5068607"/>
              <a:gd name="connsiteX128" fmla="*/ 4879436 w 5405070"/>
              <a:gd name="connsiteY128" fmla="*/ 3910180 h 5068607"/>
              <a:gd name="connsiteX129" fmla="*/ 4867312 w 5405070"/>
              <a:gd name="connsiteY129" fmla="*/ 3913309 h 5068607"/>
              <a:gd name="connsiteX130" fmla="*/ 4849322 w 5405070"/>
              <a:gd name="connsiteY130" fmla="*/ 4068183 h 5068607"/>
              <a:gd name="connsiteX131" fmla="*/ 4849322 w 5405070"/>
              <a:gd name="connsiteY131" fmla="*/ 4094777 h 5068607"/>
              <a:gd name="connsiteX132" fmla="*/ 4849322 w 5405070"/>
              <a:gd name="connsiteY132" fmla="*/ 4120981 h 5068607"/>
              <a:gd name="connsiteX133" fmla="*/ 4849713 w 5405070"/>
              <a:gd name="connsiteY133" fmla="*/ 4173779 h 5068607"/>
              <a:gd name="connsiteX134" fmla="*/ 4850104 w 5405070"/>
              <a:gd name="connsiteY134" fmla="*/ 4226186 h 5068607"/>
              <a:gd name="connsiteX135" fmla="*/ 4850104 w 5405070"/>
              <a:gd name="connsiteY135" fmla="*/ 4252389 h 5068607"/>
              <a:gd name="connsiteX136" fmla="*/ 4850104 w 5405070"/>
              <a:gd name="connsiteY136" fmla="*/ 4278984 h 5068607"/>
              <a:gd name="connsiteX137" fmla="*/ 4849713 w 5405070"/>
              <a:gd name="connsiteY137" fmla="*/ 4305187 h 5068607"/>
              <a:gd name="connsiteX138" fmla="*/ 4848149 w 5405070"/>
              <a:gd name="connsiteY138" fmla="*/ 4331391 h 5068607"/>
              <a:gd name="connsiteX139" fmla="*/ 4846975 w 5405070"/>
              <a:gd name="connsiteY139" fmla="*/ 4357594 h 5068607"/>
              <a:gd name="connsiteX140" fmla="*/ 4844629 w 5405070"/>
              <a:gd name="connsiteY140" fmla="*/ 4383797 h 5068607"/>
              <a:gd name="connsiteX141" fmla="*/ 4841892 w 5405070"/>
              <a:gd name="connsiteY141" fmla="*/ 4410001 h 5068607"/>
              <a:gd name="connsiteX142" fmla="*/ 4838371 w 5405070"/>
              <a:gd name="connsiteY142" fmla="*/ 4435813 h 5068607"/>
              <a:gd name="connsiteX143" fmla="*/ 4834069 w 5405070"/>
              <a:gd name="connsiteY143" fmla="*/ 4461626 h 5068607"/>
              <a:gd name="connsiteX144" fmla="*/ 4828594 w 5405070"/>
              <a:gd name="connsiteY144" fmla="*/ 4487438 h 5068607"/>
              <a:gd name="connsiteX145" fmla="*/ 4829376 w 5405070"/>
              <a:gd name="connsiteY145" fmla="*/ 4503473 h 5068607"/>
              <a:gd name="connsiteX146" fmla="*/ 4829376 w 5405070"/>
              <a:gd name="connsiteY146" fmla="*/ 4519117 h 5068607"/>
              <a:gd name="connsiteX147" fmla="*/ 4829376 w 5405070"/>
              <a:gd name="connsiteY147" fmla="*/ 4534761 h 5068607"/>
              <a:gd name="connsiteX148" fmla="*/ 4828985 w 5405070"/>
              <a:gd name="connsiteY148" fmla="*/ 4550404 h 5068607"/>
              <a:gd name="connsiteX149" fmla="*/ 4828203 w 5405070"/>
              <a:gd name="connsiteY149" fmla="*/ 4566048 h 5068607"/>
              <a:gd name="connsiteX150" fmla="*/ 4827029 w 5405070"/>
              <a:gd name="connsiteY150" fmla="*/ 4581692 h 5068607"/>
              <a:gd name="connsiteX151" fmla="*/ 4823901 w 5405070"/>
              <a:gd name="connsiteY151" fmla="*/ 4612980 h 5068607"/>
              <a:gd name="connsiteX152" fmla="*/ 4819990 w 5405070"/>
              <a:gd name="connsiteY152" fmla="*/ 4643485 h 5068607"/>
              <a:gd name="connsiteX153" fmla="*/ 4816079 w 5405070"/>
              <a:gd name="connsiteY153" fmla="*/ 4674382 h 5068607"/>
              <a:gd name="connsiteX154" fmla="*/ 4811777 w 5405070"/>
              <a:gd name="connsiteY154" fmla="*/ 4705279 h 5068607"/>
              <a:gd name="connsiteX155" fmla="*/ 4808257 w 5405070"/>
              <a:gd name="connsiteY155" fmla="*/ 4735784 h 5068607"/>
              <a:gd name="connsiteX156" fmla="*/ 4809430 w 5405070"/>
              <a:gd name="connsiteY156" fmla="*/ 4743215 h 5068607"/>
              <a:gd name="connsiteX157" fmla="*/ 4810212 w 5405070"/>
              <a:gd name="connsiteY157" fmla="*/ 4750255 h 5068607"/>
              <a:gd name="connsiteX158" fmla="*/ 4810212 w 5405070"/>
              <a:gd name="connsiteY158" fmla="*/ 4756903 h 5068607"/>
              <a:gd name="connsiteX159" fmla="*/ 4810212 w 5405070"/>
              <a:gd name="connsiteY159" fmla="*/ 4763552 h 5068607"/>
              <a:gd name="connsiteX160" fmla="*/ 4809822 w 5405070"/>
              <a:gd name="connsiteY160" fmla="*/ 4769809 h 5068607"/>
              <a:gd name="connsiteX161" fmla="*/ 4809039 w 5405070"/>
              <a:gd name="connsiteY161" fmla="*/ 4776458 h 5068607"/>
              <a:gd name="connsiteX162" fmla="*/ 4807866 w 5405070"/>
              <a:gd name="connsiteY162" fmla="*/ 4782716 h 5068607"/>
              <a:gd name="connsiteX163" fmla="*/ 4805910 w 5405070"/>
              <a:gd name="connsiteY163" fmla="*/ 4788973 h 5068607"/>
              <a:gd name="connsiteX164" fmla="*/ 4802782 w 5405070"/>
              <a:gd name="connsiteY164" fmla="*/ 4801097 h 5068607"/>
              <a:gd name="connsiteX165" fmla="*/ 4798871 w 5405070"/>
              <a:gd name="connsiteY165" fmla="*/ 4813221 h 5068607"/>
              <a:gd name="connsiteX166" fmla="*/ 4794568 w 5405070"/>
              <a:gd name="connsiteY166" fmla="*/ 4825736 h 5068607"/>
              <a:gd name="connsiteX167" fmla="*/ 4791440 w 5405070"/>
              <a:gd name="connsiteY167" fmla="*/ 4837469 h 5068607"/>
              <a:gd name="connsiteX168" fmla="*/ 4789094 w 5405070"/>
              <a:gd name="connsiteY168" fmla="*/ 4853504 h 5068607"/>
              <a:gd name="connsiteX169" fmla="*/ 4786355 w 5405070"/>
              <a:gd name="connsiteY169" fmla="*/ 4868757 h 5068607"/>
              <a:gd name="connsiteX170" fmla="*/ 4783227 w 5405070"/>
              <a:gd name="connsiteY170" fmla="*/ 4883227 h 5068607"/>
              <a:gd name="connsiteX171" fmla="*/ 4779707 w 5405070"/>
              <a:gd name="connsiteY171" fmla="*/ 4897307 h 5068607"/>
              <a:gd name="connsiteX172" fmla="*/ 4775014 w 5405070"/>
              <a:gd name="connsiteY172" fmla="*/ 4910995 h 5068607"/>
              <a:gd name="connsiteX173" fmla="*/ 4770712 w 5405070"/>
              <a:gd name="connsiteY173" fmla="*/ 4924292 h 5068607"/>
              <a:gd name="connsiteX174" fmla="*/ 4765628 w 5405070"/>
              <a:gd name="connsiteY174" fmla="*/ 4936416 h 5068607"/>
              <a:gd name="connsiteX175" fmla="*/ 4760934 w 5405070"/>
              <a:gd name="connsiteY175" fmla="*/ 4948540 h 5068607"/>
              <a:gd name="connsiteX176" fmla="*/ 4755068 w 5405070"/>
              <a:gd name="connsiteY176" fmla="*/ 4960273 h 5068607"/>
              <a:gd name="connsiteX177" fmla="*/ 4748810 w 5405070"/>
              <a:gd name="connsiteY177" fmla="*/ 4971224 h 5068607"/>
              <a:gd name="connsiteX178" fmla="*/ 4742553 w 5405070"/>
              <a:gd name="connsiteY178" fmla="*/ 4981784 h 5068607"/>
              <a:gd name="connsiteX179" fmla="*/ 4735513 w 5405070"/>
              <a:gd name="connsiteY179" fmla="*/ 4991561 h 5068607"/>
              <a:gd name="connsiteX180" fmla="*/ 4728473 w 5405070"/>
              <a:gd name="connsiteY180" fmla="*/ 5000947 h 5068607"/>
              <a:gd name="connsiteX181" fmla="*/ 4720651 w 5405070"/>
              <a:gd name="connsiteY181" fmla="*/ 5009551 h 5068607"/>
              <a:gd name="connsiteX182" fmla="*/ 4713220 w 5405070"/>
              <a:gd name="connsiteY182" fmla="*/ 5017764 h 5068607"/>
              <a:gd name="connsiteX183" fmla="*/ 4704616 w 5405070"/>
              <a:gd name="connsiteY183" fmla="*/ 5025195 h 5068607"/>
              <a:gd name="connsiteX184" fmla="*/ 4696012 w 5405070"/>
              <a:gd name="connsiteY184" fmla="*/ 5032626 h 5068607"/>
              <a:gd name="connsiteX185" fmla="*/ 4687408 w 5405070"/>
              <a:gd name="connsiteY185" fmla="*/ 5038884 h 5068607"/>
              <a:gd name="connsiteX186" fmla="*/ 4678022 w 5405070"/>
              <a:gd name="connsiteY186" fmla="*/ 5044359 h 5068607"/>
              <a:gd name="connsiteX187" fmla="*/ 4668635 w 5405070"/>
              <a:gd name="connsiteY187" fmla="*/ 5049834 h 5068607"/>
              <a:gd name="connsiteX188" fmla="*/ 4658858 w 5405070"/>
              <a:gd name="connsiteY188" fmla="*/ 5054528 h 5068607"/>
              <a:gd name="connsiteX189" fmla="*/ 4648299 w 5405070"/>
              <a:gd name="connsiteY189" fmla="*/ 5058438 h 5068607"/>
              <a:gd name="connsiteX190" fmla="*/ 4638130 w 5405070"/>
              <a:gd name="connsiteY190" fmla="*/ 5061567 h 5068607"/>
              <a:gd name="connsiteX191" fmla="*/ 4627570 w 5405070"/>
              <a:gd name="connsiteY191" fmla="*/ 5064305 h 5068607"/>
              <a:gd name="connsiteX192" fmla="*/ 4616229 w 5405070"/>
              <a:gd name="connsiteY192" fmla="*/ 5066260 h 5068607"/>
              <a:gd name="connsiteX193" fmla="*/ 4604887 w 5405070"/>
              <a:gd name="connsiteY193" fmla="*/ 5067825 h 5068607"/>
              <a:gd name="connsiteX194" fmla="*/ 4593545 w 5405070"/>
              <a:gd name="connsiteY194" fmla="*/ 5068607 h 5068607"/>
              <a:gd name="connsiteX195" fmla="*/ 4581421 w 5405070"/>
              <a:gd name="connsiteY195" fmla="*/ 5068607 h 5068607"/>
              <a:gd name="connsiteX196" fmla="*/ 4569688 w 5405070"/>
              <a:gd name="connsiteY196" fmla="*/ 5068216 h 5068607"/>
              <a:gd name="connsiteX197" fmla="*/ 4557173 w 5405070"/>
              <a:gd name="connsiteY197" fmla="*/ 5066652 h 5068607"/>
              <a:gd name="connsiteX198" fmla="*/ 4544658 w 5405070"/>
              <a:gd name="connsiteY198" fmla="*/ 5065087 h 5068607"/>
              <a:gd name="connsiteX199" fmla="*/ 4532143 w 5405070"/>
              <a:gd name="connsiteY199" fmla="*/ 5062349 h 5068607"/>
              <a:gd name="connsiteX200" fmla="*/ 4495380 w 5405070"/>
              <a:gd name="connsiteY200" fmla="*/ 5061176 h 5068607"/>
              <a:gd name="connsiteX201" fmla="*/ 4459008 w 5405070"/>
              <a:gd name="connsiteY201" fmla="*/ 5059221 h 5068607"/>
              <a:gd name="connsiteX202" fmla="*/ 4440626 w 5405070"/>
              <a:gd name="connsiteY202" fmla="*/ 5058830 h 5068607"/>
              <a:gd name="connsiteX203" fmla="*/ 4422245 w 5405070"/>
              <a:gd name="connsiteY203" fmla="*/ 5058830 h 5068607"/>
              <a:gd name="connsiteX204" fmla="*/ 4404646 w 5405070"/>
              <a:gd name="connsiteY204" fmla="*/ 5058830 h 5068607"/>
              <a:gd name="connsiteX205" fmla="*/ 4386264 w 5405070"/>
              <a:gd name="connsiteY205" fmla="*/ 5060003 h 5068607"/>
              <a:gd name="connsiteX206" fmla="*/ 4380007 w 5405070"/>
              <a:gd name="connsiteY206" fmla="*/ 5060394 h 5068607"/>
              <a:gd name="connsiteX207" fmla="*/ 4374141 w 5405070"/>
              <a:gd name="connsiteY207" fmla="*/ 5060394 h 5068607"/>
              <a:gd name="connsiteX208" fmla="*/ 4368274 w 5405070"/>
              <a:gd name="connsiteY208" fmla="*/ 5060394 h 5068607"/>
              <a:gd name="connsiteX209" fmla="*/ 4363189 w 5405070"/>
              <a:gd name="connsiteY209" fmla="*/ 5060003 h 5068607"/>
              <a:gd name="connsiteX210" fmla="*/ 4358106 w 5405070"/>
              <a:gd name="connsiteY210" fmla="*/ 5059221 h 5068607"/>
              <a:gd name="connsiteX211" fmla="*/ 4353412 w 5405070"/>
              <a:gd name="connsiteY211" fmla="*/ 5058047 h 5068607"/>
              <a:gd name="connsiteX212" fmla="*/ 4348719 w 5405070"/>
              <a:gd name="connsiteY212" fmla="*/ 5056483 h 5068607"/>
              <a:gd name="connsiteX213" fmla="*/ 4344417 w 5405070"/>
              <a:gd name="connsiteY213" fmla="*/ 5055310 h 5068607"/>
              <a:gd name="connsiteX214" fmla="*/ 4340506 w 5405070"/>
              <a:gd name="connsiteY214" fmla="*/ 5052963 h 5068607"/>
              <a:gd name="connsiteX215" fmla="*/ 4336595 w 5405070"/>
              <a:gd name="connsiteY215" fmla="*/ 5050617 h 5068607"/>
              <a:gd name="connsiteX216" fmla="*/ 4333075 w 5405070"/>
              <a:gd name="connsiteY216" fmla="*/ 5048661 h 5068607"/>
              <a:gd name="connsiteX217" fmla="*/ 4329555 w 5405070"/>
              <a:gd name="connsiteY217" fmla="*/ 5045923 h 5068607"/>
              <a:gd name="connsiteX218" fmla="*/ 4326817 w 5405070"/>
              <a:gd name="connsiteY218" fmla="*/ 5042795 h 5068607"/>
              <a:gd name="connsiteX219" fmla="*/ 4323689 w 5405070"/>
              <a:gd name="connsiteY219" fmla="*/ 5039666 h 5068607"/>
              <a:gd name="connsiteX220" fmla="*/ 4321733 w 5405070"/>
              <a:gd name="connsiteY220" fmla="*/ 5036146 h 5068607"/>
              <a:gd name="connsiteX221" fmla="*/ 4319387 w 5405070"/>
              <a:gd name="connsiteY221" fmla="*/ 5032235 h 5068607"/>
              <a:gd name="connsiteX222" fmla="*/ 4317040 w 5405070"/>
              <a:gd name="connsiteY222" fmla="*/ 5027933 h 5068607"/>
              <a:gd name="connsiteX223" fmla="*/ 4315476 w 5405070"/>
              <a:gd name="connsiteY223" fmla="*/ 5024022 h 5068607"/>
              <a:gd name="connsiteX224" fmla="*/ 4313520 w 5405070"/>
              <a:gd name="connsiteY224" fmla="*/ 5019720 h 5068607"/>
              <a:gd name="connsiteX225" fmla="*/ 4312347 w 5405070"/>
              <a:gd name="connsiteY225" fmla="*/ 5014636 h 5068607"/>
              <a:gd name="connsiteX226" fmla="*/ 4309610 w 5405070"/>
              <a:gd name="connsiteY226" fmla="*/ 5004467 h 5068607"/>
              <a:gd name="connsiteX227" fmla="*/ 4308045 w 5405070"/>
              <a:gd name="connsiteY227" fmla="*/ 4993125 h 5068607"/>
              <a:gd name="connsiteX228" fmla="*/ 4307263 w 5405070"/>
              <a:gd name="connsiteY228" fmla="*/ 4981393 h 5068607"/>
              <a:gd name="connsiteX229" fmla="*/ 4307263 w 5405070"/>
              <a:gd name="connsiteY229" fmla="*/ 4968095 h 5068607"/>
              <a:gd name="connsiteX230" fmla="*/ 4307654 w 5405070"/>
              <a:gd name="connsiteY230" fmla="*/ 4954407 h 5068607"/>
              <a:gd name="connsiteX231" fmla="*/ 4309218 w 5405070"/>
              <a:gd name="connsiteY231" fmla="*/ 4940327 h 5068607"/>
              <a:gd name="connsiteX232" fmla="*/ 4302960 w 5405070"/>
              <a:gd name="connsiteY232" fmla="*/ 4935243 h 5068607"/>
              <a:gd name="connsiteX233" fmla="*/ 4297485 w 5405070"/>
              <a:gd name="connsiteY233" fmla="*/ 4929768 h 5068607"/>
              <a:gd name="connsiteX234" fmla="*/ 4292792 w 5405070"/>
              <a:gd name="connsiteY234" fmla="*/ 4924684 h 5068607"/>
              <a:gd name="connsiteX235" fmla="*/ 4288099 w 5405070"/>
              <a:gd name="connsiteY235" fmla="*/ 4918817 h 5068607"/>
              <a:gd name="connsiteX236" fmla="*/ 4284579 w 5405070"/>
              <a:gd name="connsiteY236" fmla="*/ 4912951 h 5068607"/>
              <a:gd name="connsiteX237" fmla="*/ 4281059 w 5405070"/>
              <a:gd name="connsiteY237" fmla="*/ 4907084 h 5068607"/>
              <a:gd name="connsiteX238" fmla="*/ 4278321 w 5405070"/>
              <a:gd name="connsiteY238" fmla="*/ 4900827 h 5068607"/>
              <a:gd name="connsiteX239" fmla="*/ 4275584 w 5405070"/>
              <a:gd name="connsiteY239" fmla="*/ 4894569 h 5068607"/>
              <a:gd name="connsiteX240" fmla="*/ 4273628 w 5405070"/>
              <a:gd name="connsiteY240" fmla="*/ 4887921 h 5068607"/>
              <a:gd name="connsiteX241" fmla="*/ 4272064 w 5405070"/>
              <a:gd name="connsiteY241" fmla="*/ 4881272 h 5068607"/>
              <a:gd name="connsiteX242" fmla="*/ 4270891 w 5405070"/>
              <a:gd name="connsiteY242" fmla="*/ 4874623 h 5068607"/>
              <a:gd name="connsiteX243" fmla="*/ 4269326 w 5405070"/>
              <a:gd name="connsiteY243" fmla="*/ 4867975 h 5068607"/>
              <a:gd name="connsiteX244" fmla="*/ 4268153 w 5405070"/>
              <a:gd name="connsiteY244" fmla="*/ 4853504 h 5068607"/>
              <a:gd name="connsiteX245" fmla="*/ 4267762 w 5405070"/>
              <a:gd name="connsiteY245" fmla="*/ 4839425 h 5068607"/>
              <a:gd name="connsiteX246" fmla="*/ 4267762 w 5405070"/>
              <a:gd name="connsiteY246" fmla="*/ 4824563 h 5068607"/>
              <a:gd name="connsiteX247" fmla="*/ 4268153 w 5405070"/>
              <a:gd name="connsiteY247" fmla="*/ 4810092 h 5068607"/>
              <a:gd name="connsiteX248" fmla="*/ 4268935 w 5405070"/>
              <a:gd name="connsiteY248" fmla="*/ 4779978 h 5068607"/>
              <a:gd name="connsiteX249" fmla="*/ 4269326 w 5405070"/>
              <a:gd name="connsiteY249" fmla="*/ 4765507 h 5068607"/>
              <a:gd name="connsiteX250" fmla="*/ 4268545 w 5405070"/>
              <a:gd name="connsiteY250" fmla="*/ 4751037 h 5068607"/>
              <a:gd name="connsiteX251" fmla="*/ 4267371 w 5405070"/>
              <a:gd name="connsiteY251" fmla="*/ 4736957 h 5068607"/>
              <a:gd name="connsiteX252" fmla="*/ 4266197 w 5405070"/>
              <a:gd name="connsiteY252" fmla="*/ 4730309 h 5068607"/>
              <a:gd name="connsiteX253" fmla="*/ 4265024 w 5405070"/>
              <a:gd name="connsiteY253" fmla="*/ 4722878 h 5068607"/>
              <a:gd name="connsiteX254" fmla="*/ 4263460 w 5405070"/>
              <a:gd name="connsiteY254" fmla="*/ 4717011 h 5068607"/>
              <a:gd name="connsiteX255" fmla="*/ 4262678 w 5405070"/>
              <a:gd name="connsiteY255" fmla="*/ 4711145 h 5068607"/>
              <a:gd name="connsiteX256" fmla="*/ 4262286 w 5405070"/>
              <a:gd name="connsiteY256" fmla="*/ 4704105 h 5068607"/>
              <a:gd name="connsiteX257" fmla="*/ 4262286 w 5405070"/>
              <a:gd name="connsiteY257" fmla="*/ 4697457 h 5068607"/>
              <a:gd name="connsiteX258" fmla="*/ 4262678 w 5405070"/>
              <a:gd name="connsiteY258" fmla="*/ 4684159 h 5068607"/>
              <a:gd name="connsiteX259" fmla="*/ 4264242 w 5405070"/>
              <a:gd name="connsiteY259" fmla="*/ 4670471 h 5068607"/>
              <a:gd name="connsiteX260" fmla="*/ 4267762 w 5405070"/>
              <a:gd name="connsiteY260" fmla="*/ 4642312 h 5068607"/>
              <a:gd name="connsiteX261" fmla="*/ 4269326 w 5405070"/>
              <a:gd name="connsiteY261" fmla="*/ 4628624 h 5068607"/>
              <a:gd name="connsiteX262" fmla="*/ 4270891 w 5405070"/>
              <a:gd name="connsiteY262" fmla="*/ 4614544 h 5068607"/>
              <a:gd name="connsiteX263" fmla="*/ 4263460 w 5405070"/>
              <a:gd name="connsiteY263" fmla="*/ 4593425 h 5068607"/>
              <a:gd name="connsiteX264" fmla="*/ 4255638 w 5405070"/>
              <a:gd name="connsiteY264" fmla="*/ 4571915 h 5068607"/>
              <a:gd name="connsiteX265" fmla="*/ 4253683 w 5405070"/>
              <a:gd name="connsiteY265" fmla="*/ 4566048 h 5068607"/>
              <a:gd name="connsiteX266" fmla="*/ 4252900 w 5405070"/>
              <a:gd name="connsiteY266" fmla="*/ 4559400 h 5068607"/>
              <a:gd name="connsiteX267" fmla="*/ 4252510 w 5405070"/>
              <a:gd name="connsiteY267" fmla="*/ 4552751 h 5068607"/>
              <a:gd name="connsiteX268" fmla="*/ 4252118 w 5405070"/>
              <a:gd name="connsiteY268" fmla="*/ 4545320 h 5068607"/>
              <a:gd name="connsiteX269" fmla="*/ 4252900 w 5405070"/>
              <a:gd name="connsiteY269" fmla="*/ 4530850 h 5068607"/>
              <a:gd name="connsiteX270" fmla="*/ 4253291 w 5405070"/>
              <a:gd name="connsiteY270" fmla="*/ 4516379 h 5068607"/>
              <a:gd name="connsiteX271" fmla="*/ 4253291 w 5405070"/>
              <a:gd name="connsiteY271" fmla="*/ 4509730 h 5068607"/>
              <a:gd name="connsiteX272" fmla="*/ 4252900 w 5405070"/>
              <a:gd name="connsiteY272" fmla="*/ 4503082 h 5068607"/>
              <a:gd name="connsiteX273" fmla="*/ 4252118 w 5405070"/>
              <a:gd name="connsiteY273" fmla="*/ 4497215 h 5068607"/>
              <a:gd name="connsiteX274" fmla="*/ 4250162 w 5405070"/>
              <a:gd name="connsiteY274" fmla="*/ 4492131 h 5068607"/>
              <a:gd name="connsiteX275" fmla="*/ 4248989 w 5405070"/>
              <a:gd name="connsiteY275" fmla="*/ 4489393 h 5068607"/>
              <a:gd name="connsiteX276" fmla="*/ 4247425 w 5405070"/>
              <a:gd name="connsiteY276" fmla="*/ 4487047 h 5068607"/>
              <a:gd name="connsiteX277" fmla="*/ 4246252 w 5405070"/>
              <a:gd name="connsiteY277" fmla="*/ 4484700 h 5068607"/>
              <a:gd name="connsiteX278" fmla="*/ 4243905 w 5405070"/>
              <a:gd name="connsiteY278" fmla="*/ 4483136 h 5068607"/>
              <a:gd name="connsiteX279" fmla="*/ 4242341 w 5405070"/>
              <a:gd name="connsiteY279" fmla="*/ 4481572 h 5068607"/>
              <a:gd name="connsiteX280" fmla="*/ 4239603 w 5405070"/>
              <a:gd name="connsiteY280" fmla="*/ 4480007 h 5068607"/>
              <a:gd name="connsiteX281" fmla="*/ 4236865 w 5405070"/>
              <a:gd name="connsiteY281" fmla="*/ 4479225 h 5068607"/>
              <a:gd name="connsiteX282" fmla="*/ 4233736 w 5405070"/>
              <a:gd name="connsiteY282" fmla="*/ 4478052 h 5068607"/>
              <a:gd name="connsiteX283" fmla="*/ 4230217 w 5405070"/>
              <a:gd name="connsiteY283" fmla="*/ 4477661 h 5068607"/>
              <a:gd name="connsiteX284" fmla="*/ 4227088 w 5405070"/>
              <a:gd name="connsiteY284" fmla="*/ 4477269 h 5068607"/>
              <a:gd name="connsiteX285" fmla="*/ 4224350 w 5405070"/>
              <a:gd name="connsiteY285" fmla="*/ 4477661 h 5068607"/>
              <a:gd name="connsiteX286" fmla="*/ 4221221 w 5405070"/>
              <a:gd name="connsiteY286" fmla="*/ 4478052 h 5068607"/>
              <a:gd name="connsiteX287" fmla="*/ 4218875 w 5405070"/>
              <a:gd name="connsiteY287" fmla="*/ 4479225 h 5068607"/>
              <a:gd name="connsiteX288" fmla="*/ 4216919 w 5405070"/>
              <a:gd name="connsiteY288" fmla="*/ 4480398 h 5068607"/>
              <a:gd name="connsiteX289" fmla="*/ 4214573 w 5405070"/>
              <a:gd name="connsiteY289" fmla="*/ 4482354 h 5068607"/>
              <a:gd name="connsiteX290" fmla="*/ 4212226 w 5405070"/>
              <a:gd name="connsiteY290" fmla="*/ 4483918 h 5068607"/>
              <a:gd name="connsiteX291" fmla="*/ 4208706 w 5405070"/>
              <a:gd name="connsiteY291" fmla="*/ 4488611 h 5068607"/>
              <a:gd name="connsiteX292" fmla="*/ 4205578 w 5405070"/>
              <a:gd name="connsiteY292" fmla="*/ 4493696 h 5068607"/>
              <a:gd name="connsiteX293" fmla="*/ 4202840 w 5405070"/>
              <a:gd name="connsiteY293" fmla="*/ 4499953 h 5068607"/>
              <a:gd name="connsiteX294" fmla="*/ 4200493 w 5405070"/>
              <a:gd name="connsiteY294" fmla="*/ 4506602 h 5068607"/>
              <a:gd name="connsiteX295" fmla="*/ 4195800 w 5405070"/>
              <a:gd name="connsiteY295" fmla="*/ 4521463 h 5068607"/>
              <a:gd name="connsiteX296" fmla="*/ 4191498 w 5405070"/>
              <a:gd name="connsiteY296" fmla="*/ 4536325 h 5068607"/>
              <a:gd name="connsiteX297" fmla="*/ 4189151 w 5405070"/>
              <a:gd name="connsiteY297" fmla="*/ 4542974 h 5068607"/>
              <a:gd name="connsiteX298" fmla="*/ 4186414 w 5405070"/>
              <a:gd name="connsiteY298" fmla="*/ 4549622 h 5068607"/>
              <a:gd name="connsiteX299" fmla="*/ 4183285 w 5405070"/>
              <a:gd name="connsiteY299" fmla="*/ 4555489 h 5068607"/>
              <a:gd name="connsiteX300" fmla="*/ 4179374 w 5405070"/>
              <a:gd name="connsiteY300" fmla="*/ 4560573 h 5068607"/>
              <a:gd name="connsiteX301" fmla="*/ 4179765 w 5405070"/>
              <a:gd name="connsiteY301" fmla="*/ 4575044 h 5068607"/>
              <a:gd name="connsiteX302" fmla="*/ 4180547 w 5405070"/>
              <a:gd name="connsiteY302" fmla="*/ 4589514 h 5068607"/>
              <a:gd name="connsiteX303" fmla="*/ 4180547 w 5405070"/>
              <a:gd name="connsiteY303" fmla="*/ 4596945 h 5068607"/>
              <a:gd name="connsiteX304" fmla="*/ 4180547 w 5405070"/>
              <a:gd name="connsiteY304" fmla="*/ 4603985 h 5068607"/>
              <a:gd name="connsiteX305" fmla="*/ 4180156 w 5405070"/>
              <a:gd name="connsiteY305" fmla="*/ 4610242 h 5068607"/>
              <a:gd name="connsiteX306" fmla="*/ 4179374 w 5405070"/>
              <a:gd name="connsiteY306" fmla="*/ 4616500 h 5068607"/>
              <a:gd name="connsiteX307" fmla="*/ 4177419 w 5405070"/>
              <a:gd name="connsiteY307" fmla="*/ 4621584 h 5068607"/>
              <a:gd name="connsiteX308" fmla="*/ 4175463 w 5405070"/>
              <a:gd name="connsiteY308" fmla="*/ 4626277 h 5068607"/>
              <a:gd name="connsiteX309" fmla="*/ 4173899 w 5405070"/>
              <a:gd name="connsiteY309" fmla="*/ 4628624 h 5068607"/>
              <a:gd name="connsiteX310" fmla="*/ 4172334 w 5405070"/>
              <a:gd name="connsiteY310" fmla="*/ 4630188 h 5068607"/>
              <a:gd name="connsiteX311" fmla="*/ 4170379 w 5405070"/>
              <a:gd name="connsiteY311" fmla="*/ 4632144 h 5068607"/>
              <a:gd name="connsiteX312" fmla="*/ 4168032 w 5405070"/>
              <a:gd name="connsiteY312" fmla="*/ 4633317 h 5068607"/>
              <a:gd name="connsiteX313" fmla="*/ 4166077 w 5405070"/>
              <a:gd name="connsiteY313" fmla="*/ 4634881 h 5068607"/>
              <a:gd name="connsiteX314" fmla="*/ 4163339 w 5405070"/>
              <a:gd name="connsiteY314" fmla="*/ 4635663 h 5068607"/>
              <a:gd name="connsiteX315" fmla="*/ 4160210 w 5405070"/>
              <a:gd name="connsiteY315" fmla="*/ 4636055 h 5068607"/>
              <a:gd name="connsiteX316" fmla="*/ 4157082 w 5405070"/>
              <a:gd name="connsiteY316" fmla="*/ 4636446 h 5068607"/>
              <a:gd name="connsiteX317" fmla="*/ 4153562 w 5405070"/>
              <a:gd name="connsiteY317" fmla="*/ 4636446 h 5068607"/>
              <a:gd name="connsiteX318" fmla="*/ 4149651 w 5405070"/>
              <a:gd name="connsiteY318" fmla="*/ 4636446 h 5068607"/>
              <a:gd name="connsiteX319" fmla="*/ 4144958 w 5405070"/>
              <a:gd name="connsiteY319" fmla="*/ 4636055 h 5068607"/>
              <a:gd name="connsiteX320" fmla="*/ 4140656 w 5405070"/>
              <a:gd name="connsiteY320" fmla="*/ 4634881 h 5068607"/>
              <a:gd name="connsiteX321" fmla="*/ 4137136 w 5405070"/>
              <a:gd name="connsiteY321" fmla="*/ 4636446 h 5068607"/>
              <a:gd name="connsiteX322" fmla="*/ 4133225 w 5405070"/>
              <a:gd name="connsiteY322" fmla="*/ 4638010 h 5068607"/>
              <a:gd name="connsiteX323" fmla="*/ 4129705 w 5405070"/>
              <a:gd name="connsiteY323" fmla="*/ 4638792 h 5068607"/>
              <a:gd name="connsiteX324" fmla="*/ 4125794 w 5405070"/>
              <a:gd name="connsiteY324" fmla="*/ 4639183 h 5068607"/>
              <a:gd name="connsiteX325" fmla="*/ 4116408 w 5405070"/>
              <a:gd name="connsiteY325" fmla="*/ 4643094 h 5068607"/>
              <a:gd name="connsiteX326" fmla="*/ 4106630 w 5405070"/>
              <a:gd name="connsiteY326" fmla="*/ 4647005 h 5068607"/>
              <a:gd name="connsiteX327" fmla="*/ 4096853 w 5405070"/>
              <a:gd name="connsiteY327" fmla="*/ 4650916 h 5068607"/>
              <a:gd name="connsiteX328" fmla="*/ 4087466 w 5405070"/>
              <a:gd name="connsiteY328" fmla="*/ 4654045 h 5068607"/>
              <a:gd name="connsiteX329" fmla="*/ 4077689 w 5405070"/>
              <a:gd name="connsiteY329" fmla="*/ 4657174 h 5068607"/>
              <a:gd name="connsiteX330" fmla="*/ 4068303 w 5405070"/>
              <a:gd name="connsiteY330" fmla="*/ 4659129 h 5068607"/>
              <a:gd name="connsiteX331" fmla="*/ 4058525 w 5405070"/>
              <a:gd name="connsiteY331" fmla="*/ 4661476 h 5068607"/>
              <a:gd name="connsiteX332" fmla="*/ 4048748 w 5405070"/>
              <a:gd name="connsiteY332" fmla="*/ 4663431 h 5068607"/>
              <a:gd name="connsiteX333" fmla="*/ 4039362 w 5405070"/>
              <a:gd name="connsiteY333" fmla="*/ 4664605 h 5068607"/>
              <a:gd name="connsiteX334" fmla="*/ 4029584 w 5405070"/>
              <a:gd name="connsiteY334" fmla="*/ 4665387 h 5068607"/>
              <a:gd name="connsiteX335" fmla="*/ 4010029 w 5405070"/>
              <a:gd name="connsiteY335" fmla="*/ 4667342 h 5068607"/>
              <a:gd name="connsiteX336" fmla="*/ 3990866 w 5405070"/>
              <a:gd name="connsiteY336" fmla="*/ 4667733 h 5068607"/>
              <a:gd name="connsiteX337" fmla="*/ 3970920 w 5405070"/>
              <a:gd name="connsiteY337" fmla="*/ 4667342 h 5068607"/>
              <a:gd name="connsiteX338" fmla="*/ 3951756 w 5405070"/>
              <a:gd name="connsiteY338" fmla="*/ 4666560 h 5068607"/>
              <a:gd name="connsiteX339" fmla="*/ 3932201 w 5405070"/>
              <a:gd name="connsiteY339" fmla="*/ 4664605 h 5068607"/>
              <a:gd name="connsiteX340" fmla="*/ 3912646 w 5405070"/>
              <a:gd name="connsiteY340" fmla="*/ 4662649 h 5068607"/>
              <a:gd name="connsiteX341" fmla="*/ 3893483 w 5405070"/>
              <a:gd name="connsiteY341" fmla="*/ 4661085 h 5068607"/>
              <a:gd name="connsiteX342" fmla="*/ 3854373 w 5405070"/>
              <a:gd name="connsiteY342" fmla="*/ 4656392 h 5068607"/>
              <a:gd name="connsiteX343" fmla="*/ 3835209 w 5405070"/>
              <a:gd name="connsiteY343" fmla="*/ 4654827 h 5068607"/>
              <a:gd name="connsiteX344" fmla="*/ 3815655 w 5405070"/>
              <a:gd name="connsiteY344" fmla="*/ 4653263 h 5068607"/>
              <a:gd name="connsiteX345" fmla="*/ 3811744 w 5405070"/>
              <a:gd name="connsiteY345" fmla="*/ 4652872 h 5068607"/>
              <a:gd name="connsiteX346" fmla="*/ 3808224 w 5405070"/>
              <a:gd name="connsiteY346" fmla="*/ 4652089 h 5068607"/>
              <a:gd name="connsiteX347" fmla="*/ 3804704 w 5405070"/>
              <a:gd name="connsiteY347" fmla="*/ 4650916 h 5068607"/>
              <a:gd name="connsiteX348" fmla="*/ 3801184 w 5405070"/>
              <a:gd name="connsiteY348" fmla="*/ 4649352 h 5068607"/>
              <a:gd name="connsiteX349" fmla="*/ 3798055 w 5405070"/>
              <a:gd name="connsiteY349" fmla="*/ 4647787 h 5068607"/>
              <a:gd name="connsiteX350" fmla="*/ 3795318 w 5405070"/>
              <a:gd name="connsiteY350" fmla="*/ 4645441 h 5068607"/>
              <a:gd name="connsiteX351" fmla="*/ 3792189 w 5405070"/>
              <a:gd name="connsiteY351" fmla="*/ 4643094 h 5068607"/>
              <a:gd name="connsiteX352" fmla="*/ 3789451 w 5405070"/>
              <a:gd name="connsiteY352" fmla="*/ 4640357 h 5068607"/>
              <a:gd name="connsiteX353" fmla="*/ 3784758 w 5405070"/>
              <a:gd name="connsiteY353" fmla="*/ 4634881 h 5068607"/>
              <a:gd name="connsiteX354" fmla="*/ 3780847 w 5405070"/>
              <a:gd name="connsiteY354" fmla="*/ 4627450 h 5068607"/>
              <a:gd name="connsiteX355" fmla="*/ 3776545 w 5405070"/>
              <a:gd name="connsiteY355" fmla="*/ 4620020 h 5068607"/>
              <a:gd name="connsiteX356" fmla="*/ 3773416 w 5405070"/>
              <a:gd name="connsiteY356" fmla="*/ 4611807 h 5068607"/>
              <a:gd name="connsiteX357" fmla="*/ 3770678 w 5405070"/>
              <a:gd name="connsiteY357" fmla="*/ 4603202 h 5068607"/>
              <a:gd name="connsiteX358" fmla="*/ 3768332 w 5405070"/>
              <a:gd name="connsiteY358" fmla="*/ 4593816 h 5068607"/>
              <a:gd name="connsiteX359" fmla="*/ 3765985 w 5405070"/>
              <a:gd name="connsiteY359" fmla="*/ 4584430 h 5068607"/>
              <a:gd name="connsiteX360" fmla="*/ 3764030 w 5405070"/>
              <a:gd name="connsiteY360" fmla="*/ 4575044 h 5068607"/>
              <a:gd name="connsiteX361" fmla="*/ 3761683 w 5405070"/>
              <a:gd name="connsiteY361" fmla="*/ 4555489 h 5068607"/>
              <a:gd name="connsiteX362" fmla="*/ 3759728 w 5405070"/>
              <a:gd name="connsiteY362" fmla="*/ 4537107 h 5068607"/>
              <a:gd name="connsiteX363" fmla="*/ 3757381 w 5405070"/>
              <a:gd name="connsiteY363" fmla="*/ 4506211 h 5068607"/>
              <a:gd name="connsiteX364" fmla="*/ 3755817 w 5405070"/>
              <a:gd name="connsiteY364" fmla="*/ 4475314 h 5068607"/>
              <a:gd name="connsiteX365" fmla="*/ 3754252 w 5405070"/>
              <a:gd name="connsiteY365" fmla="*/ 4444808 h 5068607"/>
              <a:gd name="connsiteX366" fmla="*/ 3753470 w 5405070"/>
              <a:gd name="connsiteY366" fmla="*/ 4413912 h 5068607"/>
              <a:gd name="connsiteX367" fmla="*/ 3752297 w 5405070"/>
              <a:gd name="connsiteY367" fmla="*/ 4352119 h 5068607"/>
              <a:gd name="connsiteX368" fmla="*/ 3750733 w 5405070"/>
              <a:gd name="connsiteY368" fmla="*/ 4290325 h 5068607"/>
              <a:gd name="connsiteX369" fmla="*/ 3745257 w 5405070"/>
              <a:gd name="connsiteY369" fmla="*/ 4261775 h 5068607"/>
              <a:gd name="connsiteX370" fmla="*/ 3740173 w 5405070"/>
              <a:gd name="connsiteY370" fmla="*/ 4233616 h 5068607"/>
              <a:gd name="connsiteX371" fmla="*/ 3734307 w 5405070"/>
              <a:gd name="connsiteY371" fmla="*/ 4205066 h 5068607"/>
              <a:gd name="connsiteX372" fmla="*/ 3731960 w 5405070"/>
              <a:gd name="connsiteY372" fmla="*/ 4190987 h 5068607"/>
              <a:gd name="connsiteX373" fmla="*/ 3730004 w 5405070"/>
              <a:gd name="connsiteY373" fmla="*/ 4176908 h 5068607"/>
              <a:gd name="connsiteX374" fmla="*/ 3727658 w 5405070"/>
              <a:gd name="connsiteY374" fmla="*/ 4162437 h 5068607"/>
              <a:gd name="connsiteX375" fmla="*/ 3726093 w 5405070"/>
              <a:gd name="connsiteY375" fmla="*/ 4148358 h 5068607"/>
              <a:gd name="connsiteX376" fmla="*/ 3725311 w 5405070"/>
              <a:gd name="connsiteY376" fmla="*/ 4133887 h 5068607"/>
              <a:gd name="connsiteX377" fmla="*/ 3725311 w 5405070"/>
              <a:gd name="connsiteY377" fmla="*/ 4119025 h 5068607"/>
              <a:gd name="connsiteX378" fmla="*/ 3725702 w 5405070"/>
              <a:gd name="connsiteY378" fmla="*/ 4104555 h 5068607"/>
              <a:gd name="connsiteX379" fmla="*/ 3726876 w 5405070"/>
              <a:gd name="connsiteY379" fmla="*/ 4089693 h 5068607"/>
              <a:gd name="connsiteX380" fmla="*/ 3728831 w 5405070"/>
              <a:gd name="connsiteY380" fmla="*/ 4075223 h 5068607"/>
              <a:gd name="connsiteX381" fmla="*/ 3731960 w 5405070"/>
              <a:gd name="connsiteY381" fmla="*/ 4059970 h 5068607"/>
              <a:gd name="connsiteX382" fmla="*/ 3724920 w 5405070"/>
              <a:gd name="connsiteY382" fmla="*/ 3898447 h 5068607"/>
              <a:gd name="connsiteX383" fmla="*/ 3717880 w 5405070"/>
              <a:gd name="connsiteY383" fmla="*/ 3736924 h 5068607"/>
              <a:gd name="connsiteX384" fmla="*/ 3714361 w 5405070"/>
              <a:gd name="connsiteY384" fmla="*/ 3732231 h 5068607"/>
              <a:gd name="connsiteX385" fmla="*/ 3711232 w 5405070"/>
              <a:gd name="connsiteY385" fmla="*/ 3727929 h 5068607"/>
              <a:gd name="connsiteX386" fmla="*/ 3708103 w 5405070"/>
              <a:gd name="connsiteY386" fmla="*/ 3724800 h 5068607"/>
              <a:gd name="connsiteX387" fmla="*/ 3705365 w 5405070"/>
              <a:gd name="connsiteY387" fmla="*/ 3722454 h 5068607"/>
              <a:gd name="connsiteX388" fmla="*/ 3702628 w 5405070"/>
              <a:gd name="connsiteY388" fmla="*/ 3720498 h 5068607"/>
              <a:gd name="connsiteX389" fmla="*/ 3699890 w 5405070"/>
              <a:gd name="connsiteY389" fmla="*/ 3719325 h 5068607"/>
              <a:gd name="connsiteX390" fmla="*/ 3697152 w 5405070"/>
              <a:gd name="connsiteY390" fmla="*/ 3718152 h 5068607"/>
              <a:gd name="connsiteX391" fmla="*/ 3694806 w 5405070"/>
              <a:gd name="connsiteY391" fmla="*/ 3718152 h 5068607"/>
              <a:gd name="connsiteX392" fmla="*/ 3692459 w 5405070"/>
              <a:gd name="connsiteY392" fmla="*/ 3718543 h 5068607"/>
              <a:gd name="connsiteX393" fmla="*/ 3689722 w 5405070"/>
              <a:gd name="connsiteY393" fmla="*/ 3719325 h 5068607"/>
              <a:gd name="connsiteX394" fmla="*/ 3687375 w 5405070"/>
              <a:gd name="connsiteY394" fmla="*/ 3720498 h 5068607"/>
              <a:gd name="connsiteX395" fmla="*/ 3685419 w 5405070"/>
              <a:gd name="connsiteY395" fmla="*/ 3721671 h 5068607"/>
              <a:gd name="connsiteX396" fmla="*/ 3680726 w 5405070"/>
              <a:gd name="connsiteY396" fmla="*/ 3725974 h 5068607"/>
              <a:gd name="connsiteX397" fmla="*/ 3676815 w 5405070"/>
              <a:gd name="connsiteY397" fmla="*/ 3730667 h 5068607"/>
              <a:gd name="connsiteX398" fmla="*/ 3668602 w 5405070"/>
              <a:gd name="connsiteY398" fmla="*/ 3741617 h 5068607"/>
              <a:gd name="connsiteX399" fmla="*/ 3664691 w 5405070"/>
              <a:gd name="connsiteY399" fmla="*/ 3746702 h 5068607"/>
              <a:gd name="connsiteX400" fmla="*/ 3660389 w 5405070"/>
              <a:gd name="connsiteY400" fmla="*/ 3751786 h 5068607"/>
              <a:gd name="connsiteX401" fmla="*/ 3656087 w 5405070"/>
              <a:gd name="connsiteY401" fmla="*/ 3755697 h 5068607"/>
              <a:gd name="connsiteX402" fmla="*/ 3654132 w 5405070"/>
              <a:gd name="connsiteY402" fmla="*/ 3757652 h 5068607"/>
              <a:gd name="connsiteX403" fmla="*/ 3651785 w 5405070"/>
              <a:gd name="connsiteY403" fmla="*/ 3758826 h 5068607"/>
              <a:gd name="connsiteX404" fmla="*/ 3649048 w 5405070"/>
              <a:gd name="connsiteY404" fmla="*/ 3759608 h 5068607"/>
              <a:gd name="connsiteX405" fmla="*/ 3647092 w 5405070"/>
              <a:gd name="connsiteY405" fmla="*/ 3760390 h 5068607"/>
              <a:gd name="connsiteX406" fmla="*/ 3644354 w 5405070"/>
              <a:gd name="connsiteY406" fmla="*/ 3760390 h 5068607"/>
              <a:gd name="connsiteX407" fmla="*/ 3641617 w 5405070"/>
              <a:gd name="connsiteY407" fmla="*/ 3759608 h 5068607"/>
              <a:gd name="connsiteX408" fmla="*/ 3629102 w 5405070"/>
              <a:gd name="connsiteY408" fmla="*/ 3768212 h 5068607"/>
              <a:gd name="connsiteX409" fmla="*/ 3622453 w 5405070"/>
              <a:gd name="connsiteY409" fmla="*/ 3771732 h 5068607"/>
              <a:gd name="connsiteX410" fmla="*/ 3616195 w 5405070"/>
              <a:gd name="connsiteY410" fmla="*/ 3775252 h 5068607"/>
              <a:gd name="connsiteX411" fmla="*/ 3609938 w 5405070"/>
              <a:gd name="connsiteY411" fmla="*/ 3778380 h 5068607"/>
              <a:gd name="connsiteX412" fmla="*/ 3603680 w 5405070"/>
              <a:gd name="connsiteY412" fmla="*/ 3781118 h 5068607"/>
              <a:gd name="connsiteX413" fmla="*/ 3597423 w 5405070"/>
              <a:gd name="connsiteY413" fmla="*/ 3783074 h 5068607"/>
              <a:gd name="connsiteX414" fmla="*/ 3591556 w 5405070"/>
              <a:gd name="connsiteY414" fmla="*/ 3783465 h 5068607"/>
              <a:gd name="connsiteX415" fmla="*/ 3588428 w 5405070"/>
              <a:gd name="connsiteY415" fmla="*/ 3783465 h 5068607"/>
              <a:gd name="connsiteX416" fmla="*/ 3585690 w 5405070"/>
              <a:gd name="connsiteY416" fmla="*/ 3783465 h 5068607"/>
              <a:gd name="connsiteX417" fmla="*/ 3582561 w 5405070"/>
              <a:gd name="connsiteY417" fmla="*/ 3782683 h 5068607"/>
              <a:gd name="connsiteX418" fmla="*/ 3579823 w 5405070"/>
              <a:gd name="connsiteY418" fmla="*/ 3781509 h 5068607"/>
              <a:gd name="connsiteX419" fmla="*/ 3577477 w 5405070"/>
              <a:gd name="connsiteY419" fmla="*/ 3780336 h 5068607"/>
              <a:gd name="connsiteX420" fmla="*/ 3574348 w 5405070"/>
              <a:gd name="connsiteY420" fmla="*/ 3778772 h 5068607"/>
              <a:gd name="connsiteX421" fmla="*/ 3571611 w 5405070"/>
              <a:gd name="connsiteY421" fmla="*/ 3776816 h 5068607"/>
              <a:gd name="connsiteX422" fmla="*/ 3569264 w 5405070"/>
              <a:gd name="connsiteY422" fmla="*/ 3774469 h 5068607"/>
              <a:gd name="connsiteX423" fmla="*/ 3566526 w 5405070"/>
              <a:gd name="connsiteY423" fmla="*/ 3771341 h 5068607"/>
              <a:gd name="connsiteX424" fmla="*/ 3563789 w 5405070"/>
              <a:gd name="connsiteY424" fmla="*/ 3768212 h 5068607"/>
              <a:gd name="connsiteX425" fmla="*/ 3561833 w 5405070"/>
              <a:gd name="connsiteY425" fmla="*/ 3764692 h 5068607"/>
              <a:gd name="connsiteX426" fmla="*/ 3559096 w 5405070"/>
              <a:gd name="connsiteY426" fmla="*/ 3760390 h 5068607"/>
              <a:gd name="connsiteX427" fmla="*/ 3556749 w 5405070"/>
              <a:gd name="connsiteY427" fmla="*/ 3755697 h 5068607"/>
              <a:gd name="connsiteX428" fmla="*/ 3554402 w 5405070"/>
              <a:gd name="connsiteY428" fmla="*/ 3750222 h 5068607"/>
              <a:gd name="connsiteX429" fmla="*/ 3550100 w 5405070"/>
              <a:gd name="connsiteY429" fmla="*/ 3738489 h 5068607"/>
              <a:gd name="connsiteX430" fmla="*/ 3543843 w 5405070"/>
              <a:gd name="connsiteY430" fmla="*/ 3749439 h 5068607"/>
              <a:gd name="connsiteX431" fmla="*/ 3537194 w 5405070"/>
              <a:gd name="connsiteY431" fmla="*/ 3759608 h 5068607"/>
              <a:gd name="connsiteX432" fmla="*/ 3530545 w 5405070"/>
              <a:gd name="connsiteY432" fmla="*/ 3768603 h 5068607"/>
              <a:gd name="connsiteX433" fmla="*/ 3523897 w 5405070"/>
              <a:gd name="connsiteY433" fmla="*/ 3776816 h 5068607"/>
              <a:gd name="connsiteX434" fmla="*/ 3516857 w 5405070"/>
              <a:gd name="connsiteY434" fmla="*/ 3783856 h 5068607"/>
              <a:gd name="connsiteX435" fmla="*/ 3509817 w 5405070"/>
              <a:gd name="connsiteY435" fmla="*/ 3790113 h 5068607"/>
              <a:gd name="connsiteX436" fmla="*/ 3502778 w 5405070"/>
              <a:gd name="connsiteY436" fmla="*/ 3795980 h 5068607"/>
              <a:gd name="connsiteX437" fmla="*/ 3495738 w 5405070"/>
              <a:gd name="connsiteY437" fmla="*/ 3800282 h 5068607"/>
              <a:gd name="connsiteX438" fmla="*/ 3488307 w 5405070"/>
              <a:gd name="connsiteY438" fmla="*/ 3804193 h 5068607"/>
              <a:gd name="connsiteX439" fmla="*/ 3480876 w 5405070"/>
              <a:gd name="connsiteY439" fmla="*/ 3807322 h 5068607"/>
              <a:gd name="connsiteX440" fmla="*/ 3473445 w 5405070"/>
              <a:gd name="connsiteY440" fmla="*/ 3810059 h 5068607"/>
              <a:gd name="connsiteX441" fmla="*/ 3466015 w 5405070"/>
              <a:gd name="connsiteY441" fmla="*/ 3812406 h 5068607"/>
              <a:gd name="connsiteX442" fmla="*/ 3458193 w 5405070"/>
              <a:gd name="connsiteY442" fmla="*/ 3813579 h 5068607"/>
              <a:gd name="connsiteX443" fmla="*/ 3450762 w 5405070"/>
              <a:gd name="connsiteY443" fmla="*/ 3814752 h 5068607"/>
              <a:gd name="connsiteX444" fmla="*/ 3442940 w 5405070"/>
              <a:gd name="connsiteY444" fmla="*/ 3815143 h 5068607"/>
              <a:gd name="connsiteX445" fmla="*/ 3435118 w 5405070"/>
              <a:gd name="connsiteY445" fmla="*/ 3815143 h 5068607"/>
              <a:gd name="connsiteX446" fmla="*/ 3427687 w 5405070"/>
              <a:gd name="connsiteY446" fmla="*/ 3814752 h 5068607"/>
              <a:gd name="connsiteX447" fmla="*/ 3419474 w 5405070"/>
              <a:gd name="connsiteY447" fmla="*/ 3813970 h 5068607"/>
              <a:gd name="connsiteX448" fmla="*/ 3412043 w 5405070"/>
              <a:gd name="connsiteY448" fmla="*/ 3812797 h 5068607"/>
              <a:gd name="connsiteX449" fmla="*/ 3403830 w 5405070"/>
              <a:gd name="connsiteY449" fmla="*/ 3811624 h 5068607"/>
              <a:gd name="connsiteX450" fmla="*/ 3387795 w 5405070"/>
              <a:gd name="connsiteY450" fmla="*/ 3808495 h 5068607"/>
              <a:gd name="connsiteX451" fmla="*/ 3371760 w 5405070"/>
              <a:gd name="connsiteY451" fmla="*/ 3804193 h 5068607"/>
              <a:gd name="connsiteX452" fmla="*/ 3340082 w 5405070"/>
              <a:gd name="connsiteY452" fmla="*/ 3796762 h 5068607"/>
              <a:gd name="connsiteX453" fmla="*/ 3324047 w 5405070"/>
              <a:gd name="connsiteY453" fmla="*/ 3793633 h 5068607"/>
              <a:gd name="connsiteX454" fmla="*/ 3308403 w 5405070"/>
              <a:gd name="connsiteY454" fmla="*/ 3790896 h 5068607"/>
              <a:gd name="connsiteX455" fmla="*/ 3299799 w 5405070"/>
              <a:gd name="connsiteY455" fmla="*/ 3765083 h 5068607"/>
              <a:gd name="connsiteX456" fmla="*/ 3291195 w 5405070"/>
              <a:gd name="connsiteY456" fmla="*/ 3739271 h 5068607"/>
              <a:gd name="connsiteX457" fmla="*/ 3273204 w 5405070"/>
              <a:gd name="connsiteY457" fmla="*/ 3688428 h 5068607"/>
              <a:gd name="connsiteX458" fmla="*/ 3264209 w 5405070"/>
              <a:gd name="connsiteY458" fmla="*/ 3662616 h 5068607"/>
              <a:gd name="connsiteX459" fmla="*/ 3255214 w 5405070"/>
              <a:gd name="connsiteY459" fmla="*/ 3637195 h 5068607"/>
              <a:gd name="connsiteX460" fmla="*/ 3247392 w 5405070"/>
              <a:gd name="connsiteY460" fmla="*/ 3611382 h 5068607"/>
              <a:gd name="connsiteX461" fmla="*/ 3239179 w 5405070"/>
              <a:gd name="connsiteY461" fmla="*/ 3584788 h 5068607"/>
              <a:gd name="connsiteX462" fmla="*/ 3232530 w 5405070"/>
              <a:gd name="connsiteY462" fmla="*/ 3558584 h 5068607"/>
              <a:gd name="connsiteX463" fmla="*/ 3226272 w 5405070"/>
              <a:gd name="connsiteY463" fmla="*/ 3532381 h 5068607"/>
              <a:gd name="connsiteX464" fmla="*/ 3223535 w 5405070"/>
              <a:gd name="connsiteY464" fmla="*/ 3518693 h 5068607"/>
              <a:gd name="connsiteX465" fmla="*/ 3221579 w 5405070"/>
              <a:gd name="connsiteY465" fmla="*/ 3505004 h 5068607"/>
              <a:gd name="connsiteX466" fmla="*/ 3219233 w 5405070"/>
              <a:gd name="connsiteY466" fmla="*/ 3491316 h 5068607"/>
              <a:gd name="connsiteX467" fmla="*/ 3217277 w 5405070"/>
              <a:gd name="connsiteY467" fmla="*/ 3477627 h 5068607"/>
              <a:gd name="connsiteX468" fmla="*/ 3215713 w 5405070"/>
              <a:gd name="connsiteY468" fmla="*/ 3463548 h 5068607"/>
              <a:gd name="connsiteX469" fmla="*/ 3214931 w 5405070"/>
              <a:gd name="connsiteY469" fmla="*/ 3449468 h 5068607"/>
              <a:gd name="connsiteX470" fmla="*/ 3213757 w 5405070"/>
              <a:gd name="connsiteY470" fmla="*/ 3434998 h 5068607"/>
              <a:gd name="connsiteX471" fmla="*/ 3213757 w 5405070"/>
              <a:gd name="connsiteY471" fmla="*/ 3420918 h 5068607"/>
              <a:gd name="connsiteX472" fmla="*/ 3213757 w 5405070"/>
              <a:gd name="connsiteY472" fmla="*/ 3406057 h 5068607"/>
              <a:gd name="connsiteX473" fmla="*/ 3214149 w 5405070"/>
              <a:gd name="connsiteY473" fmla="*/ 3391586 h 5068607"/>
              <a:gd name="connsiteX474" fmla="*/ 3215322 w 5405070"/>
              <a:gd name="connsiteY474" fmla="*/ 3376725 h 5068607"/>
              <a:gd name="connsiteX475" fmla="*/ 3216886 w 5405070"/>
              <a:gd name="connsiteY475" fmla="*/ 3361472 h 5068607"/>
              <a:gd name="connsiteX476" fmla="*/ 3213757 w 5405070"/>
              <a:gd name="connsiteY476" fmla="*/ 3355605 h 5068607"/>
              <a:gd name="connsiteX477" fmla="*/ 3211411 w 5405070"/>
              <a:gd name="connsiteY477" fmla="*/ 3350521 h 5068607"/>
              <a:gd name="connsiteX478" fmla="*/ 3209455 w 5405070"/>
              <a:gd name="connsiteY478" fmla="*/ 3344655 h 5068607"/>
              <a:gd name="connsiteX479" fmla="*/ 3207500 w 5405070"/>
              <a:gd name="connsiteY479" fmla="*/ 3338397 h 5068607"/>
              <a:gd name="connsiteX480" fmla="*/ 3205936 w 5405070"/>
              <a:gd name="connsiteY480" fmla="*/ 3332140 h 5068607"/>
              <a:gd name="connsiteX481" fmla="*/ 3204371 w 5405070"/>
              <a:gd name="connsiteY481" fmla="*/ 3325882 h 5068607"/>
              <a:gd name="connsiteX482" fmla="*/ 3202807 w 5405070"/>
              <a:gd name="connsiteY482" fmla="*/ 3312976 h 5068607"/>
              <a:gd name="connsiteX483" fmla="*/ 3202025 w 5405070"/>
              <a:gd name="connsiteY483" fmla="*/ 3299679 h 5068607"/>
              <a:gd name="connsiteX484" fmla="*/ 3200851 w 5405070"/>
              <a:gd name="connsiteY484" fmla="*/ 3285991 h 5068607"/>
              <a:gd name="connsiteX485" fmla="*/ 3200069 w 5405070"/>
              <a:gd name="connsiteY485" fmla="*/ 3259005 h 5068607"/>
              <a:gd name="connsiteX486" fmla="*/ 3199287 w 5405070"/>
              <a:gd name="connsiteY486" fmla="*/ 3245708 h 5068607"/>
              <a:gd name="connsiteX487" fmla="*/ 3197723 w 5405070"/>
              <a:gd name="connsiteY487" fmla="*/ 3232019 h 5068607"/>
              <a:gd name="connsiteX488" fmla="*/ 3195767 w 5405070"/>
              <a:gd name="connsiteY488" fmla="*/ 3219113 h 5068607"/>
              <a:gd name="connsiteX489" fmla="*/ 3194203 w 5405070"/>
              <a:gd name="connsiteY489" fmla="*/ 3212856 h 5068607"/>
              <a:gd name="connsiteX490" fmla="*/ 3192638 w 5405070"/>
              <a:gd name="connsiteY490" fmla="*/ 3207380 h 5068607"/>
              <a:gd name="connsiteX491" fmla="*/ 3190292 w 5405070"/>
              <a:gd name="connsiteY491" fmla="*/ 3201123 h 5068607"/>
              <a:gd name="connsiteX492" fmla="*/ 3187945 w 5405070"/>
              <a:gd name="connsiteY492" fmla="*/ 3195256 h 5068607"/>
              <a:gd name="connsiteX493" fmla="*/ 3185207 w 5405070"/>
              <a:gd name="connsiteY493" fmla="*/ 3189781 h 5068607"/>
              <a:gd name="connsiteX494" fmla="*/ 3181688 w 5405070"/>
              <a:gd name="connsiteY494" fmla="*/ 3184305 h 5068607"/>
              <a:gd name="connsiteX495" fmla="*/ 3178168 w 5405070"/>
              <a:gd name="connsiteY495" fmla="*/ 3179221 h 5068607"/>
              <a:gd name="connsiteX496" fmla="*/ 3174257 w 5405070"/>
              <a:gd name="connsiteY496" fmla="*/ 3174137 h 5068607"/>
              <a:gd name="connsiteX497" fmla="*/ 3169564 w 5405070"/>
              <a:gd name="connsiteY497" fmla="*/ 3169444 h 5068607"/>
              <a:gd name="connsiteX498" fmla="*/ 3164479 w 5405070"/>
              <a:gd name="connsiteY498" fmla="*/ 3164751 h 5068607"/>
              <a:gd name="connsiteX499" fmla="*/ 3162915 w 5405070"/>
              <a:gd name="connsiteY499" fmla="*/ 3259396 h 5068607"/>
              <a:gd name="connsiteX500" fmla="*/ 3161741 w 5405070"/>
              <a:gd name="connsiteY500" fmla="*/ 3306328 h 5068607"/>
              <a:gd name="connsiteX501" fmla="*/ 3160568 w 5405070"/>
              <a:gd name="connsiteY501" fmla="*/ 3353650 h 5068607"/>
              <a:gd name="connsiteX502" fmla="*/ 3158613 w 5405070"/>
              <a:gd name="connsiteY502" fmla="*/ 3400190 h 5068607"/>
              <a:gd name="connsiteX503" fmla="*/ 3156266 w 5405070"/>
              <a:gd name="connsiteY503" fmla="*/ 3447122 h 5068607"/>
              <a:gd name="connsiteX504" fmla="*/ 3154311 w 5405070"/>
              <a:gd name="connsiteY504" fmla="*/ 3494053 h 5068607"/>
              <a:gd name="connsiteX505" fmla="*/ 3151182 w 5405070"/>
              <a:gd name="connsiteY505" fmla="*/ 3540985 h 5068607"/>
              <a:gd name="connsiteX506" fmla="*/ 3147271 w 5405070"/>
              <a:gd name="connsiteY506" fmla="*/ 3587525 h 5068607"/>
              <a:gd name="connsiteX507" fmla="*/ 3143360 w 5405070"/>
              <a:gd name="connsiteY507" fmla="*/ 3634066 h 5068607"/>
              <a:gd name="connsiteX508" fmla="*/ 3139058 w 5405070"/>
              <a:gd name="connsiteY508" fmla="*/ 3680997 h 5068607"/>
              <a:gd name="connsiteX509" fmla="*/ 3133974 w 5405070"/>
              <a:gd name="connsiteY509" fmla="*/ 3727147 h 5068607"/>
              <a:gd name="connsiteX510" fmla="*/ 3128107 w 5405070"/>
              <a:gd name="connsiteY510" fmla="*/ 3773687 h 5068607"/>
              <a:gd name="connsiteX511" fmla="*/ 3121459 w 5405070"/>
              <a:gd name="connsiteY511" fmla="*/ 3819837 h 5068607"/>
              <a:gd name="connsiteX512" fmla="*/ 3114419 w 5405070"/>
              <a:gd name="connsiteY512" fmla="*/ 3865986 h 5068607"/>
              <a:gd name="connsiteX513" fmla="*/ 3106597 w 5405070"/>
              <a:gd name="connsiteY513" fmla="*/ 3912135 h 5068607"/>
              <a:gd name="connsiteX514" fmla="*/ 3105033 w 5405070"/>
              <a:gd name="connsiteY514" fmla="*/ 3936774 h 5068607"/>
              <a:gd name="connsiteX515" fmla="*/ 3103468 w 5405070"/>
              <a:gd name="connsiteY515" fmla="*/ 3961413 h 5068607"/>
              <a:gd name="connsiteX516" fmla="*/ 3100731 w 5405070"/>
              <a:gd name="connsiteY516" fmla="*/ 3985270 h 5068607"/>
              <a:gd name="connsiteX517" fmla="*/ 3097211 w 5405070"/>
              <a:gd name="connsiteY517" fmla="*/ 4009518 h 5068607"/>
              <a:gd name="connsiteX518" fmla="*/ 3092909 w 5405070"/>
              <a:gd name="connsiteY518" fmla="*/ 4032984 h 5068607"/>
              <a:gd name="connsiteX519" fmla="*/ 3088607 w 5405070"/>
              <a:gd name="connsiteY519" fmla="*/ 4056841 h 5068607"/>
              <a:gd name="connsiteX520" fmla="*/ 3083522 w 5405070"/>
              <a:gd name="connsiteY520" fmla="*/ 4079916 h 5068607"/>
              <a:gd name="connsiteX521" fmla="*/ 3078829 w 5405070"/>
              <a:gd name="connsiteY521" fmla="*/ 4102990 h 5068607"/>
              <a:gd name="connsiteX522" fmla="*/ 3072963 w 5405070"/>
              <a:gd name="connsiteY522" fmla="*/ 4126456 h 5068607"/>
              <a:gd name="connsiteX523" fmla="*/ 3067096 w 5405070"/>
              <a:gd name="connsiteY523" fmla="*/ 4149531 h 5068607"/>
              <a:gd name="connsiteX524" fmla="*/ 3055755 w 5405070"/>
              <a:gd name="connsiteY524" fmla="*/ 4195289 h 5068607"/>
              <a:gd name="connsiteX525" fmla="*/ 3043631 w 5405070"/>
              <a:gd name="connsiteY525" fmla="*/ 4241438 h 5068607"/>
              <a:gd name="connsiteX526" fmla="*/ 3031898 w 5405070"/>
              <a:gd name="connsiteY526" fmla="*/ 4287197 h 5068607"/>
              <a:gd name="connsiteX527" fmla="*/ 3031507 w 5405070"/>
              <a:gd name="connsiteY527" fmla="*/ 4298147 h 5068607"/>
              <a:gd name="connsiteX528" fmla="*/ 3030724 w 5405070"/>
              <a:gd name="connsiteY528" fmla="*/ 4308316 h 5068607"/>
              <a:gd name="connsiteX529" fmla="*/ 3028378 w 5405070"/>
              <a:gd name="connsiteY529" fmla="*/ 4318093 h 5068607"/>
              <a:gd name="connsiteX530" fmla="*/ 3026031 w 5405070"/>
              <a:gd name="connsiteY530" fmla="*/ 4327480 h 5068607"/>
              <a:gd name="connsiteX531" fmla="*/ 3022511 w 5405070"/>
              <a:gd name="connsiteY531" fmla="*/ 4336475 h 5068607"/>
              <a:gd name="connsiteX532" fmla="*/ 3018992 w 5405070"/>
              <a:gd name="connsiteY532" fmla="*/ 4344688 h 5068607"/>
              <a:gd name="connsiteX533" fmla="*/ 3014689 w 5405070"/>
              <a:gd name="connsiteY533" fmla="*/ 4353292 h 5068607"/>
              <a:gd name="connsiteX534" fmla="*/ 3009605 w 5405070"/>
              <a:gd name="connsiteY534" fmla="*/ 4361896 h 5068607"/>
              <a:gd name="connsiteX535" fmla="*/ 3006476 w 5405070"/>
              <a:gd name="connsiteY535" fmla="*/ 4365025 h 5068607"/>
              <a:gd name="connsiteX536" fmla="*/ 3002957 w 5405070"/>
              <a:gd name="connsiteY536" fmla="*/ 4368545 h 5068607"/>
              <a:gd name="connsiteX537" fmla="*/ 2997090 w 5405070"/>
              <a:gd name="connsiteY537" fmla="*/ 4375584 h 5068607"/>
              <a:gd name="connsiteX538" fmla="*/ 2991224 w 5405070"/>
              <a:gd name="connsiteY538" fmla="*/ 4384189 h 5068607"/>
              <a:gd name="connsiteX539" fmla="*/ 2986139 w 5405070"/>
              <a:gd name="connsiteY539" fmla="*/ 4392402 h 5068607"/>
              <a:gd name="connsiteX540" fmla="*/ 2981055 w 5405070"/>
              <a:gd name="connsiteY540" fmla="*/ 4401397 h 5068607"/>
              <a:gd name="connsiteX541" fmla="*/ 2976753 w 5405070"/>
              <a:gd name="connsiteY541" fmla="*/ 4410783 h 5068607"/>
              <a:gd name="connsiteX542" fmla="*/ 2967367 w 5405070"/>
              <a:gd name="connsiteY542" fmla="*/ 4429556 h 5068607"/>
              <a:gd name="connsiteX543" fmla="*/ 2962282 w 5405070"/>
              <a:gd name="connsiteY543" fmla="*/ 4438942 h 5068607"/>
              <a:gd name="connsiteX544" fmla="*/ 2957589 w 5405070"/>
              <a:gd name="connsiteY544" fmla="*/ 4447546 h 5068607"/>
              <a:gd name="connsiteX545" fmla="*/ 2951723 w 5405070"/>
              <a:gd name="connsiteY545" fmla="*/ 4455759 h 5068607"/>
              <a:gd name="connsiteX546" fmla="*/ 2945857 w 5405070"/>
              <a:gd name="connsiteY546" fmla="*/ 4463972 h 5068607"/>
              <a:gd name="connsiteX547" fmla="*/ 2939599 w 5405070"/>
              <a:gd name="connsiteY547" fmla="*/ 4470621 h 5068607"/>
              <a:gd name="connsiteX548" fmla="*/ 2936470 w 5405070"/>
              <a:gd name="connsiteY548" fmla="*/ 4474141 h 5068607"/>
              <a:gd name="connsiteX549" fmla="*/ 2932950 w 5405070"/>
              <a:gd name="connsiteY549" fmla="*/ 4476878 h 5068607"/>
              <a:gd name="connsiteX550" fmla="*/ 2929039 w 5405070"/>
              <a:gd name="connsiteY550" fmla="*/ 4479616 h 5068607"/>
              <a:gd name="connsiteX551" fmla="*/ 2924737 w 5405070"/>
              <a:gd name="connsiteY551" fmla="*/ 4482354 h 5068607"/>
              <a:gd name="connsiteX552" fmla="*/ 2920826 w 5405070"/>
              <a:gd name="connsiteY552" fmla="*/ 4483918 h 5068607"/>
              <a:gd name="connsiteX553" fmla="*/ 2916524 w 5405070"/>
              <a:gd name="connsiteY553" fmla="*/ 4486265 h 5068607"/>
              <a:gd name="connsiteX554" fmla="*/ 2913004 w 5405070"/>
              <a:gd name="connsiteY554" fmla="*/ 4498389 h 5068607"/>
              <a:gd name="connsiteX555" fmla="*/ 2908702 w 5405070"/>
              <a:gd name="connsiteY555" fmla="*/ 4509730 h 5068607"/>
              <a:gd name="connsiteX556" fmla="*/ 2904400 w 5405070"/>
              <a:gd name="connsiteY556" fmla="*/ 4519508 h 5068607"/>
              <a:gd name="connsiteX557" fmla="*/ 2898925 w 5405070"/>
              <a:gd name="connsiteY557" fmla="*/ 4528894 h 5068607"/>
              <a:gd name="connsiteX558" fmla="*/ 2893841 w 5405070"/>
              <a:gd name="connsiteY558" fmla="*/ 4537107 h 5068607"/>
              <a:gd name="connsiteX559" fmla="*/ 2887974 w 5405070"/>
              <a:gd name="connsiteY559" fmla="*/ 4544538 h 5068607"/>
              <a:gd name="connsiteX560" fmla="*/ 2881717 w 5405070"/>
              <a:gd name="connsiteY560" fmla="*/ 4551187 h 5068607"/>
              <a:gd name="connsiteX561" fmla="*/ 2875068 w 5405070"/>
              <a:gd name="connsiteY561" fmla="*/ 4557053 h 5068607"/>
              <a:gd name="connsiteX562" fmla="*/ 2868028 w 5405070"/>
              <a:gd name="connsiteY562" fmla="*/ 4562137 h 5068607"/>
              <a:gd name="connsiteX563" fmla="*/ 2860598 w 5405070"/>
              <a:gd name="connsiteY563" fmla="*/ 4566439 h 5068607"/>
              <a:gd name="connsiteX564" fmla="*/ 2852776 w 5405070"/>
              <a:gd name="connsiteY564" fmla="*/ 4569959 h 5068607"/>
              <a:gd name="connsiteX565" fmla="*/ 2844563 w 5405070"/>
              <a:gd name="connsiteY565" fmla="*/ 4573479 h 5068607"/>
              <a:gd name="connsiteX566" fmla="*/ 2836350 w 5405070"/>
              <a:gd name="connsiteY566" fmla="*/ 4576217 h 5068607"/>
              <a:gd name="connsiteX567" fmla="*/ 2827745 w 5405070"/>
              <a:gd name="connsiteY567" fmla="*/ 4578954 h 5068607"/>
              <a:gd name="connsiteX568" fmla="*/ 2818750 w 5405070"/>
              <a:gd name="connsiteY568" fmla="*/ 4581301 h 5068607"/>
              <a:gd name="connsiteX569" fmla="*/ 2809755 w 5405070"/>
              <a:gd name="connsiteY569" fmla="*/ 4582865 h 5068607"/>
              <a:gd name="connsiteX570" fmla="*/ 2794111 w 5405070"/>
              <a:gd name="connsiteY570" fmla="*/ 4585212 h 5068607"/>
              <a:gd name="connsiteX571" fmla="*/ 2778467 w 5405070"/>
              <a:gd name="connsiteY571" fmla="*/ 4586385 h 5068607"/>
              <a:gd name="connsiteX572" fmla="*/ 2763215 w 5405070"/>
              <a:gd name="connsiteY572" fmla="*/ 4587559 h 5068607"/>
              <a:gd name="connsiteX573" fmla="*/ 2747571 w 5405070"/>
              <a:gd name="connsiteY573" fmla="*/ 4587559 h 5068607"/>
              <a:gd name="connsiteX574" fmla="*/ 2732318 w 5405070"/>
              <a:gd name="connsiteY574" fmla="*/ 4587168 h 5068607"/>
              <a:gd name="connsiteX575" fmla="*/ 2716674 w 5405070"/>
              <a:gd name="connsiteY575" fmla="*/ 4585994 h 5068607"/>
              <a:gd name="connsiteX576" fmla="*/ 2701421 w 5405070"/>
              <a:gd name="connsiteY576" fmla="*/ 4584430 h 5068607"/>
              <a:gd name="connsiteX577" fmla="*/ 2685778 w 5405070"/>
              <a:gd name="connsiteY577" fmla="*/ 4582474 h 5068607"/>
              <a:gd name="connsiteX578" fmla="*/ 2655272 w 5405070"/>
              <a:gd name="connsiteY578" fmla="*/ 4578172 h 5068607"/>
              <a:gd name="connsiteX579" fmla="*/ 2624767 w 5405070"/>
              <a:gd name="connsiteY579" fmla="*/ 4573088 h 5068607"/>
              <a:gd name="connsiteX580" fmla="*/ 2593870 w 5405070"/>
              <a:gd name="connsiteY580" fmla="*/ 4568004 h 5068607"/>
              <a:gd name="connsiteX581" fmla="*/ 2579008 w 5405070"/>
              <a:gd name="connsiteY581" fmla="*/ 4565657 h 5068607"/>
              <a:gd name="connsiteX582" fmla="*/ 2563364 w 5405070"/>
              <a:gd name="connsiteY582" fmla="*/ 4563702 h 5068607"/>
              <a:gd name="connsiteX583" fmla="*/ 2554760 w 5405070"/>
              <a:gd name="connsiteY583" fmla="*/ 4562137 h 5068607"/>
              <a:gd name="connsiteX584" fmla="*/ 2546938 w 5405070"/>
              <a:gd name="connsiteY584" fmla="*/ 4559791 h 5068607"/>
              <a:gd name="connsiteX585" fmla="*/ 2539508 w 5405070"/>
              <a:gd name="connsiteY585" fmla="*/ 4556662 h 5068607"/>
              <a:gd name="connsiteX586" fmla="*/ 2532468 w 5405070"/>
              <a:gd name="connsiteY586" fmla="*/ 4553142 h 5068607"/>
              <a:gd name="connsiteX587" fmla="*/ 2526210 w 5405070"/>
              <a:gd name="connsiteY587" fmla="*/ 4548449 h 5068607"/>
              <a:gd name="connsiteX588" fmla="*/ 2519953 w 5405070"/>
              <a:gd name="connsiteY588" fmla="*/ 4543365 h 5068607"/>
              <a:gd name="connsiteX589" fmla="*/ 2514477 w 5405070"/>
              <a:gd name="connsiteY589" fmla="*/ 4537107 h 5068607"/>
              <a:gd name="connsiteX590" fmla="*/ 2509784 w 5405070"/>
              <a:gd name="connsiteY590" fmla="*/ 4530850 h 5068607"/>
              <a:gd name="connsiteX591" fmla="*/ 2504700 w 5405070"/>
              <a:gd name="connsiteY591" fmla="*/ 4523810 h 5068607"/>
              <a:gd name="connsiteX592" fmla="*/ 2500789 w 5405070"/>
              <a:gd name="connsiteY592" fmla="*/ 4515597 h 5068607"/>
              <a:gd name="connsiteX593" fmla="*/ 2496878 w 5405070"/>
              <a:gd name="connsiteY593" fmla="*/ 4507775 h 5068607"/>
              <a:gd name="connsiteX594" fmla="*/ 2493749 w 5405070"/>
              <a:gd name="connsiteY594" fmla="*/ 4498780 h 5068607"/>
              <a:gd name="connsiteX595" fmla="*/ 2490620 w 5405070"/>
              <a:gd name="connsiteY595" fmla="*/ 4489785 h 5068607"/>
              <a:gd name="connsiteX596" fmla="*/ 2488274 w 5405070"/>
              <a:gd name="connsiteY596" fmla="*/ 4480007 h 5068607"/>
              <a:gd name="connsiteX597" fmla="*/ 2485927 w 5405070"/>
              <a:gd name="connsiteY597" fmla="*/ 4470230 h 5068607"/>
              <a:gd name="connsiteX598" fmla="*/ 2484363 w 5405070"/>
              <a:gd name="connsiteY598" fmla="*/ 4460061 h 5068607"/>
              <a:gd name="connsiteX599" fmla="*/ 2478497 w 5405070"/>
              <a:gd name="connsiteY599" fmla="*/ 4424080 h 5068607"/>
              <a:gd name="connsiteX600" fmla="*/ 2472630 w 5405070"/>
              <a:gd name="connsiteY600" fmla="*/ 4388882 h 5068607"/>
              <a:gd name="connsiteX601" fmla="*/ 2460506 w 5405070"/>
              <a:gd name="connsiteY601" fmla="*/ 4318093 h 5068607"/>
              <a:gd name="connsiteX602" fmla="*/ 2448773 w 5405070"/>
              <a:gd name="connsiteY602" fmla="*/ 4247696 h 5068607"/>
              <a:gd name="connsiteX603" fmla="*/ 2442907 w 5405070"/>
              <a:gd name="connsiteY603" fmla="*/ 4212106 h 5068607"/>
              <a:gd name="connsiteX604" fmla="*/ 2437431 w 5405070"/>
              <a:gd name="connsiteY604" fmla="*/ 4176908 h 5068607"/>
              <a:gd name="connsiteX605" fmla="*/ 2432738 w 5405070"/>
              <a:gd name="connsiteY605" fmla="*/ 4140927 h 5068607"/>
              <a:gd name="connsiteX606" fmla="*/ 2428045 w 5405070"/>
              <a:gd name="connsiteY606" fmla="*/ 4105337 h 5068607"/>
              <a:gd name="connsiteX607" fmla="*/ 2424525 w 5405070"/>
              <a:gd name="connsiteY607" fmla="*/ 4069356 h 5068607"/>
              <a:gd name="connsiteX608" fmla="*/ 2421396 w 5405070"/>
              <a:gd name="connsiteY608" fmla="*/ 4033375 h 5068607"/>
              <a:gd name="connsiteX609" fmla="*/ 2419832 w 5405070"/>
              <a:gd name="connsiteY609" fmla="*/ 3997394 h 5068607"/>
              <a:gd name="connsiteX610" fmla="*/ 2418659 w 5405070"/>
              <a:gd name="connsiteY610" fmla="*/ 3979013 h 5068607"/>
              <a:gd name="connsiteX611" fmla="*/ 2418659 w 5405070"/>
              <a:gd name="connsiteY611" fmla="*/ 3961022 h 5068607"/>
              <a:gd name="connsiteX612" fmla="*/ 2418267 w 5405070"/>
              <a:gd name="connsiteY612" fmla="*/ 3942641 h 5068607"/>
              <a:gd name="connsiteX613" fmla="*/ 2418659 w 5405070"/>
              <a:gd name="connsiteY613" fmla="*/ 3924259 h 5068607"/>
              <a:gd name="connsiteX614" fmla="*/ 2419050 w 5405070"/>
              <a:gd name="connsiteY614" fmla="*/ 3905487 h 5068607"/>
              <a:gd name="connsiteX615" fmla="*/ 2420223 w 5405070"/>
              <a:gd name="connsiteY615" fmla="*/ 3887105 h 5068607"/>
              <a:gd name="connsiteX616" fmla="*/ 2402624 w 5405070"/>
              <a:gd name="connsiteY616" fmla="*/ 3837045 h 5068607"/>
              <a:gd name="connsiteX617" fmla="*/ 2366252 w 5405070"/>
              <a:gd name="connsiteY617" fmla="*/ 3812406 h 5068607"/>
              <a:gd name="connsiteX618" fmla="*/ 2326751 w 5405070"/>
              <a:gd name="connsiteY618" fmla="*/ 4137407 h 5068607"/>
              <a:gd name="connsiteX619" fmla="*/ 2327924 w 5405070"/>
              <a:gd name="connsiteY619" fmla="*/ 4148749 h 5068607"/>
              <a:gd name="connsiteX620" fmla="*/ 2328316 w 5405070"/>
              <a:gd name="connsiteY620" fmla="*/ 4159699 h 5068607"/>
              <a:gd name="connsiteX621" fmla="*/ 2328316 w 5405070"/>
              <a:gd name="connsiteY621" fmla="*/ 4171041 h 5068607"/>
              <a:gd name="connsiteX622" fmla="*/ 2328316 w 5405070"/>
              <a:gd name="connsiteY622" fmla="*/ 4181992 h 5068607"/>
              <a:gd name="connsiteX623" fmla="*/ 2327533 w 5405070"/>
              <a:gd name="connsiteY623" fmla="*/ 4192942 h 5068607"/>
              <a:gd name="connsiteX624" fmla="*/ 2326360 w 5405070"/>
              <a:gd name="connsiteY624" fmla="*/ 4203893 h 5068607"/>
              <a:gd name="connsiteX625" fmla="*/ 2324404 w 5405070"/>
              <a:gd name="connsiteY625" fmla="*/ 4225403 h 5068607"/>
              <a:gd name="connsiteX626" fmla="*/ 2320494 w 5405070"/>
              <a:gd name="connsiteY626" fmla="*/ 4247305 h 5068607"/>
              <a:gd name="connsiteX627" fmla="*/ 2316583 w 5405070"/>
              <a:gd name="connsiteY627" fmla="*/ 4268424 h 5068607"/>
              <a:gd name="connsiteX628" fmla="*/ 2308370 w 5405070"/>
              <a:gd name="connsiteY628" fmla="*/ 4311445 h 5068607"/>
              <a:gd name="connsiteX629" fmla="*/ 2308370 w 5405070"/>
              <a:gd name="connsiteY629" fmla="*/ 4325915 h 5068607"/>
              <a:gd name="connsiteX630" fmla="*/ 2306805 w 5405070"/>
              <a:gd name="connsiteY630" fmla="*/ 4340386 h 5068607"/>
              <a:gd name="connsiteX631" fmla="*/ 2305241 w 5405070"/>
              <a:gd name="connsiteY631" fmla="*/ 4354074 h 5068607"/>
              <a:gd name="connsiteX632" fmla="*/ 2302894 w 5405070"/>
              <a:gd name="connsiteY632" fmla="*/ 4368154 h 5068607"/>
              <a:gd name="connsiteX633" fmla="*/ 2299766 w 5405070"/>
              <a:gd name="connsiteY633" fmla="*/ 4381451 h 5068607"/>
              <a:gd name="connsiteX634" fmla="*/ 2296246 w 5405070"/>
              <a:gd name="connsiteY634" fmla="*/ 4394748 h 5068607"/>
              <a:gd name="connsiteX635" fmla="*/ 2291944 w 5405070"/>
              <a:gd name="connsiteY635" fmla="*/ 4408045 h 5068607"/>
              <a:gd name="connsiteX636" fmla="*/ 2287641 w 5405070"/>
              <a:gd name="connsiteY636" fmla="*/ 4420952 h 5068607"/>
              <a:gd name="connsiteX637" fmla="*/ 2278646 w 5405070"/>
              <a:gd name="connsiteY637" fmla="*/ 4447937 h 5068607"/>
              <a:gd name="connsiteX638" fmla="*/ 2274735 w 5405070"/>
              <a:gd name="connsiteY638" fmla="*/ 4460843 h 5068607"/>
              <a:gd name="connsiteX639" fmla="*/ 2270824 w 5405070"/>
              <a:gd name="connsiteY639" fmla="*/ 4474532 h 5068607"/>
              <a:gd name="connsiteX640" fmla="*/ 2266522 w 5405070"/>
              <a:gd name="connsiteY640" fmla="*/ 4487829 h 5068607"/>
              <a:gd name="connsiteX641" fmla="*/ 2263785 w 5405070"/>
              <a:gd name="connsiteY641" fmla="*/ 4501909 h 5068607"/>
              <a:gd name="connsiteX642" fmla="*/ 2261047 w 5405070"/>
              <a:gd name="connsiteY642" fmla="*/ 4515988 h 5068607"/>
              <a:gd name="connsiteX643" fmla="*/ 2259092 w 5405070"/>
              <a:gd name="connsiteY643" fmla="*/ 4530850 h 5068607"/>
              <a:gd name="connsiteX644" fmla="*/ 2258309 w 5405070"/>
              <a:gd name="connsiteY644" fmla="*/ 4533978 h 5068607"/>
              <a:gd name="connsiteX645" fmla="*/ 2257527 w 5405070"/>
              <a:gd name="connsiteY645" fmla="*/ 4536716 h 5068607"/>
              <a:gd name="connsiteX646" fmla="*/ 2255963 w 5405070"/>
              <a:gd name="connsiteY646" fmla="*/ 4540236 h 5068607"/>
              <a:gd name="connsiteX647" fmla="*/ 2254398 w 5405070"/>
              <a:gd name="connsiteY647" fmla="*/ 4543365 h 5068607"/>
              <a:gd name="connsiteX648" fmla="*/ 2249705 w 5405070"/>
              <a:gd name="connsiteY648" fmla="*/ 4550404 h 5068607"/>
              <a:gd name="connsiteX649" fmla="*/ 2243839 w 5405070"/>
              <a:gd name="connsiteY649" fmla="*/ 4557835 h 5068607"/>
              <a:gd name="connsiteX650" fmla="*/ 2236799 w 5405070"/>
              <a:gd name="connsiteY650" fmla="*/ 4565657 h 5068607"/>
              <a:gd name="connsiteX651" fmla="*/ 2229368 w 5405070"/>
              <a:gd name="connsiteY651" fmla="*/ 4573088 h 5068607"/>
              <a:gd name="connsiteX652" fmla="*/ 2220373 w 5405070"/>
              <a:gd name="connsiteY652" fmla="*/ 4580910 h 5068607"/>
              <a:gd name="connsiteX653" fmla="*/ 2211378 w 5405070"/>
              <a:gd name="connsiteY653" fmla="*/ 4588341 h 5068607"/>
              <a:gd name="connsiteX654" fmla="*/ 2201600 w 5405070"/>
              <a:gd name="connsiteY654" fmla="*/ 4595772 h 5068607"/>
              <a:gd name="connsiteX655" fmla="*/ 2191823 w 5405070"/>
              <a:gd name="connsiteY655" fmla="*/ 4603202 h 5068607"/>
              <a:gd name="connsiteX656" fmla="*/ 2182045 w 5405070"/>
              <a:gd name="connsiteY656" fmla="*/ 4609460 h 5068607"/>
              <a:gd name="connsiteX657" fmla="*/ 2172268 w 5405070"/>
              <a:gd name="connsiteY657" fmla="*/ 4614935 h 5068607"/>
              <a:gd name="connsiteX658" fmla="*/ 2162882 w 5405070"/>
              <a:gd name="connsiteY658" fmla="*/ 4620411 h 5068607"/>
              <a:gd name="connsiteX659" fmla="*/ 2153887 w 5405070"/>
              <a:gd name="connsiteY659" fmla="*/ 4624713 h 5068607"/>
              <a:gd name="connsiteX660" fmla="*/ 2145674 w 5405070"/>
              <a:gd name="connsiteY660" fmla="*/ 4627842 h 5068607"/>
              <a:gd name="connsiteX661" fmla="*/ 2138243 w 5405070"/>
              <a:gd name="connsiteY661" fmla="*/ 4630579 h 5068607"/>
              <a:gd name="connsiteX662" fmla="*/ 2126510 w 5405070"/>
              <a:gd name="connsiteY662" fmla="*/ 4633708 h 5068607"/>
              <a:gd name="connsiteX663" fmla="*/ 2114777 w 5405070"/>
              <a:gd name="connsiteY663" fmla="*/ 4637228 h 5068607"/>
              <a:gd name="connsiteX664" fmla="*/ 2090138 w 5405070"/>
              <a:gd name="connsiteY664" fmla="*/ 4645832 h 5068607"/>
              <a:gd name="connsiteX665" fmla="*/ 2077623 w 5405070"/>
              <a:gd name="connsiteY665" fmla="*/ 4649743 h 5068607"/>
              <a:gd name="connsiteX666" fmla="*/ 2065108 w 5405070"/>
              <a:gd name="connsiteY666" fmla="*/ 4653263 h 5068607"/>
              <a:gd name="connsiteX667" fmla="*/ 2052593 w 5405070"/>
              <a:gd name="connsiteY667" fmla="*/ 4657174 h 5068607"/>
              <a:gd name="connsiteX668" fmla="*/ 2039687 w 5405070"/>
              <a:gd name="connsiteY668" fmla="*/ 4660303 h 5068607"/>
              <a:gd name="connsiteX669" fmla="*/ 2027171 w 5405070"/>
              <a:gd name="connsiteY669" fmla="*/ 4662258 h 5068607"/>
              <a:gd name="connsiteX670" fmla="*/ 2014265 w 5405070"/>
              <a:gd name="connsiteY670" fmla="*/ 4663822 h 5068607"/>
              <a:gd name="connsiteX671" fmla="*/ 2008007 w 5405070"/>
              <a:gd name="connsiteY671" fmla="*/ 4664213 h 5068607"/>
              <a:gd name="connsiteX672" fmla="*/ 2001359 w 5405070"/>
              <a:gd name="connsiteY672" fmla="*/ 4664213 h 5068607"/>
              <a:gd name="connsiteX673" fmla="*/ 1995102 w 5405070"/>
              <a:gd name="connsiteY673" fmla="*/ 4664213 h 5068607"/>
              <a:gd name="connsiteX674" fmla="*/ 1988844 w 5405070"/>
              <a:gd name="connsiteY674" fmla="*/ 4663431 h 5068607"/>
              <a:gd name="connsiteX675" fmla="*/ 1982195 w 5405070"/>
              <a:gd name="connsiteY675" fmla="*/ 4662258 h 5068607"/>
              <a:gd name="connsiteX676" fmla="*/ 1975938 w 5405070"/>
              <a:gd name="connsiteY676" fmla="*/ 4661085 h 5068607"/>
              <a:gd name="connsiteX677" fmla="*/ 1969289 w 5405070"/>
              <a:gd name="connsiteY677" fmla="*/ 4659520 h 5068607"/>
              <a:gd name="connsiteX678" fmla="*/ 1963032 w 5405070"/>
              <a:gd name="connsiteY678" fmla="*/ 4657565 h 5068607"/>
              <a:gd name="connsiteX679" fmla="*/ 1956774 w 5405070"/>
              <a:gd name="connsiteY679" fmla="*/ 4654827 h 5068607"/>
              <a:gd name="connsiteX680" fmla="*/ 1950125 w 5405070"/>
              <a:gd name="connsiteY680" fmla="*/ 4652089 h 5068607"/>
              <a:gd name="connsiteX681" fmla="*/ 1943868 w 5405070"/>
              <a:gd name="connsiteY681" fmla="*/ 4648570 h 5068607"/>
              <a:gd name="connsiteX682" fmla="*/ 1937610 w 5405070"/>
              <a:gd name="connsiteY682" fmla="*/ 4644659 h 5068607"/>
              <a:gd name="connsiteX683" fmla="*/ 1941130 w 5405070"/>
              <a:gd name="connsiteY683" fmla="*/ 4631752 h 5068607"/>
              <a:gd name="connsiteX684" fmla="*/ 1939566 w 5405070"/>
              <a:gd name="connsiteY684" fmla="*/ 4630579 h 5068607"/>
              <a:gd name="connsiteX685" fmla="*/ 1938001 w 5405070"/>
              <a:gd name="connsiteY685" fmla="*/ 4638010 h 5068607"/>
              <a:gd name="connsiteX686" fmla="*/ 1937610 w 5405070"/>
              <a:gd name="connsiteY686" fmla="*/ 4644659 h 5068607"/>
              <a:gd name="connsiteX687" fmla="*/ 1934091 w 5405070"/>
              <a:gd name="connsiteY687" fmla="*/ 4641139 h 5068607"/>
              <a:gd name="connsiteX688" fmla="*/ 1930179 w 5405070"/>
              <a:gd name="connsiteY688" fmla="*/ 4638010 h 5068607"/>
              <a:gd name="connsiteX689" fmla="*/ 1926269 w 5405070"/>
              <a:gd name="connsiteY689" fmla="*/ 4635272 h 5068607"/>
              <a:gd name="connsiteX690" fmla="*/ 1922357 w 5405070"/>
              <a:gd name="connsiteY690" fmla="*/ 4632926 h 5068607"/>
              <a:gd name="connsiteX691" fmla="*/ 1918446 w 5405070"/>
              <a:gd name="connsiteY691" fmla="*/ 4630970 h 5068607"/>
              <a:gd name="connsiteX692" fmla="*/ 1914536 w 5405070"/>
              <a:gd name="connsiteY692" fmla="*/ 4629797 h 5068607"/>
              <a:gd name="connsiteX693" fmla="*/ 1910234 w 5405070"/>
              <a:gd name="connsiteY693" fmla="*/ 4629015 h 5068607"/>
              <a:gd name="connsiteX694" fmla="*/ 1906322 w 5405070"/>
              <a:gd name="connsiteY694" fmla="*/ 4628624 h 5068607"/>
              <a:gd name="connsiteX695" fmla="*/ 1902411 w 5405070"/>
              <a:gd name="connsiteY695" fmla="*/ 4627842 h 5068607"/>
              <a:gd name="connsiteX696" fmla="*/ 1898501 w 5405070"/>
              <a:gd name="connsiteY696" fmla="*/ 4627842 h 5068607"/>
              <a:gd name="connsiteX697" fmla="*/ 1889897 w 5405070"/>
              <a:gd name="connsiteY697" fmla="*/ 4628624 h 5068607"/>
              <a:gd name="connsiteX698" fmla="*/ 1881293 w 5405070"/>
              <a:gd name="connsiteY698" fmla="*/ 4629797 h 5068607"/>
              <a:gd name="connsiteX699" fmla="*/ 1873079 w 5405070"/>
              <a:gd name="connsiteY699" fmla="*/ 4630970 h 5068607"/>
              <a:gd name="connsiteX700" fmla="*/ 1864475 w 5405070"/>
              <a:gd name="connsiteY700" fmla="*/ 4632535 h 5068607"/>
              <a:gd name="connsiteX701" fmla="*/ 1855871 w 5405070"/>
              <a:gd name="connsiteY701" fmla="*/ 4633317 h 5068607"/>
              <a:gd name="connsiteX702" fmla="*/ 1847658 w 5405070"/>
              <a:gd name="connsiteY702" fmla="*/ 4633708 h 5068607"/>
              <a:gd name="connsiteX703" fmla="*/ 1843356 w 5405070"/>
              <a:gd name="connsiteY703" fmla="*/ 4633317 h 5068607"/>
              <a:gd name="connsiteX704" fmla="*/ 1839445 w 5405070"/>
              <a:gd name="connsiteY704" fmla="*/ 4632926 h 5068607"/>
              <a:gd name="connsiteX705" fmla="*/ 1835534 w 5405070"/>
              <a:gd name="connsiteY705" fmla="*/ 4632535 h 5068607"/>
              <a:gd name="connsiteX706" fmla="*/ 1831623 w 5405070"/>
              <a:gd name="connsiteY706" fmla="*/ 4630970 h 5068607"/>
              <a:gd name="connsiteX707" fmla="*/ 1827321 w 5405070"/>
              <a:gd name="connsiteY707" fmla="*/ 4629406 h 5068607"/>
              <a:gd name="connsiteX708" fmla="*/ 1823410 w 5405070"/>
              <a:gd name="connsiteY708" fmla="*/ 4627450 h 5068607"/>
              <a:gd name="connsiteX709" fmla="*/ 1819890 w 5405070"/>
              <a:gd name="connsiteY709" fmla="*/ 4624713 h 5068607"/>
              <a:gd name="connsiteX710" fmla="*/ 1815979 w 5405070"/>
              <a:gd name="connsiteY710" fmla="*/ 4622366 h 5068607"/>
              <a:gd name="connsiteX711" fmla="*/ 1812459 w 5405070"/>
              <a:gd name="connsiteY711" fmla="*/ 4618455 h 5068607"/>
              <a:gd name="connsiteX712" fmla="*/ 1808548 w 5405070"/>
              <a:gd name="connsiteY712" fmla="*/ 4614153 h 5068607"/>
              <a:gd name="connsiteX713" fmla="*/ 1802682 w 5405070"/>
              <a:gd name="connsiteY713" fmla="*/ 4606331 h 5068607"/>
              <a:gd name="connsiteX714" fmla="*/ 1796424 w 5405070"/>
              <a:gd name="connsiteY714" fmla="*/ 4597727 h 5068607"/>
              <a:gd name="connsiteX715" fmla="*/ 1790949 w 5405070"/>
              <a:gd name="connsiteY715" fmla="*/ 4588732 h 5068607"/>
              <a:gd name="connsiteX716" fmla="*/ 1786256 w 5405070"/>
              <a:gd name="connsiteY716" fmla="*/ 4579737 h 5068607"/>
              <a:gd name="connsiteX717" fmla="*/ 1781954 w 5405070"/>
              <a:gd name="connsiteY717" fmla="*/ 4570350 h 5068607"/>
              <a:gd name="connsiteX718" fmla="*/ 1778043 w 5405070"/>
              <a:gd name="connsiteY718" fmla="*/ 4560964 h 5068607"/>
              <a:gd name="connsiteX719" fmla="*/ 1774523 w 5405070"/>
              <a:gd name="connsiteY719" fmla="*/ 4551578 h 5068607"/>
              <a:gd name="connsiteX720" fmla="*/ 1771394 w 5405070"/>
              <a:gd name="connsiteY720" fmla="*/ 4541800 h 5068607"/>
              <a:gd name="connsiteX721" fmla="*/ 1768657 w 5405070"/>
              <a:gd name="connsiteY721" fmla="*/ 4532023 h 5068607"/>
              <a:gd name="connsiteX722" fmla="*/ 1766310 w 5405070"/>
              <a:gd name="connsiteY722" fmla="*/ 4522246 h 5068607"/>
              <a:gd name="connsiteX723" fmla="*/ 1763963 w 5405070"/>
              <a:gd name="connsiteY723" fmla="*/ 4512077 h 5068607"/>
              <a:gd name="connsiteX724" fmla="*/ 1762399 w 5405070"/>
              <a:gd name="connsiteY724" fmla="*/ 4502300 h 5068607"/>
              <a:gd name="connsiteX725" fmla="*/ 1759270 w 5405070"/>
              <a:gd name="connsiteY725" fmla="*/ 4481180 h 5068607"/>
              <a:gd name="connsiteX726" fmla="*/ 1757315 w 5405070"/>
              <a:gd name="connsiteY726" fmla="*/ 4460452 h 5068607"/>
              <a:gd name="connsiteX727" fmla="*/ 1755750 w 5405070"/>
              <a:gd name="connsiteY727" fmla="*/ 4439333 h 5068607"/>
              <a:gd name="connsiteX728" fmla="*/ 1754186 w 5405070"/>
              <a:gd name="connsiteY728" fmla="*/ 4417823 h 5068607"/>
              <a:gd name="connsiteX729" fmla="*/ 1752230 w 5405070"/>
              <a:gd name="connsiteY729" fmla="*/ 4375193 h 5068607"/>
              <a:gd name="connsiteX730" fmla="*/ 1750275 w 5405070"/>
              <a:gd name="connsiteY730" fmla="*/ 4354074 h 5068607"/>
              <a:gd name="connsiteX731" fmla="*/ 1747928 w 5405070"/>
              <a:gd name="connsiteY731" fmla="*/ 4333346 h 5068607"/>
              <a:gd name="connsiteX732" fmla="*/ 1744800 w 5405070"/>
              <a:gd name="connsiteY732" fmla="*/ 4312618 h 5068607"/>
              <a:gd name="connsiteX733" fmla="*/ 1743236 w 5405070"/>
              <a:gd name="connsiteY733" fmla="*/ 4302449 h 5068607"/>
              <a:gd name="connsiteX734" fmla="*/ 1740889 w 5405070"/>
              <a:gd name="connsiteY734" fmla="*/ 4292672 h 5068607"/>
              <a:gd name="connsiteX735" fmla="*/ 1737369 w 5405070"/>
              <a:gd name="connsiteY735" fmla="*/ 4275855 h 5068607"/>
              <a:gd name="connsiteX736" fmla="*/ 1734240 w 5405070"/>
              <a:gd name="connsiteY736" fmla="*/ 4259038 h 5068607"/>
              <a:gd name="connsiteX737" fmla="*/ 1731503 w 5405070"/>
              <a:gd name="connsiteY737" fmla="*/ 4241830 h 5068607"/>
              <a:gd name="connsiteX738" fmla="*/ 1728765 w 5405070"/>
              <a:gd name="connsiteY738" fmla="*/ 4225012 h 5068607"/>
              <a:gd name="connsiteX739" fmla="*/ 1727201 w 5405070"/>
              <a:gd name="connsiteY739" fmla="*/ 4207413 h 5068607"/>
              <a:gd name="connsiteX740" fmla="*/ 1725636 w 5405070"/>
              <a:gd name="connsiteY740" fmla="*/ 4189814 h 5068607"/>
              <a:gd name="connsiteX741" fmla="*/ 1723289 w 5405070"/>
              <a:gd name="connsiteY741" fmla="*/ 4154615 h 5068607"/>
              <a:gd name="connsiteX742" fmla="*/ 1721334 w 5405070"/>
              <a:gd name="connsiteY742" fmla="*/ 4119025 h 5068607"/>
              <a:gd name="connsiteX743" fmla="*/ 1719379 w 5405070"/>
              <a:gd name="connsiteY743" fmla="*/ 4083436 h 5068607"/>
              <a:gd name="connsiteX744" fmla="*/ 1717814 w 5405070"/>
              <a:gd name="connsiteY744" fmla="*/ 4047846 h 5068607"/>
              <a:gd name="connsiteX745" fmla="*/ 1715468 w 5405070"/>
              <a:gd name="connsiteY745" fmla="*/ 4012647 h 5068607"/>
              <a:gd name="connsiteX746" fmla="*/ 1715077 w 5405070"/>
              <a:gd name="connsiteY746" fmla="*/ 3938730 h 5068607"/>
              <a:gd name="connsiteX747" fmla="*/ 1715077 w 5405070"/>
              <a:gd name="connsiteY747" fmla="*/ 3864422 h 5068607"/>
              <a:gd name="connsiteX748" fmla="*/ 1708819 w 5405070"/>
              <a:gd name="connsiteY748" fmla="*/ 3857773 h 5068607"/>
              <a:gd name="connsiteX749" fmla="*/ 1704126 w 5405070"/>
              <a:gd name="connsiteY749" fmla="*/ 3850733 h 5068607"/>
              <a:gd name="connsiteX750" fmla="*/ 1699824 w 5405070"/>
              <a:gd name="connsiteY750" fmla="*/ 3843694 h 5068607"/>
              <a:gd name="connsiteX751" fmla="*/ 1696695 w 5405070"/>
              <a:gd name="connsiteY751" fmla="*/ 3835872 h 5068607"/>
              <a:gd name="connsiteX752" fmla="*/ 1694740 w 5405070"/>
              <a:gd name="connsiteY752" fmla="*/ 3828441 h 5068607"/>
              <a:gd name="connsiteX753" fmla="*/ 1693175 w 5405070"/>
              <a:gd name="connsiteY753" fmla="*/ 3821010 h 5068607"/>
              <a:gd name="connsiteX754" fmla="*/ 1692393 w 5405070"/>
              <a:gd name="connsiteY754" fmla="*/ 3812797 h 5068607"/>
              <a:gd name="connsiteX755" fmla="*/ 1692002 w 5405070"/>
              <a:gd name="connsiteY755" fmla="*/ 3804193 h 5068607"/>
              <a:gd name="connsiteX756" fmla="*/ 1692002 w 5405070"/>
              <a:gd name="connsiteY756" fmla="*/ 3796371 h 5068607"/>
              <a:gd name="connsiteX757" fmla="*/ 1692393 w 5405070"/>
              <a:gd name="connsiteY757" fmla="*/ 3787767 h 5068607"/>
              <a:gd name="connsiteX758" fmla="*/ 1693566 w 5405070"/>
              <a:gd name="connsiteY758" fmla="*/ 3770950 h 5068607"/>
              <a:gd name="connsiteX759" fmla="*/ 1695130 w 5405070"/>
              <a:gd name="connsiteY759" fmla="*/ 3754132 h 5068607"/>
              <a:gd name="connsiteX760" fmla="*/ 1696304 w 5405070"/>
              <a:gd name="connsiteY760" fmla="*/ 3737315 h 5068607"/>
              <a:gd name="connsiteX761" fmla="*/ 1679878 w 5405070"/>
              <a:gd name="connsiteY761" fmla="*/ 3637195 h 5068607"/>
              <a:gd name="connsiteX762" fmla="*/ 1676358 w 5405070"/>
              <a:gd name="connsiteY762" fmla="*/ 3626244 h 5068607"/>
              <a:gd name="connsiteX763" fmla="*/ 1672838 w 5405070"/>
              <a:gd name="connsiteY763" fmla="*/ 3616075 h 5068607"/>
              <a:gd name="connsiteX764" fmla="*/ 1669709 w 5405070"/>
              <a:gd name="connsiteY764" fmla="*/ 3605516 h 5068607"/>
              <a:gd name="connsiteX765" fmla="*/ 1666972 w 5405070"/>
              <a:gd name="connsiteY765" fmla="*/ 3595347 h 5068607"/>
              <a:gd name="connsiteX766" fmla="*/ 1664625 w 5405070"/>
              <a:gd name="connsiteY766" fmla="*/ 3584397 h 5068607"/>
              <a:gd name="connsiteX767" fmla="*/ 1663061 w 5405070"/>
              <a:gd name="connsiteY767" fmla="*/ 3573837 h 5068607"/>
              <a:gd name="connsiteX768" fmla="*/ 1661105 w 5405070"/>
              <a:gd name="connsiteY768" fmla="*/ 3563669 h 5068607"/>
              <a:gd name="connsiteX769" fmla="*/ 1659932 w 5405070"/>
              <a:gd name="connsiteY769" fmla="*/ 3552718 h 5068607"/>
              <a:gd name="connsiteX770" fmla="*/ 1657977 w 5405070"/>
              <a:gd name="connsiteY770" fmla="*/ 3530817 h 5068607"/>
              <a:gd name="connsiteX771" fmla="*/ 1657194 w 5405070"/>
              <a:gd name="connsiteY771" fmla="*/ 3509697 h 5068607"/>
              <a:gd name="connsiteX772" fmla="*/ 1656803 w 5405070"/>
              <a:gd name="connsiteY772" fmla="*/ 3488187 h 5068607"/>
              <a:gd name="connsiteX773" fmla="*/ 1656803 w 5405070"/>
              <a:gd name="connsiteY773" fmla="*/ 3466286 h 5068607"/>
              <a:gd name="connsiteX774" fmla="*/ 1657977 w 5405070"/>
              <a:gd name="connsiteY774" fmla="*/ 3422483 h 5068607"/>
              <a:gd name="connsiteX775" fmla="*/ 1658758 w 5405070"/>
              <a:gd name="connsiteY775" fmla="*/ 3379071 h 5068607"/>
              <a:gd name="connsiteX776" fmla="*/ 1659150 w 5405070"/>
              <a:gd name="connsiteY776" fmla="*/ 3357561 h 5068607"/>
              <a:gd name="connsiteX777" fmla="*/ 1658758 w 5405070"/>
              <a:gd name="connsiteY777" fmla="*/ 3335659 h 5068607"/>
              <a:gd name="connsiteX778" fmla="*/ 1657585 w 5405070"/>
              <a:gd name="connsiteY778" fmla="*/ 3314149 h 5068607"/>
              <a:gd name="connsiteX779" fmla="*/ 1655630 w 5405070"/>
              <a:gd name="connsiteY779" fmla="*/ 3293030 h 5068607"/>
              <a:gd name="connsiteX780" fmla="*/ 1666189 w 5405070"/>
              <a:gd name="connsiteY780" fmla="*/ 3284426 h 5068607"/>
              <a:gd name="connsiteX781" fmla="*/ 1665407 w 5405070"/>
              <a:gd name="connsiteY781" fmla="*/ 3281688 h 5068607"/>
              <a:gd name="connsiteX782" fmla="*/ 1655630 w 5405070"/>
              <a:gd name="connsiteY782" fmla="*/ 3293030 h 5068607"/>
              <a:gd name="connsiteX783" fmla="*/ 1653674 w 5405070"/>
              <a:gd name="connsiteY783" fmla="*/ 3289119 h 5068607"/>
              <a:gd name="connsiteX784" fmla="*/ 1651719 w 5405070"/>
              <a:gd name="connsiteY784" fmla="*/ 3285208 h 5068607"/>
              <a:gd name="connsiteX785" fmla="*/ 1648981 w 5405070"/>
              <a:gd name="connsiteY785" fmla="*/ 3277777 h 5068607"/>
              <a:gd name="connsiteX786" fmla="*/ 1647026 w 5405070"/>
              <a:gd name="connsiteY786" fmla="*/ 3269564 h 5068607"/>
              <a:gd name="connsiteX787" fmla="*/ 1645461 w 5405070"/>
              <a:gd name="connsiteY787" fmla="*/ 3261743 h 5068607"/>
              <a:gd name="connsiteX788" fmla="*/ 1644679 w 5405070"/>
              <a:gd name="connsiteY788" fmla="*/ 3253138 h 5068607"/>
              <a:gd name="connsiteX789" fmla="*/ 1644288 w 5405070"/>
              <a:gd name="connsiteY789" fmla="*/ 3244534 h 5068607"/>
              <a:gd name="connsiteX790" fmla="*/ 1643115 w 5405070"/>
              <a:gd name="connsiteY790" fmla="*/ 3227326 h 5068607"/>
              <a:gd name="connsiteX791" fmla="*/ 1642332 w 5405070"/>
              <a:gd name="connsiteY791" fmla="*/ 3209727 h 5068607"/>
              <a:gd name="connsiteX792" fmla="*/ 1641550 w 5405070"/>
              <a:gd name="connsiteY792" fmla="*/ 3201514 h 5068607"/>
              <a:gd name="connsiteX793" fmla="*/ 1639986 w 5405070"/>
              <a:gd name="connsiteY793" fmla="*/ 3193301 h 5068607"/>
              <a:gd name="connsiteX794" fmla="*/ 1638421 w 5405070"/>
              <a:gd name="connsiteY794" fmla="*/ 3185479 h 5068607"/>
              <a:gd name="connsiteX795" fmla="*/ 1635293 w 5405070"/>
              <a:gd name="connsiteY795" fmla="*/ 3177657 h 5068607"/>
              <a:gd name="connsiteX796" fmla="*/ 1633337 w 5405070"/>
              <a:gd name="connsiteY796" fmla="*/ 3173746 h 5068607"/>
              <a:gd name="connsiteX797" fmla="*/ 1631773 w 5405070"/>
              <a:gd name="connsiteY797" fmla="*/ 3170226 h 5068607"/>
              <a:gd name="connsiteX798" fmla="*/ 1629426 w 5405070"/>
              <a:gd name="connsiteY798" fmla="*/ 3166706 h 5068607"/>
              <a:gd name="connsiteX799" fmla="*/ 1626689 w 5405070"/>
              <a:gd name="connsiteY799" fmla="*/ 3163577 h 5068607"/>
              <a:gd name="connsiteX800" fmla="*/ 1604005 w 5405070"/>
              <a:gd name="connsiteY800" fmla="*/ 3386893 h 5068607"/>
              <a:gd name="connsiteX801" fmla="*/ 1604787 w 5405070"/>
              <a:gd name="connsiteY801" fmla="*/ 3409186 h 5068607"/>
              <a:gd name="connsiteX802" fmla="*/ 1604787 w 5405070"/>
              <a:gd name="connsiteY802" fmla="*/ 3431478 h 5068607"/>
              <a:gd name="connsiteX803" fmla="*/ 1604005 w 5405070"/>
              <a:gd name="connsiteY803" fmla="*/ 3453379 h 5068607"/>
              <a:gd name="connsiteX804" fmla="*/ 1602441 w 5405070"/>
              <a:gd name="connsiteY804" fmla="*/ 3475672 h 5068607"/>
              <a:gd name="connsiteX805" fmla="*/ 1600094 w 5405070"/>
              <a:gd name="connsiteY805" fmla="*/ 3497573 h 5068607"/>
              <a:gd name="connsiteX806" fmla="*/ 1597356 w 5405070"/>
              <a:gd name="connsiteY806" fmla="*/ 3519084 h 5068607"/>
              <a:gd name="connsiteX807" fmla="*/ 1594228 w 5405070"/>
              <a:gd name="connsiteY807" fmla="*/ 3540985 h 5068607"/>
              <a:gd name="connsiteX808" fmla="*/ 1591099 w 5405070"/>
              <a:gd name="connsiteY808" fmla="*/ 3562104 h 5068607"/>
              <a:gd name="connsiteX809" fmla="*/ 1584059 w 5405070"/>
              <a:gd name="connsiteY809" fmla="*/ 3605516 h 5068607"/>
              <a:gd name="connsiteX810" fmla="*/ 1577020 w 5405070"/>
              <a:gd name="connsiteY810" fmla="*/ 3648536 h 5068607"/>
              <a:gd name="connsiteX811" fmla="*/ 1574282 w 5405070"/>
              <a:gd name="connsiteY811" fmla="*/ 3670438 h 5068607"/>
              <a:gd name="connsiteX812" fmla="*/ 1571544 w 5405070"/>
              <a:gd name="connsiteY812" fmla="*/ 3691948 h 5068607"/>
              <a:gd name="connsiteX813" fmla="*/ 1569197 w 5405070"/>
              <a:gd name="connsiteY813" fmla="*/ 3713850 h 5068607"/>
              <a:gd name="connsiteX814" fmla="*/ 1568024 w 5405070"/>
              <a:gd name="connsiteY814" fmla="*/ 3736142 h 5068607"/>
              <a:gd name="connsiteX815" fmla="*/ 1562549 w 5405070"/>
              <a:gd name="connsiteY815" fmla="*/ 3773296 h 5068607"/>
              <a:gd name="connsiteX816" fmla="*/ 1557074 w 5405070"/>
              <a:gd name="connsiteY816" fmla="*/ 3810059 h 5068607"/>
              <a:gd name="connsiteX817" fmla="*/ 1551598 w 5405070"/>
              <a:gd name="connsiteY817" fmla="*/ 3847213 h 5068607"/>
              <a:gd name="connsiteX818" fmla="*/ 1544558 w 5405070"/>
              <a:gd name="connsiteY818" fmla="*/ 3883194 h 5068607"/>
              <a:gd name="connsiteX819" fmla="*/ 1537519 w 5405070"/>
              <a:gd name="connsiteY819" fmla="*/ 3918784 h 5068607"/>
              <a:gd name="connsiteX820" fmla="*/ 1530088 w 5405070"/>
              <a:gd name="connsiteY820" fmla="*/ 3954765 h 5068607"/>
              <a:gd name="connsiteX821" fmla="*/ 1525395 w 5405070"/>
              <a:gd name="connsiteY821" fmla="*/ 3971973 h 5068607"/>
              <a:gd name="connsiteX822" fmla="*/ 1521093 w 5405070"/>
              <a:gd name="connsiteY822" fmla="*/ 3989572 h 5068607"/>
              <a:gd name="connsiteX823" fmla="*/ 1516009 w 5405070"/>
              <a:gd name="connsiteY823" fmla="*/ 4006390 h 5068607"/>
              <a:gd name="connsiteX824" fmla="*/ 1511315 w 5405070"/>
              <a:gd name="connsiteY824" fmla="*/ 4023207 h 5068607"/>
              <a:gd name="connsiteX825" fmla="*/ 1505840 w 5405070"/>
              <a:gd name="connsiteY825" fmla="*/ 4040415 h 5068607"/>
              <a:gd name="connsiteX826" fmla="*/ 1499973 w 5405070"/>
              <a:gd name="connsiteY826" fmla="*/ 4056841 h 5068607"/>
              <a:gd name="connsiteX827" fmla="*/ 1494498 w 5405070"/>
              <a:gd name="connsiteY827" fmla="*/ 4073267 h 5068607"/>
              <a:gd name="connsiteX828" fmla="*/ 1488241 w 5405070"/>
              <a:gd name="connsiteY828" fmla="*/ 4089693 h 5068607"/>
              <a:gd name="connsiteX829" fmla="*/ 1481592 w 5405070"/>
              <a:gd name="connsiteY829" fmla="*/ 4105728 h 5068607"/>
              <a:gd name="connsiteX830" fmla="*/ 1474161 w 5405070"/>
              <a:gd name="connsiteY830" fmla="*/ 4121372 h 5068607"/>
              <a:gd name="connsiteX831" fmla="*/ 1467122 w 5405070"/>
              <a:gd name="connsiteY831" fmla="*/ 4137016 h 5068607"/>
              <a:gd name="connsiteX832" fmla="*/ 1459299 w 5405070"/>
              <a:gd name="connsiteY832" fmla="*/ 4152660 h 5068607"/>
              <a:gd name="connsiteX833" fmla="*/ 1451087 w 5405070"/>
              <a:gd name="connsiteY833" fmla="*/ 4167912 h 5068607"/>
              <a:gd name="connsiteX834" fmla="*/ 1442482 w 5405070"/>
              <a:gd name="connsiteY834" fmla="*/ 4182383 h 5068607"/>
              <a:gd name="connsiteX835" fmla="*/ 1433878 w 5405070"/>
              <a:gd name="connsiteY835" fmla="*/ 4197245 h 5068607"/>
              <a:gd name="connsiteX836" fmla="*/ 1424492 w 5405070"/>
              <a:gd name="connsiteY836" fmla="*/ 4212106 h 5068607"/>
              <a:gd name="connsiteX837" fmla="*/ 1414715 w 5405070"/>
              <a:gd name="connsiteY837" fmla="*/ 4225795 h 5068607"/>
              <a:gd name="connsiteX838" fmla="*/ 1404155 w 5405070"/>
              <a:gd name="connsiteY838" fmla="*/ 4239483 h 5068607"/>
              <a:gd name="connsiteX839" fmla="*/ 1393595 w 5405070"/>
              <a:gd name="connsiteY839" fmla="*/ 4253562 h 5068607"/>
              <a:gd name="connsiteX840" fmla="*/ 1381863 w 5405070"/>
              <a:gd name="connsiteY840" fmla="*/ 4266860 h 5068607"/>
              <a:gd name="connsiteX841" fmla="*/ 1371303 w 5405070"/>
              <a:gd name="connsiteY841" fmla="*/ 4278201 h 5068607"/>
              <a:gd name="connsiteX842" fmla="*/ 1360743 w 5405070"/>
              <a:gd name="connsiteY842" fmla="*/ 4289152 h 5068607"/>
              <a:gd name="connsiteX843" fmla="*/ 1349793 w 5405070"/>
              <a:gd name="connsiteY843" fmla="*/ 4298930 h 5068607"/>
              <a:gd name="connsiteX844" fmla="*/ 1338842 w 5405070"/>
              <a:gd name="connsiteY844" fmla="*/ 4307925 h 5068607"/>
              <a:gd name="connsiteX845" fmla="*/ 1327500 w 5405070"/>
              <a:gd name="connsiteY845" fmla="*/ 4315356 h 5068607"/>
              <a:gd name="connsiteX846" fmla="*/ 1316549 w 5405070"/>
              <a:gd name="connsiteY846" fmla="*/ 4322004 h 5068607"/>
              <a:gd name="connsiteX847" fmla="*/ 1305208 w 5405070"/>
              <a:gd name="connsiteY847" fmla="*/ 4327871 h 5068607"/>
              <a:gd name="connsiteX848" fmla="*/ 1293866 w 5405070"/>
              <a:gd name="connsiteY848" fmla="*/ 4332955 h 5068607"/>
              <a:gd name="connsiteX849" fmla="*/ 1282133 w 5405070"/>
              <a:gd name="connsiteY849" fmla="*/ 4336475 h 5068607"/>
              <a:gd name="connsiteX850" fmla="*/ 1270400 w 5405070"/>
              <a:gd name="connsiteY850" fmla="*/ 4339604 h 5068607"/>
              <a:gd name="connsiteX851" fmla="*/ 1258276 w 5405070"/>
              <a:gd name="connsiteY851" fmla="*/ 4340777 h 5068607"/>
              <a:gd name="connsiteX852" fmla="*/ 1246543 w 5405070"/>
              <a:gd name="connsiteY852" fmla="*/ 4341559 h 5068607"/>
              <a:gd name="connsiteX853" fmla="*/ 1234028 w 5405070"/>
              <a:gd name="connsiteY853" fmla="*/ 4341168 h 5068607"/>
              <a:gd name="connsiteX854" fmla="*/ 1221513 w 5405070"/>
              <a:gd name="connsiteY854" fmla="*/ 4339995 h 5068607"/>
              <a:gd name="connsiteX855" fmla="*/ 1208607 w 5405070"/>
              <a:gd name="connsiteY855" fmla="*/ 4337648 h 5068607"/>
              <a:gd name="connsiteX856" fmla="*/ 1195309 w 5405070"/>
              <a:gd name="connsiteY856" fmla="*/ 4334128 h 5068607"/>
              <a:gd name="connsiteX857" fmla="*/ 1182012 w 5405070"/>
              <a:gd name="connsiteY857" fmla="*/ 4333346 h 5068607"/>
              <a:gd name="connsiteX858" fmla="*/ 1169888 w 5405070"/>
              <a:gd name="connsiteY858" fmla="*/ 4332955 h 5068607"/>
              <a:gd name="connsiteX859" fmla="*/ 1156591 w 5405070"/>
              <a:gd name="connsiteY859" fmla="*/ 4332955 h 5068607"/>
              <a:gd name="connsiteX860" fmla="*/ 1143685 w 5405070"/>
              <a:gd name="connsiteY860" fmla="*/ 4332955 h 5068607"/>
              <a:gd name="connsiteX861" fmla="*/ 1117873 w 5405070"/>
              <a:gd name="connsiteY861" fmla="*/ 4333737 h 5068607"/>
              <a:gd name="connsiteX862" fmla="*/ 1092451 w 5405070"/>
              <a:gd name="connsiteY862" fmla="*/ 4334519 h 5068607"/>
              <a:gd name="connsiteX863" fmla="*/ 1079545 w 5405070"/>
              <a:gd name="connsiteY863" fmla="*/ 4334519 h 5068607"/>
              <a:gd name="connsiteX864" fmla="*/ 1066639 w 5405070"/>
              <a:gd name="connsiteY864" fmla="*/ 4334128 h 5068607"/>
              <a:gd name="connsiteX865" fmla="*/ 1053733 w 5405070"/>
              <a:gd name="connsiteY865" fmla="*/ 4333346 h 5068607"/>
              <a:gd name="connsiteX866" fmla="*/ 1041218 w 5405070"/>
              <a:gd name="connsiteY866" fmla="*/ 4331782 h 5068607"/>
              <a:gd name="connsiteX867" fmla="*/ 1028311 w 5405070"/>
              <a:gd name="connsiteY867" fmla="*/ 4329826 h 5068607"/>
              <a:gd name="connsiteX868" fmla="*/ 1015405 w 5405070"/>
              <a:gd name="connsiteY868" fmla="*/ 4326697 h 5068607"/>
              <a:gd name="connsiteX869" fmla="*/ 1002890 w 5405070"/>
              <a:gd name="connsiteY869" fmla="*/ 4323178 h 5068607"/>
              <a:gd name="connsiteX870" fmla="*/ 990375 w 5405070"/>
              <a:gd name="connsiteY870" fmla="*/ 4318093 h 5068607"/>
              <a:gd name="connsiteX871" fmla="*/ 957523 w 5405070"/>
              <a:gd name="connsiteY871" fmla="*/ 4311836 h 5068607"/>
              <a:gd name="connsiteX872" fmla="*/ 950483 w 5405070"/>
              <a:gd name="connsiteY872" fmla="*/ 4312618 h 5068607"/>
              <a:gd name="connsiteX873" fmla="*/ 943443 w 5405070"/>
              <a:gd name="connsiteY873" fmla="*/ 4313009 h 5068607"/>
              <a:gd name="connsiteX874" fmla="*/ 936795 w 5405070"/>
              <a:gd name="connsiteY874" fmla="*/ 4312618 h 5068607"/>
              <a:gd name="connsiteX875" fmla="*/ 930537 w 5405070"/>
              <a:gd name="connsiteY875" fmla="*/ 4311836 h 5068607"/>
              <a:gd name="connsiteX876" fmla="*/ 924280 w 5405070"/>
              <a:gd name="connsiteY876" fmla="*/ 4309880 h 5068607"/>
              <a:gd name="connsiteX877" fmla="*/ 918805 w 5405070"/>
              <a:gd name="connsiteY877" fmla="*/ 4307925 h 5068607"/>
              <a:gd name="connsiteX878" fmla="*/ 912938 w 5405070"/>
              <a:gd name="connsiteY878" fmla="*/ 4304796 h 5068607"/>
              <a:gd name="connsiteX879" fmla="*/ 907854 w 5405070"/>
              <a:gd name="connsiteY879" fmla="*/ 4301276 h 5068607"/>
              <a:gd name="connsiteX880" fmla="*/ 903161 w 5405070"/>
              <a:gd name="connsiteY880" fmla="*/ 4296583 h 5068607"/>
              <a:gd name="connsiteX881" fmla="*/ 898468 w 5405070"/>
              <a:gd name="connsiteY881" fmla="*/ 4291890 h 5068607"/>
              <a:gd name="connsiteX882" fmla="*/ 894165 w 5405070"/>
              <a:gd name="connsiteY882" fmla="*/ 4286023 h 5068607"/>
              <a:gd name="connsiteX883" fmla="*/ 890645 w 5405070"/>
              <a:gd name="connsiteY883" fmla="*/ 4279766 h 5068607"/>
              <a:gd name="connsiteX884" fmla="*/ 887126 w 5405070"/>
              <a:gd name="connsiteY884" fmla="*/ 4273117 h 5068607"/>
              <a:gd name="connsiteX885" fmla="*/ 884388 w 5405070"/>
              <a:gd name="connsiteY885" fmla="*/ 4266077 h 5068607"/>
              <a:gd name="connsiteX886" fmla="*/ 881650 w 5405070"/>
              <a:gd name="connsiteY886" fmla="*/ 4257864 h 5068607"/>
              <a:gd name="connsiteX887" fmla="*/ 879695 w 5405070"/>
              <a:gd name="connsiteY887" fmla="*/ 4249260 h 5068607"/>
              <a:gd name="connsiteX888" fmla="*/ 876175 w 5405070"/>
              <a:gd name="connsiteY888" fmla="*/ 4234399 h 5068607"/>
              <a:gd name="connsiteX889" fmla="*/ 872655 w 5405070"/>
              <a:gd name="connsiteY889" fmla="*/ 4219537 h 5068607"/>
              <a:gd name="connsiteX890" fmla="*/ 864833 w 5405070"/>
              <a:gd name="connsiteY890" fmla="*/ 4190205 h 5068607"/>
              <a:gd name="connsiteX891" fmla="*/ 856229 w 5405070"/>
              <a:gd name="connsiteY891" fmla="*/ 4160481 h 5068607"/>
              <a:gd name="connsiteX892" fmla="*/ 847625 w 5405070"/>
              <a:gd name="connsiteY892" fmla="*/ 4131540 h 5068607"/>
              <a:gd name="connsiteX893" fmla="*/ 843714 w 5405070"/>
              <a:gd name="connsiteY893" fmla="*/ 4116679 h 5068607"/>
              <a:gd name="connsiteX894" fmla="*/ 840194 w 5405070"/>
              <a:gd name="connsiteY894" fmla="*/ 4101817 h 5068607"/>
              <a:gd name="connsiteX895" fmla="*/ 837065 w 5405070"/>
              <a:gd name="connsiteY895" fmla="*/ 4086564 h 5068607"/>
              <a:gd name="connsiteX896" fmla="*/ 833937 w 5405070"/>
              <a:gd name="connsiteY896" fmla="*/ 4071312 h 5068607"/>
              <a:gd name="connsiteX897" fmla="*/ 831590 w 5405070"/>
              <a:gd name="connsiteY897" fmla="*/ 4056450 h 5068607"/>
              <a:gd name="connsiteX898" fmla="*/ 830417 w 5405070"/>
              <a:gd name="connsiteY898" fmla="*/ 4040806 h 5068607"/>
              <a:gd name="connsiteX899" fmla="*/ 828852 w 5405070"/>
              <a:gd name="connsiteY899" fmla="*/ 4024771 h 5068607"/>
              <a:gd name="connsiteX900" fmla="*/ 828852 w 5405070"/>
              <a:gd name="connsiteY900" fmla="*/ 4008736 h 5068607"/>
              <a:gd name="connsiteX901" fmla="*/ 822204 w 5405070"/>
              <a:gd name="connsiteY901" fmla="*/ 3993092 h 5068607"/>
              <a:gd name="connsiteX902" fmla="*/ 816337 w 5405070"/>
              <a:gd name="connsiteY902" fmla="*/ 3977057 h 5068607"/>
              <a:gd name="connsiteX903" fmla="*/ 810862 w 5405070"/>
              <a:gd name="connsiteY903" fmla="*/ 3960240 h 5068607"/>
              <a:gd name="connsiteX904" fmla="*/ 805386 w 5405070"/>
              <a:gd name="connsiteY904" fmla="*/ 3944205 h 5068607"/>
              <a:gd name="connsiteX905" fmla="*/ 800302 w 5405070"/>
              <a:gd name="connsiteY905" fmla="*/ 3927779 h 5068607"/>
              <a:gd name="connsiteX906" fmla="*/ 796391 w 5405070"/>
              <a:gd name="connsiteY906" fmla="*/ 3910962 h 5068607"/>
              <a:gd name="connsiteX907" fmla="*/ 792480 w 5405070"/>
              <a:gd name="connsiteY907" fmla="*/ 3894536 h 5068607"/>
              <a:gd name="connsiteX908" fmla="*/ 788960 w 5405070"/>
              <a:gd name="connsiteY908" fmla="*/ 3876937 h 5068607"/>
              <a:gd name="connsiteX909" fmla="*/ 785441 w 5405070"/>
              <a:gd name="connsiteY909" fmla="*/ 3860120 h 5068607"/>
              <a:gd name="connsiteX910" fmla="*/ 782703 w 5405070"/>
              <a:gd name="connsiteY910" fmla="*/ 3842520 h 5068607"/>
              <a:gd name="connsiteX911" fmla="*/ 779965 w 5405070"/>
              <a:gd name="connsiteY911" fmla="*/ 3825703 h 5068607"/>
              <a:gd name="connsiteX912" fmla="*/ 777619 w 5405070"/>
              <a:gd name="connsiteY912" fmla="*/ 3808104 h 5068607"/>
              <a:gd name="connsiteX913" fmla="*/ 776054 w 5405070"/>
              <a:gd name="connsiteY913" fmla="*/ 3790504 h 5068607"/>
              <a:gd name="connsiteX914" fmla="*/ 774099 w 5405070"/>
              <a:gd name="connsiteY914" fmla="*/ 3772514 h 5068607"/>
              <a:gd name="connsiteX915" fmla="*/ 771361 w 5405070"/>
              <a:gd name="connsiteY915" fmla="*/ 3736924 h 5068607"/>
              <a:gd name="connsiteX916" fmla="*/ 769797 w 5405070"/>
              <a:gd name="connsiteY916" fmla="*/ 3732231 h 5068607"/>
              <a:gd name="connsiteX917" fmla="*/ 768232 w 5405070"/>
              <a:gd name="connsiteY917" fmla="*/ 3726756 h 5068607"/>
              <a:gd name="connsiteX918" fmla="*/ 767450 w 5405070"/>
              <a:gd name="connsiteY918" fmla="*/ 3720498 h 5068607"/>
              <a:gd name="connsiteX919" fmla="*/ 767059 w 5405070"/>
              <a:gd name="connsiteY919" fmla="*/ 3714241 h 5068607"/>
              <a:gd name="connsiteX920" fmla="*/ 767059 w 5405070"/>
              <a:gd name="connsiteY920" fmla="*/ 3701334 h 5068607"/>
              <a:gd name="connsiteX921" fmla="*/ 766668 w 5405070"/>
              <a:gd name="connsiteY921" fmla="*/ 3694686 h 5068607"/>
              <a:gd name="connsiteX922" fmla="*/ 766668 w 5405070"/>
              <a:gd name="connsiteY922" fmla="*/ 3688428 h 5068607"/>
              <a:gd name="connsiteX923" fmla="*/ 765495 w 5405070"/>
              <a:gd name="connsiteY923" fmla="*/ 3682171 h 5068607"/>
              <a:gd name="connsiteX924" fmla="*/ 764321 w 5405070"/>
              <a:gd name="connsiteY924" fmla="*/ 3676695 h 5068607"/>
              <a:gd name="connsiteX925" fmla="*/ 761975 w 5405070"/>
              <a:gd name="connsiteY925" fmla="*/ 3672002 h 5068607"/>
              <a:gd name="connsiteX926" fmla="*/ 760802 w 5405070"/>
              <a:gd name="connsiteY926" fmla="*/ 3670047 h 5068607"/>
              <a:gd name="connsiteX927" fmla="*/ 758846 w 5405070"/>
              <a:gd name="connsiteY927" fmla="*/ 3668482 h 5068607"/>
              <a:gd name="connsiteX928" fmla="*/ 757282 w 5405070"/>
              <a:gd name="connsiteY928" fmla="*/ 3666527 h 5068607"/>
              <a:gd name="connsiteX929" fmla="*/ 754935 w 5405070"/>
              <a:gd name="connsiteY929" fmla="*/ 3665354 h 5068607"/>
              <a:gd name="connsiteX930" fmla="*/ 752588 w 5405070"/>
              <a:gd name="connsiteY930" fmla="*/ 3663789 h 5068607"/>
              <a:gd name="connsiteX931" fmla="*/ 750242 w 5405070"/>
              <a:gd name="connsiteY931" fmla="*/ 3663007 h 5068607"/>
              <a:gd name="connsiteX932" fmla="*/ 747113 w 5405070"/>
              <a:gd name="connsiteY932" fmla="*/ 3662616 h 5068607"/>
              <a:gd name="connsiteX933" fmla="*/ 743202 w 5405070"/>
              <a:gd name="connsiteY933" fmla="*/ 3662225 h 5068607"/>
              <a:gd name="connsiteX934" fmla="*/ 739291 w 5405070"/>
              <a:gd name="connsiteY934" fmla="*/ 3662616 h 5068607"/>
              <a:gd name="connsiteX935" fmla="*/ 735380 w 5405070"/>
              <a:gd name="connsiteY935" fmla="*/ 3663007 h 5068607"/>
              <a:gd name="connsiteX936" fmla="*/ 731469 w 5405070"/>
              <a:gd name="connsiteY936" fmla="*/ 3681389 h 5068607"/>
              <a:gd name="connsiteX937" fmla="*/ 727167 w 5405070"/>
              <a:gd name="connsiteY937" fmla="*/ 3699379 h 5068607"/>
              <a:gd name="connsiteX938" fmla="*/ 722865 w 5405070"/>
              <a:gd name="connsiteY938" fmla="*/ 3717369 h 5068607"/>
              <a:gd name="connsiteX939" fmla="*/ 720128 w 5405070"/>
              <a:gd name="connsiteY939" fmla="*/ 3725974 h 5068607"/>
              <a:gd name="connsiteX940" fmla="*/ 716999 w 5405070"/>
              <a:gd name="connsiteY940" fmla="*/ 3733795 h 5068607"/>
              <a:gd name="connsiteX941" fmla="*/ 713870 w 5405070"/>
              <a:gd name="connsiteY941" fmla="*/ 3742008 h 5068607"/>
              <a:gd name="connsiteX942" fmla="*/ 709959 w 5405070"/>
              <a:gd name="connsiteY942" fmla="*/ 3749830 h 5068607"/>
              <a:gd name="connsiteX943" fmla="*/ 706048 w 5405070"/>
              <a:gd name="connsiteY943" fmla="*/ 3757261 h 5068607"/>
              <a:gd name="connsiteX944" fmla="*/ 700964 w 5405070"/>
              <a:gd name="connsiteY944" fmla="*/ 3763910 h 5068607"/>
              <a:gd name="connsiteX945" fmla="*/ 696271 w 5405070"/>
              <a:gd name="connsiteY945" fmla="*/ 3770167 h 5068607"/>
              <a:gd name="connsiteX946" fmla="*/ 690404 w 5405070"/>
              <a:gd name="connsiteY946" fmla="*/ 3775643 h 5068607"/>
              <a:gd name="connsiteX947" fmla="*/ 683756 w 5405070"/>
              <a:gd name="connsiteY947" fmla="*/ 3781118 h 5068607"/>
              <a:gd name="connsiteX948" fmla="*/ 676325 w 5405070"/>
              <a:gd name="connsiteY948" fmla="*/ 3786202 h 5068607"/>
              <a:gd name="connsiteX949" fmla="*/ 678280 w 5405070"/>
              <a:gd name="connsiteY949" fmla="*/ 3796762 h 5068607"/>
              <a:gd name="connsiteX950" fmla="*/ 680627 w 5405070"/>
              <a:gd name="connsiteY950" fmla="*/ 3808104 h 5068607"/>
              <a:gd name="connsiteX951" fmla="*/ 681800 w 5405070"/>
              <a:gd name="connsiteY951" fmla="*/ 3819446 h 5068607"/>
              <a:gd name="connsiteX952" fmla="*/ 682191 w 5405070"/>
              <a:gd name="connsiteY952" fmla="*/ 3825312 h 5068607"/>
              <a:gd name="connsiteX953" fmla="*/ 682191 w 5405070"/>
              <a:gd name="connsiteY953" fmla="*/ 3830787 h 5068607"/>
              <a:gd name="connsiteX954" fmla="*/ 682191 w 5405070"/>
              <a:gd name="connsiteY954" fmla="*/ 3835872 h 5068607"/>
              <a:gd name="connsiteX955" fmla="*/ 681409 w 5405070"/>
              <a:gd name="connsiteY955" fmla="*/ 3841347 h 5068607"/>
              <a:gd name="connsiteX956" fmla="*/ 680627 w 5405070"/>
              <a:gd name="connsiteY956" fmla="*/ 3845649 h 5068607"/>
              <a:gd name="connsiteX957" fmla="*/ 679062 w 5405070"/>
              <a:gd name="connsiteY957" fmla="*/ 3850342 h 5068607"/>
              <a:gd name="connsiteX958" fmla="*/ 677498 w 5405070"/>
              <a:gd name="connsiteY958" fmla="*/ 3853862 h 5068607"/>
              <a:gd name="connsiteX959" fmla="*/ 674760 w 5405070"/>
              <a:gd name="connsiteY959" fmla="*/ 3857382 h 5068607"/>
              <a:gd name="connsiteX960" fmla="*/ 671632 w 5405070"/>
              <a:gd name="connsiteY960" fmla="*/ 3860120 h 5068607"/>
              <a:gd name="connsiteX961" fmla="*/ 667721 w 5405070"/>
              <a:gd name="connsiteY961" fmla="*/ 3862466 h 5068607"/>
              <a:gd name="connsiteX962" fmla="*/ 659117 w 5405070"/>
              <a:gd name="connsiteY962" fmla="*/ 3866377 h 5068607"/>
              <a:gd name="connsiteX963" fmla="*/ 650903 w 5405070"/>
              <a:gd name="connsiteY963" fmla="*/ 3871070 h 5068607"/>
              <a:gd name="connsiteX964" fmla="*/ 643082 w 5405070"/>
              <a:gd name="connsiteY964" fmla="*/ 3876155 h 5068607"/>
              <a:gd name="connsiteX965" fmla="*/ 635651 w 5405070"/>
              <a:gd name="connsiteY965" fmla="*/ 3882021 h 5068607"/>
              <a:gd name="connsiteX966" fmla="*/ 628220 w 5405070"/>
              <a:gd name="connsiteY966" fmla="*/ 3888278 h 5068607"/>
              <a:gd name="connsiteX967" fmla="*/ 621180 w 5405070"/>
              <a:gd name="connsiteY967" fmla="*/ 3894536 h 5068607"/>
              <a:gd name="connsiteX968" fmla="*/ 614140 w 5405070"/>
              <a:gd name="connsiteY968" fmla="*/ 3901185 h 5068607"/>
              <a:gd name="connsiteX969" fmla="*/ 607492 w 5405070"/>
              <a:gd name="connsiteY969" fmla="*/ 3908224 h 5068607"/>
              <a:gd name="connsiteX970" fmla="*/ 593803 w 5405070"/>
              <a:gd name="connsiteY970" fmla="*/ 3922695 h 5068607"/>
              <a:gd name="connsiteX971" fmla="*/ 580897 w 5405070"/>
              <a:gd name="connsiteY971" fmla="*/ 3937166 h 5068607"/>
              <a:gd name="connsiteX972" fmla="*/ 567600 w 5405070"/>
              <a:gd name="connsiteY972" fmla="*/ 3951636 h 5068607"/>
              <a:gd name="connsiteX973" fmla="*/ 560951 w 5405070"/>
              <a:gd name="connsiteY973" fmla="*/ 3958676 h 5068607"/>
              <a:gd name="connsiteX974" fmla="*/ 553912 w 5405070"/>
              <a:gd name="connsiteY974" fmla="*/ 3965324 h 5068607"/>
              <a:gd name="connsiteX975" fmla="*/ 515584 w 5405070"/>
              <a:gd name="connsiteY975" fmla="*/ 3969627 h 5068607"/>
              <a:gd name="connsiteX976" fmla="*/ 476866 w 5405070"/>
              <a:gd name="connsiteY976" fmla="*/ 3974320 h 5068607"/>
              <a:gd name="connsiteX977" fmla="*/ 457702 w 5405070"/>
              <a:gd name="connsiteY977" fmla="*/ 3976666 h 5068607"/>
              <a:gd name="connsiteX978" fmla="*/ 437756 w 5405070"/>
              <a:gd name="connsiteY978" fmla="*/ 3977840 h 5068607"/>
              <a:gd name="connsiteX979" fmla="*/ 418592 w 5405070"/>
              <a:gd name="connsiteY979" fmla="*/ 3979013 h 5068607"/>
              <a:gd name="connsiteX980" fmla="*/ 399428 w 5405070"/>
              <a:gd name="connsiteY980" fmla="*/ 3980186 h 5068607"/>
              <a:gd name="connsiteX981" fmla="*/ 379874 w 5405070"/>
              <a:gd name="connsiteY981" fmla="*/ 3980968 h 5068607"/>
              <a:gd name="connsiteX982" fmla="*/ 360710 w 5405070"/>
              <a:gd name="connsiteY982" fmla="*/ 3980968 h 5068607"/>
              <a:gd name="connsiteX983" fmla="*/ 341546 w 5405070"/>
              <a:gd name="connsiteY983" fmla="*/ 3980186 h 5068607"/>
              <a:gd name="connsiteX984" fmla="*/ 321992 w 5405070"/>
              <a:gd name="connsiteY984" fmla="*/ 3978622 h 5068607"/>
              <a:gd name="connsiteX985" fmla="*/ 302828 w 5405070"/>
              <a:gd name="connsiteY985" fmla="*/ 3977057 h 5068607"/>
              <a:gd name="connsiteX986" fmla="*/ 283664 w 5405070"/>
              <a:gd name="connsiteY986" fmla="*/ 3974320 h 5068607"/>
              <a:gd name="connsiteX987" fmla="*/ 264109 w 5405070"/>
              <a:gd name="connsiteY987" fmla="*/ 3970800 h 5068607"/>
              <a:gd name="connsiteX988" fmla="*/ 244946 w 5405070"/>
              <a:gd name="connsiteY988" fmla="*/ 3966107 h 5068607"/>
              <a:gd name="connsiteX989" fmla="*/ 238297 w 5405070"/>
              <a:gd name="connsiteY989" fmla="*/ 3964151 h 5068607"/>
              <a:gd name="connsiteX990" fmla="*/ 232822 w 5405070"/>
              <a:gd name="connsiteY990" fmla="*/ 3961413 h 5068607"/>
              <a:gd name="connsiteX991" fmla="*/ 227737 w 5405070"/>
              <a:gd name="connsiteY991" fmla="*/ 3957894 h 5068607"/>
              <a:gd name="connsiteX992" fmla="*/ 223435 w 5405070"/>
              <a:gd name="connsiteY992" fmla="*/ 3953592 h 5068607"/>
              <a:gd name="connsiteX993" fmla="*/ 219915 w 5405070"/>
              <a:gd name="connsiteY993" fmla="*/ 3949290 h 5068607"/>
              <a:gd name="connsiteX994" fmla="*/ 216787 w 5405070"/>
              <a:gd name="connsiteY994" fmla="*/ 3944205 h 5068607"/>
              <a:gd name="connsiteX995" fmla="*/ 214049 w 5405070"/>
              <a:gd name="connsiteY995" fmla="*/ 3939121 h 5068607"/>
              <a:gd name="connsiteX996" fmla="*/ 211702 w 5405070"/>
              <a:gd name="connsiteY996" fmla="*/ 3933255 h 5068607"/>
              <a:gd name="connsiteX997" fmla="*/ 210138 w 5405070"/>
              <a:gd name="connsiteY997" fmla="*/ 3926997 h 5068607"/>
              <a:gd name="connsiteX998" fmla="*/ 208574 w 5405070"/>
              <a:gd name="connsiteY998" fmla="*/ 3920739 h 5068607"/>
              <a:gd name="connsiteX999" fmla="*/ 205836 w 5405070"/>
              <a:gd name="connsiteY999" fmla="*/ 3907833 h 5068607"/>
              <a:gd name="connsiteX1000" fmla="*/ 202316 w 5405070"/>
              <a:gd name="connsiteY1000" fmla="*/ 3881239 h 5068607"/>
              <a:gd name="connsiteX1001" fmla="*/ 196059 w 5405070"/>
              <a:gd name="connsiteY1001" fmla="*/ 3832352 h 5068607"/>
              <a:gd name="connsiteX1002" fmla="*/ 189801 w 5405070"/>
              <a:gd name="connsiteY1002" fmla="*/ 3784247 h 5068607"/>
              <a:gd name="connsiteX1003" fmla="*/ 178850 w 5405070"/>
              <a:gd name="connsiteY1003" fmla="*/ 3687646 h 5068607"/>
              <a:gd name="connsiteX1004" fmla="*/ 142087 w 5405070"/>
              <a:gd name="connsiteY1004" fmla="*/ 3236712 h 5068607"/>
              <a:gd name="connsiteX1005" fmla="*/ 138958 w 5405070"/>
              <a:gd name="connsiteY1005" fmla="*/ 3228108 h 5068607"/>
              <a:gd name="connsiteX1006" fmla="*/ 137003 w 5405070"/>
              <a:gd name="connsiteY1006" fmla="*/ 3220286 h 5068607"/>
              <a:gd name="connsiteX1007" fmla="*/ 135047 w 5405070"/>
              <a:gd name="connsiteY1007" fmla="*/ 3211682 h 5068607"/>
              <a:gd name="connsiteX1008" fmla="*/ 133874 w 5405070"/>
              <a:gd name="connsiteY1008" fmla="*/ 3203860 h 5068607"/>
              <a:gd name="connsiteX1009" fmla="*/ 128399 w 5405070"/>
              <a:gd name="connsiteY1009" fmla="*/ 3182350 h 5068607"/>
              <a:gd name="connsiteX1010" fmla="*/ 122924 w 5405070"/>
              <a:gd name="connsiteY1010" fmla="*/ 3160840 h 5068607"/>
              <a:gd name="connsiteX1011" fmla="*/ 118230 w 5405070"/>
              <a:gd name="connsiteY1011" fmla="*/ 3139329 h 5068607"/>
              <a:gd name="connsiteX1012" fmla="*/ 114319 w 5405070"/>
              <a:gd name="connsiteY1012" fmla="*/ 3118210 h 5068607"/>
              <a:gd name="connsiteX1013" fmla="*/ 110017 w 5405070"/>
              <a:gd name="connsiteY1013" fmla="*/ 3096309 h 5068607"/>
              <a:gd name="connsiteX1014" fmla="*/ 106889 w 5405070"/>
              <a:gd name="connsiteY1014" fmla="*/ 3074799 h 5068607"/>
              <a:gd name="connsiteX1015" fmla="*/ 103760 w 5405070"/>
              <a:gd name="connsiteY1015" fmla="*/ 3052897 h 5068607"/>
              <a:gd name="connsiteX1016" fmla="*/ 101804 w 5405070"/>
              <a:gd name="connsiteY1016" fmla="*/ 3030996 h 5068607"/>
              <a:gd name="connsiteX1017" fmla="*/ 99849 w 5405070"/>
              <a:gd name="connsiteY1017" fmla="*/ 3009094 h 5068607"/>
              <a:gd name="connsiteX1018" fmla="*/ 98675 w 5405070"/>
              <a:gd name="connsiteY1018" fmla="*/ 2987193 h 5068607"/>
              <a:gd name="connsiteX1019" fmla="*/ 97502 w 5405070"/>
              <a:gd name="connsiteY1019" fmla="*/ 2965683 h 5068607"/>
              <a:gd name="connsiteX1020" fmla="*/ 97111 w 5405070"/>
              <a:gd name="connsiteY1020" fmla="*/ 2943390 h 5068607"/>
              <a:gd name="connsiteX1021" fmla="*/ 97111 w 5405070"/>
              <a:gd name="connsiteY1021" fmla="*/ 2921489 h 5068607"/>
              <a:gd name="connsiteX1022" fmla="*/ 97502 w 5405070"/>
              <a:gd name="connsiteY1022" fmla="*/ 2899196 h 5068607"/>
              <a:gd name="connsiteX1023" fmla="*/ 98675 w 5405070"/>
              <a:gd name="connsiteY1023" fmla="*/ 2876904 h 5068607"/>
              <a:gd name="connsiteX1024" fmla="*/ 99849 w 5405070"/>
              <a:gd name="connsiteY1024" fmla="*/ 2854611 h 5068607"/>
              <a:gd name="connsiteX1025" fmla="*/ 99067 w 5405070"/>
              <a:gd name="connsiteY1025" fmla="*/ 2846007 h 5068607"/>
              <a:gd name="connsiteX1026" fmla="*/ 98675 w 5405070"/>
              <a:gd name="connsiteY1026" fmla="*/ 2838185 h 5068607"/>
              <a:gd name="connsiteX1027" fmla="*/ 98675 w 5405070"/>
              <a:gd name="connsiteY1027" fmla="*/ 2829581 h 5068607"/>
              <a:gd name="connsiteX1028" fmla="*/ 99067 w 5405070"/>
              <a:gd name="connsiteY1028" fmla="*/ 2820977 h 5068607"/>
              <a:gd name="connsiteX1029" fmla="*/ 99849 w 5405070"/>
              <a:gd name="connsiteY1029" fmla="*/ 2812764 h 5068607"/>
              <a:gd name="connsiteX1030" fmla="*/ 101413 w 5405070"/>
              <a:gd name="connsiteY1030" fmla="*/ 2803769 h 5068607"/>
              <a:gd name="connsiteX1031" fmla="*/ 103369 w 5405070"/>
              <a:gd name="connsiteY1031" fmla="*/ 2794774 h 5068607"/>
              <a:gd name="connsiteX1032" fmla="*/ 106106 w 5405070"/>
              <a:gd name="connsiteY1032" fmla="*/ 2786169 h 5068607"/>
              <a:gd name="connsiteX1033" fmla="*/ 103369 w 5405070"/>
              <a:gd name="connsiteY1033" fmla="*/ 2761922 h 5068607"/>
              <a:gd name="connsiteX1034" fmla="*/ 99849 w 5405070"/>
              <a:gd name="connsiteY1034" fmla="*/ 2756055 h 5068607"/>
              <a:gd name="connsiteX1035" fmla="*/ 96720 w 5405070"/>
              <a:gd name="connsiteY1035" fmla="*/ 2750189 h 5068607"/>
              <a:gd name="connsiteX1036" fmla="*/ 93982 w 5405070"/>
              <a:gd name="connsiteY1036" fmla="*/ 2744322 h 5068607"/>
              <a:gd name="connsiteX1037" fmla="*/ 92027 w 5405070"/>
              <a:gd name="connsiteY1037" fmla="*/ 2738456 h 5068607"/>
              <a:gd name="connsiteX1038" fmla="*/ 89680 w 5405070"/>
              <a:gd name="connsiteY1038" fmla="*/ 2732589 h 5068607"/>
              <a:gd name="connsiteX1039" fmla="*/ 87725 w 5405070"/>
              <a:gd name="connsiteY1039" fmla="*/ 2726332 h 5068607"/>
              <a:gd name="connsiteX1040" fmla="*/ 84987 w 5405070"/>
              <a:gd name="connsiteY1040" fmla="*/ 2714208 h 5068607"/>
              <a:gd name="connsiteX1041" fmla="*/ 83423 w 5405070"/>
              <a:gd name="connsiteY1041" fmla="*/ 2701693 h 5068607"/>
              <a:gd name="connsiteX1042" fmla="*/ 82640 w 5405070"/>
              <a:gd name="connsiteY1042" fmla="*/ 2688787 h 5068607"/>
              <a:gd name="connsiteX1043" fmla="*/ 81858 w 5405070"/>
              <a:gd name="connsiteY1043" fmla="*/ 2675489 h 5068607"/>
              <a:gd name="connsiteX1044" fmla="*/ 81467 w 5405070"/>
              <a:gd name="connsiteY1044" fmla="*/ 2662583 h 5068607"/>
              <a:gd name="connsiteX1045" fmla="*/ 82640 w 5405070"/>
              <a:gd name="connsiteY1045" fmla="*/ 2636380 h 5068607"/>
              <a:gd name="connsiteX1046" fmla="*/ 83032 w 5405070"/>
              <a:gd name="connsiteY1046" fmla="*/ 2610176 h 5068607"/>
              <a:gd name="connsiteX1047" fmla="*/ 83032 w 5405070"/>
              <a:gd name="connsiteY1047" fmla="*/ 2596879 h 5068607"/>
              <a:gd name="connsiteX1048" fmla="*/ 81858 w 5405070"/>
              <a:gd name="connsiteY1048" fmla="*/ 2583191 h 5068607"/>
              <a:gd name="connsiteX1049" fmla="*/ 80685 w 5405070"/>
              <a:gd name="connsiteY1049" fmla="*/ 2570284 h 5068607"/>
              <a:gd name="connsiteX1050" fmla="*/ 78338 w 5405070"/>
              <a:gd name="connsiteY1050" fmla="*/ 2557378 h 5068607"/>
              <a:gd name="connsiteX1051" fmla="*/ 76774 w 5405070"/>
              <a:gd name="connsiteY1051" fmla="*/ 2562854 h 5068607"/>
              <a:gd name="connsiteX1052" fmla="*/ 75210 w 5405070"/>
              <a:gd name="connsiteY1052" fmla="*/ 2568720 h 5068607"/>
              <a:gd name="connsiteX1053" fmla="*/ 72863 w 5405070"/>
              <a:gd name="connsiteY1053" fmla="*/ 2579671 h 5068607"/>
              <a:gd name="connsiteX1054" fmla="*/ 71299 w 5405070"/>
              <a:gd name="connsiteY1054" fmla="*/ 2591404 h 5068607"/>
              <a:gd name="connsiteX1055" fmla="*/ 70517 w 5405070"/>
              <a:gd name="connsiteY1055" fmla="*/ 2603136 h 5068607"/>
              <a:gd name="connsiteX1056" fmla="*/ 70517 w 5405070"/>
              <a:gd name="connsiteY1056" fmla="*/ 2614478 h 5068607"/>
              <a:gd name="connsiteX1057" fmla="*/ 70517 w 5405070"/>
              <a:gd name="connsiteY1057" fmla="*/ 2626602 h 5068607"/>
              <a:gd name="connsiteX1058" fmla="*/ 70908 w 5405070"/>
              <a:gd name="connsiteY1058" fmla="*/ 2649677 h 5068607"/>
              <a:gd name="connsiteX1059" fmla="*/ 70908 w 5405070"/>
              <a:gd name="connsiteY1059" fmla="*/ 2661410 h 5068607"/>
              <a:gd name="connsiteX1060" fmla="*/ 70908 w 5405070"/>
              <a:gd name="connsiteY1060" fmla="*/ 2673143 h 5068607"/>
              <a:gd name="connsiteX1061" fmla="*/ 70126 w 5405070"/>
              <a:gd name="connsiteY1061" fmla="*/ 2684093 h 5068607"/>
              <a:gd name="connsiteX1062" fmla="*/ 68561 w 5405070"/>
              <a:gd name="connsiteY1062" fmla="*/ 2695435 h 5068607"/>
              <a:gd name="connsiteX1063" fmla="*/ 66606 w 5405070"/>
              <a:gd name="connsiteY1063" fmla="*/ 2706386 h 5068607"/>
              <a:gd name="connsiteX1064" fmla="*/ 65041 w 5405070"/>
              <a:gd name="connsiteY1064" fmla="*/ 2711861 h 5068607"/>
              <a:gd name="connsiteX1065" fmla="*/ 63477 w 5405070"/>
              <a:gd name="connsiteY1065" fmla="*/ 2716945 h 5068607"/>
              <a:gd name="connsiteX1066" fmla="*/ 61130 w 5405070"/>
              <a:gd name="connsiteY1066" fmla="*/ 2722030 h 5068607"/>
              <a:gd name="connsiteX1067" fmla="*/ 58784 w 5405070"/>
              <a:gd name="connsiteY1067" fmla="*/ 2727505 h 5068607"/>
              <a:gd name="connsiteX1068" fmla="*/ 56046 w 5405070"/>
              <a:gd name="connsiteY1068" fmla="*/ 2732198 h 5068607"/>
              <a:gd name="connsiteX1069" fmla="*/ 52917 w 5405070"/>
              <a:gd name="connsiteY1069" fmla="*/ 2737282 h 5068607"/>
              <a:gd name="connsiteX1070" fmla="*/ 50962 w 5405070"/>
              <a:gd name="connsiteY1070" fmla="*/ 2786169 h 5068607"/>
              <a:gd name="connsiteX1071" fmla="*/ 48224 w 5405070"/>
              <a:gd name="connsiteY1071" fmla="*/ 2835057 h 5068607"/>
              <a:gd name="connsiteX1072" fmla="*/ 45095 w 5405070"/>
              <a:gd name="connsiteY1072" fmla="*/ 2883944 h 5068607"/>
              <a:gd name="connsiteX1073" fmla="*/ 41575 w 5405070"/>
              <a:gd name="connsiteY1073" fmla="*/ 2932439 h 5068607"/>
              <a:gd name="connsiteX1074" fmla="*/ 38056 w 5405070"/>
              <a:gd name="connsiteY1074" fmla="*/ 2981718 h 5068607"/>
              <a:gd name="connsiteX1075" fmla="*/ 34145 w 5405070"/>
              <a:gd name="connsiteY1075" fmla="*/ 3030214 h 5068607"/>
              <a:gd name="connsiteX1076" fmla="*/ 25932 w 5405070"/>
              <a:gd name="connsiteY1076" fmla="*/ 3127597 h 5068607"/>
              <a:gd name="connsiteX1077" fmla="*/ 16545 w 5405070"/>
              <a:gd name="connsiteY1077" fmla="*/ 3224197 h 5068607"/>
              <a:gd name="connsiteX1078" fmla="*/ 6377 w 5405070"/>
              <a:gd name="connsiteY1078" fmla="*/ 3320798 h 5068607"/>
              <a:gd name="connsiteX1079" fmla="*/ 0 w 5405070"/>
              <a:gd name="connsiteY1079" fmla="*/ 3375329 h 50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Lst>
            <a:rect l="l" t="t" r="r" b="b"/>
            <a:pathLst>
              <a:path w="5405070" h="5068607">
                <a:moveTo>
                  <a:pt x="0" y="0"/>
                </a:moveTo>
                <a:lnTo>
                  <a:pt x="5402164" y="0"/>
                </a:lnTo>
                <a:lnTo>
                  <a:pt x="5402723" y="134146"/>
                </a:lnTo>
                <a:lnTo>
                  <a:pt x="5403505" y="178731"/>
                </a:lnTo>
                <a:lnTo>
                  <a:pt x="5404288" y="222925"/>
                </a:lnTo>
                <a:lnTo>
                  <a:pt x="5405070" y="311703"/>
                </a:lnTo>
                <a:lnTo>
                  <a:pt x="5404679" y="400482"/>
                </a:lnTo>
                <a:lnTo>
                  <a:pt x="5403896" y="489261"/>
                </a:lnTo>
                <a:lnTo>
                  <a:pt x="5401550" y="578040"/>
                </a:lnTo>
                <a:lnTo>
                  <a:pt x="5398812" y="666428"/>
                </a:lnTo>
                <a:lnTo>
                  <a:pt x="5395292" y="754424"/>
                </a:lnTo>
                <a:lnTo>
                  <a:pt x="5391381" y="842812"/>
                </a:lnTo>
                <a:lnTo>
                  <a:pt x="5386688" y="931591"/>
                </a:lnTo>
                <a:lnTo>
                  <a:pt x="5381213" y="1019979"/>
                </a:lnTo>
                <a:lnTo>
                  <a:pt x="5374955" y="1107584"/>
                </a:lnTo>
                <a:lnTo>
                  <a:pt x="5368698" y="1195972"/>
                </a:lnTo>
                <a:lnTo>
                  <a:pt x="5362049" y="1284360"/>
                </a:lnTo>
                <a:lnTo>
                  <a:pt x="5355009" y="1372748"/>
                </a:lnTo>
                <a:lnTo>
                  <a:pt x="5340148" y="1548741"/>
                </a:lnTo>
                <a:lnTo>
                  <a:pt x="5336237" y="1595281"/>
                </a:lnTo>
                <a:lnTo>
                  <a:pt x="5332717" y="1641431"/>
                </a:lnTo>
                <a:lnTo>
                  <a:pt x="5325286" y="1734121"/>
                </a:lnTo>
                <a:lnTo>
                  <a:pt x="5326851" y="1751720"/>
                </a:lnTo>
                <a:lnTo>
                  <a:pt x="5328024" y="1768537"/>
                </a:lnTo>
                <a:lnTo>
                  <a:pt x="5328806" y="1785745"/>
                </a:lnTo>
                <a:lnTo>
                  <a:pt x="5328415" y="1802562"/>
                </a:lnTo>
                <a:lnTo>
                  <a:pt x="5328024" y="1810384"/>
                </a:lnTo>
                <a:lnTo>
                  <a:pt x="5327242" y="1818988"/>
                </a:lnTo>
                <a:lnTo>
                  <a:pt x="5325677" y="1827201"/>
                </a:lnTo>
                <a:lnTo>
                  <a:pt x="5324113" y="1835414"/>
                </a:lnTo>
                <a:lnTo>
                  <a:pt x="5322157" y="1843628"/>
                </a:lnTo>
                <a:lnTo>
                  <a:pt x="5319811" y="1851449"/>
                </a:lnTo>
                <a:lnTo>
                  <a:pt x="5317073" y="1859662"/>
                </a:lnTo>
                <a:lnTo>
                  <a:pt x="5313553" y="1867093"/>
                </a:lnTo>
                <a:lnTo>
                  <a:pt x="5308860" y="1926149"/>
                </a:lnTo>
                <a:lnTo>
                  <a:pt x="5304949" y="1985204"/>
                </a:lnTo>
                <a:lnTo>
                  <a:pt x="5301820" y="2044260"/>
                </a:lnTo>
                <a:lnTo>
                  <a:pt x="5298692" y="2102924"/>
                </a:lnTo>
                <a:lnTo>
                  <a:pt x="5293216" y="2221426"/>
                </a:lnTo>
                <a:lnTo>
                  <a:pt x="5288132" y="2339538"/>
                </a:lnTo>
                <a:lnTo>
                  <a:pt x="5282657" y="2457649"/>
                </a:lnTo>
                <a:lnTo>
                  <a:pt x="5279528" y="2517095"/>
                </a:lnTo>
                <a:lnTo>
                  <a:pt x="5276008" y="2575760"/>
                </a:lnTo>
                <a:lnTo>
                  <a:pt x="5272097" y="2634815"/>
                </a:lnTo>
                <a:lnTo>
                  <a:pt x="5267404" y="2693480"/>
                </a:lnTo>
                <a:lnTo>
                  <a:pt x="5261929" y="2752535"/>
                </a:lnTo>
                <a:lnTo>
                  <a:pt x="5255671" y="2811200"/>
                </a:lnTo>
                <a:lnTo>
                  <a:pt x="5254498" y="2842096"/>
                </a:lnTo>
                <a:lnTo>
                  <a:pt x="5253324" y="2872602"/>
                </a:lnTo>
                <a:lnTo>
                  <a:pt x="5251760" y="2903498"/>
                </a:lnTo>
                <a:lnTo>
                  <a:pt x="5249413" y="2934395"/>
                </a:lnTo>
                <a:lnTo>
                  <a:pt x="5247458" y="2964509"/>
                </a:lnTo>
                <a:lnTo>
                  <a:pt x="5244720" y="2995406"/>
                </a:lnTo>
                <a:lnTo>
                  <a:pt x="5241983" y="3025911"/>
                </a:lnTo>
                <a:lnTo>
                  <a:pt x="5238854" y="3056026"/>
                </a:lnTo>
                <a:lnTo>
                  <a:pt x="5235334" y="3086531"/>
                </a:lnTo>
                <a:lnTo>
                  <a:pt x="5231814" y="3116646"/>
                </a:lnTo>
                <a:lnTo>
                  <a:pt x="5227121" y="3147151"/>
                </a:lnTo>
                <a:lnTo>
                  <a:pt x="5222819" y="3177266"/>
                </a:lnTo>
                <a:lnTo>
                  <a:pt x="5218517" y="3207380"/>
                </a:lnTo>
                <a:lnTo>
                  <a:pt x="5213042" y="3237495"/>
                </a:lnTo>
                <a:lnTo>
                  <a:pt x="5207566" y="3267609"/>
                </a:lnTo>
                <a:lnTo>
                  <a:pt x="5201700" y="3297332"/>
                </a:lnTo>
                <a:lnTo>
                  <a:pt x="5204046" y="3314541"/>
                </a:lnTo>
                <a:lnTo>
                  <a:pt x="5205611" y="3332531"/>
                </a:lnTo>
                <a:lnTo>
                  <a:pt x="5206393" y="3350130"/>
                </a:lnTo>
                <a:lnTo>
                  <a:pt x="5206393" y="3367338"/>
                </a:lnTo>
                <a:lnTo>
                  <a:pt x="5205611" y="3384547"/>
                </a:lnTo>
                <a:lnTo>
                  <a:pt x="5204046" y="3402146"/>
                </a:lnTo>
                <a:lnTo>
                  <a:pt x="5201309" y="3419354"/>
                </a:lnTo>
                <a:lnTo>
                  <a:pt x="5197789" y="3436953"/>
                </a:lnTo>
                <a:lnTo>
                  <a:pt x="5198962" y="3449468"/>
                </a:lnTo>
                <a:lnTo>
                  <a:pt x="5199745" y="3462375"/>
                </a:lnTo>
                <a:lnTo>
                  <a:pt x="5200135" y="3474890"/>
                </a:lnTo>
                <a:lnTo>
                  <a:pt x="5200135" y="3487796"/>
                </a:lnTo>
                <a:lnTo>
                  <a:pt x="5199745" y="3500311"/>
                </a:lnTo>
                <a:lnTo>
                  <a:pt x="5199353" y="3512826"/>
                </a:lnTo>
                <a:lnTo>
                  <a:pt x="5198962" y="3525341"/>
                </a:lnTo>
                <a:lnTo>
                  <a:pt x="5197398" y="3537856"/>
                </a:lnTo>
                <a:lnTo>
                  <a:pt x="5196224" y="3549980"/>
                </a:lnTo>
                <a:lnTo>
                  <a:pt x="5194660" y="3562104"/>
                </a:lnTo>
                <a:lnTo>
                  <a:pt x="5190749" y="3586743"/>
                </a:lnTo>
                <a:lnTo>
                  <a:pt x="5185665" y="3611382"/>
                </a:lnTo>
                <a:lnTo>
                  <a:pt x="5180189" y="3635630"/>
                </a:lnTo>
                <a:lnTo>
                  <a:pt x="5158288" y="3647363"/>
                </a:lnTo>
                <a:lnTo>
                  <a:pt x="5162590" y="3646581"/>
                </a:lnTo>
                <a:lnTo>
                  <a:pt x="5167675" y="3644234"/>
                </a:lnTo>
                <a:lnTo>
                  <a:pt x="5173541" y="3640715"/>
                </a:lnTo>
                <a:lnTo>
                  <a:pt x="5180189" y="3635630"/>
                </a:lnTo>
                <a:lnTo>
                  <a:pt x="5177452" y="3651274"/>
                </a:lnTo>
                <a:lnTo>
                  <a:pt x="5174714" y="3666918"/>
                </a:lnTo>
                <a:lnTo>
                  <a:pt x="5171585" y="3681780"/>
                </a:lnTo>
                <a:lnTo>
                  <a:pt x="5168457" y="3695859"/>
                </a:lnTo>
                <a:lnTo>
                  <a:pt x="5164937" y="3709939"/>
                </a:lnTo>
                <a:lnTo>
                  <a:pt x="5161417" y="3722845"/>
                </a:lnTo>
                <a:lnTo>
                  <a:pt x="5157115" y="3735751"/>
                </a:lnTo>
                <a:lnTo>
                  <a:pt x="5152813" y="3747875"/>
                </a:lnTo>
                <a:lnTo>
                  <a:pt x="5148511" y="3759217"/>
                </a:lnTo>
                <a:lnTo>
                  <a:pt x="5143426" y="3770559"/>
                </a:lnTo>
                <a:lnTo>
                  <a:pt x="5138733" y="3781118"/>
                </a:lnTo>
                <a:lnTo>
                  <a:pt x="5133258" y="3791287"/>
                </a:lnTo>
                <a:lnTo>
                  <a:pt x="5127391" y="3801064"/>
                </a:lnTo>
                <a:lnTo>
                  <a:pt x="5121525" y="3810059"/>
                </a:lnTo>
                <a:lnTo>
                  <a:pt x="5115267" y="3818663"/>
                </a:lnTo>
                <a:lnTo>
                  <a:pt x="5109010" y="3827267"/>
                </a:lnTo>
                <a:lnTo>
                  <a:pt x="5102361" y="3834698"/>
                </a:lnTo>
                <a:lnTo>
                  <a:pt x="5095322" y="3841738"/>
                </a:lnTo>
                <a:lnTo>
                  <a:pt x="5087891" y="3847996"/>
                </a:lnTo>
                <a:lnTo>
                  <a:pt x="5080069" y="3854253"/>
                </a:lnTo>
                <a:lnTo>
                  <a:pt x="5072247" y="3859728"/>
                </a:lnTo>
                <a:lnTo>
                  <a:pt x="5064034" y="3864813"/>
                </a:lnTo>
                <a:lnTo>
                  <a:pt x="5055430" y="3869506"/>
                </a:lnTo>
                <a:lnTo>
                  <a:pt x="5046826" y="3873417"/>
                </a:lnTo>
                <a:lnTo>
                  <a:pt x="5037439" y="3876937"/>
                </a:lnTo>
                <a:lnTo>
                  <a:pt x="5028053" y="3880065"/>
                </a:lnTo>
                <a:lnTo>
                  <a:pt x="5018276" y="3882803"/>
                </a:lnTo>
                <a:lnTo>
                  <a:pt x="5008498" y="3885150"/>
                </a:lnTo>
                <a:lnTo>
                  <a:pt x="4997547" y="3886714"/>
                </a:lnTo>
                <a:lnTo>
                  <a:pt x="4986988" y="3887887"/>
                </a:lnTo>
                <a:lnTo>
                  <a:pt x="4975647" y="3888670"/>
                </a:lnTo>
                <a:lnTo>
                  <a:pt x="4964695" y="3888670"/>
                </a:lnTo>
                <a:lnTo>
                  <a:pt x="4958047" y="3888670"/>
                </a:lnTo>
                <a:lnTo>
                  <a:pt x="4951789" y="3889061"/>
                </a:lnTo>
                <a:lnTo>
                  <a:pt x="4945532" y="3889843"/>
                </a:lnTo>
                <a:lnTo>
                  <a:pt x="4939274" y="3891407"/>
                </a:lnTo>
                <a:lnTo>
                  <a:pt x="4927151" y="3894536"/>
                </a:lnTo>
                <a:lnTo>
                  <a:pt x="4915026" y="3898056"/>
                </a:lnTo>
                <a:lnTo>
                  <a:pt x="4891560" y="3905878"/>
                </a:lnTo>
                <a:lnTo>
                  <a:pt x="4879436" y="3910180"/>
                </a:lnTo>
                <a:lnTo>
                  <a:pt x="4867312" y="3913309"/>
                </a:lnTo>
                <a:lnTo>
                  <a:pt x="4849322" y="4068183"/>
                </a:lnTo>
                <a:lnTo>
                  <a:pt x="4849322" y="4094777"/>
                </a:lnTo>
                <a:lnTo>
                  <a:pt x="4849322" y="4120981"/>
                </a:lnTo>
                <a:lnTo>
                  <a:pt x="4849713" y="4173779"/>
                </a:lnTo>
                <a:lnTo>
                  <a:pt x="4850104" y="4226186"/>
                </a:lnTo>
                <a:lnTo>
                  <a:pt x="4850104" y="4252389"/>
                </a:lnTo>
                <a:lnTo>
                  <a:pt x="4850104" y="4278984"/>
                </a:lnTo>
                <a:lnTo>
                  <a:pt x="4849713" y="4305187"/>
                </a:lnTo>
                <a:lnTo>
                  <a:pt x="4848149" y="4331391"/>
                </a:lnTo>
                <a:lnTo>
                  <a:pt x="4846975" y="4357594"/>
                </a:lnTo>
                <a:lnTo>
                  <a:pt x="4844629" y="4383797"/>
                </a:lnTo>
                <a:lnTo>
                  <a:pt x="4841892" y="4410001"/>
                </a:lnTo>
                <a:lnTo>
                  <a:pt x="4838371" y="4435813"/>
                </a:lnTo>
                <a:lnTo>
                  <a:pt x="4834069" y="4461626"/>
                </a:lnTo>
                <a:lnTo>
                  <a:pt x="4828594" y="4487438"/>
                </a:lnTo>
                <a:lnTo>
                  <a:pt x="4829376" y="4503473"/>
                </a:lnTo>
                <a:lnTo>
                  <a:pt x="4829376" y="4519117"/>
                </a:lnTo>
                <a:lnTo>
                  <a:pt x="4829376" y="4534761"/>
                </a:lnTo>
                <a:lnTo>
                  <a:pt x="4828985" y="4550404"/>
                </a:lnTo>
                <a:lnTo>
                  <a:pt x="4828203" y="4566048"/>
                </a:lnTo>
                <a:lnTo>
                  <a:pt x="4827029" y="4581692"/>
                </a:lnTo>
                <a:lnTo>
                  <a:pt x="4823901" y="4612980"/>
                </a:lnTo>
                <a:lnTo>
                  <a:pt x="4819990" y="4643485"/>
                </a:lnTo>
                <a:lnTo>
                  <a:pt x="4816079" y="4674382"/>
                </a:lnTo>
                <a:lnTo>
                  <a:pt x="4811777" y="4705279"/>
                </a:lnTo>
                <a:lnTo>
                  <a:pt x="4808257" y="4735784"/>
                </a:lnTo>
                <a:lnTo>
                  <a:pt x="4809430" y="4743215"/>
                </a:lnTo>
                <a:lnTo>
                  <a:pt x="4810212" y="4750255"/>
                </a:lnTo>
                <a:lnTo>
                  <a:pt x="4810212" y="4756903"/>
                </a:lnTo>
                <a:lnTo>
                  <a:pt x="4810212" y="4763552"/>
                </a:lnTo>
                <a:lnTo>
                  <a:pt x="4809822" y="4769809"/>
                </a:lnTo>
                <a:lnTo>
                  <a:pt x="4809039" y="4776458"/>
                </a:lnTo>
                <a:lnTo>
                  <a:pt x="4807866" y="4782716"/>
                </a:lnTo>
                <a:lnTo>
                  <a:pt x="4805910" y="4788973"/>
                </a:lnTo>
                <a:lnTo>
                  <a:pt x="4802782" y="4801097"/>
                </a:lnTo>
                <a:lnTo>
                  <a:pt x="4798871" y="4813221"/>
                </a:lnTo>
                <a:lnTo>
                  <a:pt x="4794568" y="4825736"/>
                </a:lnTo>
                <a:lnTo>
                  <a:pt x="4791440" y="4837469"/>
                </a:lnTo>
                <a:lnTo>
                  <a:pt x="4789094" y="4853504"/>
                </a:lnTo>
                <a:lnTo>
                  <a:pt x="4786355" y="4868757"/>
                </a:lnTo>
                <a:lnTo>
                  <a:pt x="4783227" y="4883227"/>
                </a:lnTo>
                <a:lnTo>
                  <a:pt x="4779707" y="4897307"/>
                </a:lnTo>
                <a:lnTo>
                  <a:pt x="4775014" y="4910995"/>
                </a:lnTo>
                <a:lnTo>
                  <a:pt x="4770712" y="4924292"/>
                </a:lnTo>
                <a:lnTo>
                  <a:pt x="4765628" y="4936416"/>
                </a:lnTo>
                <a:lnTo>
                  <a:pt x="4760934" y="4948540"/>
                </a:lnTo>
                <a:lnTo>
                  <a:pt x="4755068" y="4960273"/>
                </a:lnTo>
                <a:lnTo>
                  <a:pt x="4748810" y="4971224"/>
                </a:lnTo>
                <a:lnTo>
                  <a:pt x="4742553" y="4981784"/>
                </a:lnTo>
                <a:lnTo>
                  <a:pt x="4735513" y="4991561"/>
                </a:lnTo>
                <a:lnTo>
                  <a:pt x="4728473" y="5000947"/>
                </a:lnTo>
                <a:lnTo>
                  <a:pt x="4720651" y="5009551"/>
                </a:lnTo>
                <a:lnTo>
                  <a:pt x="4713220" y="5017764"/>
                </a:lnTo>
                <a:lnTo>
                  <a:pt x="4704616" y="5025195"/>
                </a:lnTo>
                <a:lnTo>
                  <a:pt x="4696012" y="5032626"/>
                </a:lnTo>
                <a:lnTo>
                  <a:pt x="4687408" y="5038884"/>
                </a:lnTo>
                <a:lnTo>
                  <a:pt x="4678022" y="5044359"/>
                </a:lnTo>
                <a:lnTo>
                  <a:pt x="4668635" y="5049834"/>
                </a:lnTo>
                <a:lnTo>
                  <a:pt x="4658858" y="5054528"/>
                </a:lnTo>
                <a:lnTo>
                  <a:pt x="4648299" y="5058438"/>
                </a:lnTo>
                <a:lnTo>
                  <a:pt x="4638130" y="5061567"/>
                </a:lnTo>
                <a:lnTo>
                  <a:pt x="4627570" y="5064305"/>
                </a:lnTo>
                <a:lnTo>
                  <a:pt x="4616229" y="5066260"/>
                </a:lnTo>
                <a:lnTo>
                  <a:pt x="4604887" y="5067825"/>
                </a:lnTo>
                <a:lnTo>
                  <a:pt x="4593545" y="5068607"/>
                </a:lnTo>
                <a:lnTo>
                  <a:pt x="4581421" y="5068607"/>
                </a:lnTo>
                <a:lnTo>
                  <a:pt x="4569688" y="5068216"/>
                </a:lnTo>
                <a:lnTo>
                  <a:pt x="4557173" y="5066652"/>
                </a:lnTo>
                <a:lnTo>
                  <a:pt x="4544658" y="5065087"/>
                </a:lnTo>
                <a:lnTo>
                  <a:pt x="4532143" y="5062349"/>
                </a:lnTo>
                <a:lnTo>
                  <a:pt x="4495380" y="5061176"/>
                </a:lnTo>
                <a:lnTo>
                  <a:pt x="4459008" y="5059221"/>
                </a:lnTo>
                <a:lnTo>
                  <a:pt x="4440626" y="5058830"/>
                </a:lnTo>
                <a:lnTo>
                  <a:pt x="4422245" y="5058830"/>
                </a:lnTo>
                <a:lnTo>
                  <a:pt x="4404646" y="5058830"/>
                </a:lnTo>
                <a:lnTo>
                  <a:pt x="4386264" y="5060003"/>
                </a:lnTo>
                <a:lnTo>
                  <a:pt x="4380007" y="5060394"/>
                </a:lnTo>
                <a:lnTo>
                  <a:pt x="4374141" y="5060394"/>
                </a:lnTo>
                <a:lnTo>
                  <a:pt x="4368274" y="5060394"/>
                </a:lnTo>
                <a:lnTo>
                  <a:pt x="4363189" y="5060003"/>
                </a:lnTo>
                <a:lnTo>
                  <a:pt x="4358106" y="5059221"/>
                </a:lnTo>
                <a:lnTo>
                  <a:pt x="4353412" y="5058047"/>
                </a:lnTo>
                <a:lnTo>
                  <a:pt x="4348719" y="5056483"/>
                </a:lnTo>
                <a:lnTo>
                  <a:pt x="4344417" y="5055310"/>
                </a:lnTo>
                <a:lnTo>
                  <a:pt x="4340506" y="5052963"/>
                </a:lnTo>
                <a:lnTo>
                  <a:pt x="4336595" y="5050617"/>
                </a:lnTo>
                <a:lnTo>
                  <a:pt x="4333075" y="5048661"/>
                </a:lnTo>
                <a:lnTo>
                  <a:pt x="4329555" y="5045923"/>
                </a:lnTo>
                <a:lnTo>
                  <a:pt x="4326817" y="5042795"/>
                </a:lnTo>
                <a:lnTo>
                  <a:pt x="4323689" y="5039666"/>
                </a:lnTo>
                <a:lnTo>
                  <a:pt x="4321733" y="5036146"/>
                </a:lnTo>
                <a:lnTo>
                  <a:pt x="4319387" y="5032235"/>
                </a:lnTo>
                <a:lnTo>
                  <a:pt x="4317040" y="5027933"/>
                </a:lnTo>
                <a:lnTo>
                  <a:pt x="4315476" y="5024022"/>
                </a:lnTo>
                <a:lnTo>
                  <a:pt x="4313520" y="5019720"/>
                </a:lnTo>
                <a:lnTo>
                  <a:pt x="4312347" y="5014636"/>
                </a:lnTo>
                <a:lnTo>
                  <a:pt x="4309610" y="5004467"/>
                </a:lnTo>
                <a:lnTo>
                  <a:pt x="4308045" y="4993125"/>
                </a:lnTo>
                <a:lnTo>
                  <a:pt x="4307263" y="4981393"/>
                </a:lnTo>
                <a:lnTo>
                  <a:pt x="4307263" y="4968095"/>
                </a:lnTo>
                <a:lnTo>
                  <a:pt x="4307654" y="4954407"/>
                </a:lnTo>
                <a:lnTo>
                  <a:pt x="4309218" y="4940327"/>
                </a:lnTo>
                <a:lnTo>
                  <a:pt x="4302960" y="4935243"/>
                </a:lnTo>
                <a:lnTo>
                  <a:pt x="4297485" y="4929768"/>
                </a:lnTo>
                <a:lnTo>
                  <a:pt x="4292792" y="4924684"/>
                </a:lnTo>
                <a:lnTo>
                  <a:pt x="4288099" y="4918817"/>
                </a:lnTo>
                <a:lnTo>
                  <a:pt x="4284579" y="4912951"/>
                </a:lnTo>
                <a:lnTo>
                  <a:pt x="4281059" y="4907084"/>
                </a:lnTo>
                <a:lnTo>
                  <a:pt x="4278321" y="4900827"/>
                </a:lnTo>
                <a:lnTo>
                  <a:pt x="4275584" y="4894569"/>
                </a:lnTo>
                <a:lnTo>
                  <a:pt x="4273628" y="4887921"/>
                </a:lnTo>
                <a:lnTo>
                  <a:pt x="4272064" y="4881272"/>
                </a:lnTo>
                <a:lnTo>
                  <a:pt x="4270891" y="4874623"/>
                </a:lnTo>
                <a:lnTo>
                  <a:pt x="4269326" y="4867975"/>
                </a:lnTo>
                <a:lnTo>
                  <a:pt x="4268153" y="4853504"/>
                </a:lnTo>
                <a:lnTo>
                  <a:pt x="4267762" y="4839425"/>
                </a:lnTo>
                <a:lnTo>
                  <a:pt x="4267762" y="4824563"/>
                </a:lnTo>
                <a:lnTo>
                  <a:pt x="4268153" y="4810092"/>
                </a:lnTo>
                <a:lnTo>
                  <a:pt x="4268935" y="4779978"/>
                </a:lnTo>
                <a:lnTo>
                  <a:pt x="4269326" y="4765507"/>
                </a:lnTo>
                <a:lnTo>
                  <a:pt x="4268545" y="4751037"/>
                </a:lnTo>
                <a:lnTo>
                  <a:pt x="4267371" y="4736957"/>
                </a:lnTo>
                <a:lnTo>
                  <a:pt x="4266197" y="4730309"/>
                </a:lnTo>
                <a:lnTo>
                  <a:pt x="4265024" y="4722878"/>
                </a:lnTo>
                <a:lnTo>
                  <a:pt x="4263460" y="4717011"/>
                </a:lnTo>
                <a:lnTo>
                  <a:pt x="4262678" y="4711145"/>
                </a:lnTo>
                <a:lnTo>
                  <a:pt x="4262286" y="4704105"/>
                </a:lnTo>
                <a:lnTo>
                  <a:pt x="4262286" y="4697457"/>
                </a:lnTo>
                <a:lnTo>
                  <a:pt x="4262678" y="4684159"/>
                </a:lnTo>
                <a:lnTo>
                  <a:pt x="4264242" y="4670471"/>
                </a:lnTo>
                <a:lnTo>
                  <a:pt x="4267762" y="4642312"/>
                </a:lnTo>
                <a:lnTo>
                  <a:pt x="4269326" y="4628624"/>
                </a:lnTo>
                <a:lnTo>
                  <a:pt x="4270891" y="4614544"/>
                </a:lnTo>
                <a:lnTo>
                  <a:pt x="4263460" y="4593425"/>
                </a:lnTo>
                <a:lnTo>
                  <a:pt x="4255638" y="4571915"/>
                </a:lnTo>
                <a:lnTo>
                  <a:pt x="4253683" y="4566048"/>
                </a:lnTo>
                <a:lnTo>
                  <a:pt x="4252900" y="4559400"/>
                </a:lnTo>
                <a:lnTo>
                  <a:pt x="4252510" y="4552751"/>
                </a:lnTo>
                <a:lnTo>
                  <a:pt x="4252118" y="4545320"/>
                </a:lnTo>
                <a:lnTo>
                  <a:pt x="4252900" y="4530850"/>
                </a:lnTo>
                <a:lnTo>
                  <a:pt x="4253291" y="4516379"/>
                </a:lnTo>
                <a:lnTo>
                  <a:pt x="4253291" y="4509730"/>
                </a:lnTo>
                <a:lnTo>
                  <a:pt x="4252900" y="4503082"/>
                </a:lnTo>
                <a:lnTo>
                  <a:pt x="4252118" y="4497215"/>
                </a:lnTo>
                <a:lnTo>
                  <a:pt x="4250162" y="4492131"/>
                </a:lnTo>
                <a:lnTo>
                  <a:pt x="4248989" y="4489393"/>
                </a:lnTo>
                <a:lnTo>
                  <a:pt x="4247425" y="4487047"/>
                </a:lnTo>
                <a:lnTo>
                  <a:pt x="4246252" y="4484700"/>
                </a:lnTo>
                <a:lnTo>
                  <a:pt x="4243905" y="4483136"/>
                </a:lnTo>
                <a:lnTo>
                  <a:pt x="4242341" y="4481572"/>
                </a:lnTo>
                <a:lnTo>
                  <a:pt x="4239603" y="4480007"/>
                </a:lnTo>
                <a:lnTo>
                  <a:pt x="4236865" y="4479225"/>
                </a:lnTo>
                <a:lnTo>
                  <a:pt x="4233736" y="4478052"/>
                </a:lnTo>
                <a:lnTo>
                  <a:pt x="4230217" y="4477661"/>
                </a:lnTo>
                <a:lnTo>
                  <a:pt x="4227088" y="4477269"/>
                </a:lnTo>
                <a:lnTo>
                  <a:pt x="4224350" y="4477661"/>
                </a:lnTo>
                <a:lnTo>
                  <a:pt x="4221221" y="4478052"/>
                </a:lnTo>
                <a:lnTo>
                  <a:pt x="4218875" y="4479225"/>
                </a:lnTo>
                <a:lnTo>
                  <a:pt x="4216919" y="4480398"/>
                </a:lnTo>
                <a:lnTo>
                  <a:pt x="4214573" y="4482354"/>
                </a:lnTo>
                <a:lnTo>
                  <a:pt x="4212226" y="4483918"/>
                </a:lnTo>
                <a:lnTo>
                  <a:pt x="4208706" y="4488611"/>
                </a:lnTo>
                <a:lnTo>
                  <a:pt x="4205578" y="4493696"/>
                </a:lnTo>
                <a:lnTo>
                  <a:pt x="4202840" y="4499953"/>
                </a:lnTo>
                <a:lnTo>
                  <a:pt x="4200493" y="4506602"/>
                </a:lnTo>
                <a:lnTo>
                  <a:pt x="4195800" y="4521463"/>
                </a:lnTo>
                <a:lnTo>
                  <a:pt x="4191498" y="4536325"/>
                </a:lnTo>
                <a:lnTo>
                  <a:pt x="4189151" y="4542974"/>
                </a:lnTo>
                <a:lnTo>
                  <a:pt x="4186414" y="4549622"/>
                </a:lnTo>
                <a:lnTo>
                  <a:pt x="4183285" y="4555489"/>
                </a:lnTo>
                <a:lnTo>
                  <a:pt x="4179374" y="4560573"/>
                </a:lnTo>
                <a:lnTo>
                  <a:pt x="4179765" y="4575044"/>
                </a:lnTo>
                <a:lnTo>
                  <a:pt x="4180547" y="4589514"/>
                </a:lnTo>
                <a:lnTo>
                  <a:pt x="4180547" y="4596945"/>
                </a:lnTo>
                <a:lnTo>
                  <a:pt x="4180547" y="4603985"/>
                </a:lnTo>
                <a:lnTo>
                  <a:pt x="4180156" y="4610242"/>
                </a:lnTo>
                <a:lnTo>
                  <a:pt x="4179374" y="4616500"/>
                </a:lnTo>
                <a:lnTo>
                  <a:pt x="4177419" y="4621584"/>
                </a:lnTo>
                <a:lnTo>
                  <a:pt x="4175463" y="4626277"/>
                </a:lnTo>
                <a:lnTo>
                  <a:pt x="4173899" y="4628624"/>
                </a:lnTo>
                <a:lnTo>
                  <a:pt x="4172334" y="4630188"/>
                </a:lnTo>
                <a:lnTo>
                  <a:pt x="4170379" y="4632144"/>
                </a:lnTo>
                <a:lnTo>
                  <a:pt x="4168032" y="4633317"/>
                </a:lnTo>
                <a:lnTo>
                  <a:pt x="4166077" y="4634881"/>
                </a:lnTo>
                <a:lnTo>
                  <a:pt x="4163339" y="4635663"/>
                </a:lnTo>
                <a:lnTo>
                  <a:pt x="4160210" y="4636055"/>
                </a:lnTo>
                <a:lnTo>
                  <a:pt x="4157082" y="4636446"/>
                </a:lnTo>
                <a:lnTo>
                  <a:pt x="4153562" y="4636446"/>
                </a:lnTo>
                <a:lnTo>
                  <a:pt x="4149651" y="4636446"/>
                </a:lnTo>
                <a:lnTo>
                  <a:pt x="4144958" y="4636055"/>
                </a:lnTo>
                <a:lnTo>
                  <a:pt x="4140656" y="4634881"/>
                </a:lnTo>
                <a:lnTo>
                  <a:pt x="4137136" y="4636446"/>
                </a:lnTo>
                <a:lnTo>
                  <a:pt x="4133225" y="4638010"/>
                </a:lnTo>
                <a:lnTo>
                  <a:pt x="4129705" y="4638792"/>
                </a:lnTo>
                <a:lnTo>
                  <a:pt x="4125794" y="4639183"/>
                </a:lnTo>
                <a:lnTo>
                  <a:pt x="4116408" y="4643094"/>
                </a:lnTo>
                <a:lnTo>
                  <a:pt x="4106630" y="4647005"/>
                </a:lnTo>
                <a:lnTo>
                  <a:pt x="4096853" y="4650916"/>
                </a:lnTo>
                <a:lnTo>
                  <a:pt x="4087466" y="4654045"/>
                </a:lnTo>
                <a:lnTo>
                  <a:pt x="4077689" y="4657174"/>
                </a:lnTo>
                <a:lnTo>
                  <a:pt x="4068303" y="4659129"/>
                </a:lnTo>
                <a:lnTo>
                  <a:pt x="4058525" y="4661476"/>
                </a:lnTo>
                <a:lnTo>
                  <a:pt x="4048748" y="4663431"/>
                </a:lnTo>
                <a:lnTo>
                  <a:pt x="4039362" y="4664605"/>
                </a:lnTo>
                <a:lnTo>
                  <a:pt x="4029584" y="4665387"/>
                </a:lnTo>
                <a:lnTo>
                  <a:pt x="4010029" y="4667342"/>
                </a:lnTo>
                <a:lnTo>
                  <a:pt x="3990866" y="4667733"/>
                </a:lnTo>
                <a:lnTo>
                  <a:pt x="3970920" y="4667342"/>
                </a:lnTo>
                <a:lnTo>
                  <a:pt x="3951756" y="4666560"/>
                </a:lnTo>
                <a:lnTo>
                  <a:pt x="3932201" y="4664605"/>
                </a:lnTo>
                <a:lnTo>
                  <a:pt x="3912646" y="4662649"/>
                </a:lnTo>
                <a:lnTo>
                  <a:pt x="3893483" y="4661085"/>
                </a:lnTo>
                <a:lnTo>
                  <a:pt x="3854373" y="4656392"/>
                </a:lnTo>
                <a:lnTo>
                  <a:pt x="3835209" y="4654827"/>
                </a:lnTo>
                <a:lnTo>
                  <a:pt x="3815655" y="4653263"/>
                </a:lnTo>
                <a:lnTo>
                  <a:pt x="3811744" y="4652872"/>
                </a:lnTo>
                <a:lnTo>
                  <a:pt x="3808224" y="4652089"/>
                </a:lnTo>
                <a:lnTo>
                  <a:pt x="3804704" y="4650916"/>
                </a:lnTo>
                <a:lnTo>
                  <a:pt x="3801184" y="4649352"/>
                </a:lnTo>
                <a:lnTo>
                  <a:pt x="3798055" y="4647787"/>
                </a:lnTo>
                <a:lnTo>
                  <a:pt x="3795318" y="4645441"/>
                </a:lnTo>
                <a:lnTo>
                  <a:pt x="3792189" y="4643094"/>
                </a:lnTo>
                <a:lnTo>
                  <a:pt x="3789451" y="4640357"/>
                </a:lnTo>
                <a:lnTo>
                  <a:pt x="3784758" y="4634881"/>
                </a:lnTo>
                <a:lnTo>
                  <a:pt x="3780847" y="4627450"/>
                </a:lnTo>
                <a:lnTo>
                  <a:pt x="3776545" y="4620020"/>
                </a:lnTo>
                <a:lnTo>
                  <a:pt x="3773416" y="4611807"/>
                </a:lnTo>
                <a:lnTo>
                  <a:pt x="3770678" y="4603202"/>
                </a:lnTo>
                <a:lnTo>
                  <a:pt x="3768332" y="4593816"/>
                </a:lnTo>
                <a:lnTo>
                  <a:pt x="3765985" y="4584430"/>
                </a:lnTo>
                <a:lnTo>
                  <a:pt x="3764030" y="4575044"/>
                </a:lnTo>
                <a:lnTo>
                  <a:pt x="3761683" y="4555489"/>
                </a:lnTo>
                <a:lnTo>
                  <a:pt x="3759728" y="4537107"/>
                </a:lnTo>
                <a:lnTo>
                  <a:pt x="3757381" y="4506211"/>
                </a:lnTo>
                <a:lnTo>
                  <a:pt x="3755817" y="4475314"/>
                </a:lnTo>
                <a:lnTo>
                  <a:pt x="3754252" y="4444808"/>
                </a:lnTo>
                <a:lnTo>
                  <a:pt x="3753470" y="4413912"/>
                </a:lnTo>
                <a:lnTo>
                  <a:pt x="3752297" y="4352119"/>
                </a:lnTo>
                <a:lnTo>
                  <a:pt x="3750733" y="4290325"/>
                </a:lnTo>
                <a:lnTo>
                  <a:pt x="3745257" y="4261775"/>
                </a:lnTo>
                <a:lnTo>
                  <a:pt x="3740173" y="4233616"/>
                </a:lnTo>
                <a:lnTo>
                  <a:pt x="3734307" y="4205066"/>
                </a:lnTo>
                <a:lnTo>
                  <a:pt x="3731960" y="4190987"/>
                </a:lnTo>
                <a:lnTo>
                  <a:pt x="3730004" y="4176908"/>
                </a:lnTo>
                <a:lnTo>
                  <a:pt x="3727658" y="4162437"/>
                </a:lnTo>
                <a:lnTo>
                  <a:pt x="3726093" y="4148358"/>
                </a:lnTo>
                <a:lnTo>
                  <a:pt x="3725311" y="4133887"/>
                </a:lnTo>
                <a:lnTo>
                  <a:pt x="3725311" y="4119025"/>
                </a:lnTo>
                <a:lnTo>
                  <a:pt x="3725702" y="4104555"/>
                </a:lnTo>
                <a:lnTo>
                  <a:pt x="3726876" y="4089693"/>
                </a:lnTo>
                <a:lnTo>
                  <a:pt x="3728831" y="4075223"/>
                </a:lnTo>
                <a:lnTo>
                  <a:pt x="3731960" y="4059970"/>
                </a:lnTo>
                <a:lnTo>
                  <a:pt x="3724920" y="3898447"/>
                </a:lnTo>
                <a:lnTo>
                  <a:pt x="3717880" y="3736924"/>
                </a:lnTo>
                <a:lnTo>
                  <a:pt x="3714361" y="3732231"/>
                </a:lnTo>
                <a:lnTo>
                  <a:pt x="3711232" y="3727929"/>
                </a:lnTo>
                <a:lnTo>
                  <a:pt x="3708103" y="3724800"/>
                </a:lnTo>
                <a:lnTo>
                  <a:pt x="3705365" y="3722454"/>
                </a:lnTo>
                <a:lnTo>
                  <a:pt x="3702628" y="3720498"/>
                </a:lnTo>
                <a:lnTo>
                  <a:pt x="3699890" y="3719325"/>
                </a:lnTo>
                <a:lnTo>
                  <a:pt x="3697152" y="3718152"/>
                </a:lnTo>
                <a:lnTo>
                  <a:pt x="3694806" y="3718152"/>
                </a:lnTo>
                <a:lnTo>
                  <a:pt x="3692459" y="3718543"/>
                </a:lnTo>
                <a:lnTo>
                  <a:pt x="3689722" y="3719325"/>
                </a:lnTo>
                <a:lnTo>
                  <a:pt x="3687375" y="3720498"/>
                </a:lnTo>
                <a:lnTo>
                  <a:pt x="3685419" y="3721671"/>
                </a:lnTo>
                <a:lnTo>
                  <a:pt x="3680726" y="3725974"/>
                </a:lnTo>
                <a:lnTo>
                  <a:pt x="3676815" y="3730667"/>
                </a:lnTo>
                <a:lnTo>
                  <a:pt x="3668602" y="3741617"/>
                </a:lnTo>
                <a:lnTo>
                  <a:pt x="3664691" y="3746702"/>
                </a:lnTo>
                <a:lnTo>
                  <a:pt x="3660389" y="3751786"/>
                </a:lnTo>
                <a:lnTo>
                  <a:pt x="3656087" y="3755697"/>
                </a:lnTo>
                <a:lnTo>
                  <a:pt x="3654132" y="3757652"/>
                </a:lnTo>
                <a:lnTo>
                  <a:pt x="3651785" y="3758826"/>
                </a:lnTo>
                <a:lnTo>
                  <a:pt x="3649048" y="3759608"/>
                </a:lnTo>
                <a:lnTo>
                  <a:pt x="3647092" y="3760390"/>
                </a:lnTo>
                <a:lnTo>
                  <a:pt x="3644354" y="3760390"/>
                </a:lnTo>
                <a:lnTo>
                  <a:pt x="3641617" y="3759608"/>
                </a:lnTo>
                <a:lnTo>
                  <a:pt x="3629102" y="3768212"/>
                </a:lnTo>
                <a:lnTo>
                  <a:pt x="3622453" y="3771732"/>
                </a:lnTo>
                <a:lnTo>
                  <a:pt x="3616195" y="3775252"/>
                </a:lnTo>
                <a:lnTo>
                  <a:pt x="3609938" y="3778380"/>
                </a:lnTo>
                <a:lnTo>
                  <a:pt x="3603680" y="3781118"/>
                </a:lnTo>
                <a:lnTo>
                  <a:pt x="3597423" y="3783074"/>
                </a:lnTo>
                <a:lnTo>
                  <a:pt x="3591556" y="3783465"/>
                </a:lnTo>
                <a:lnTo>
                  <a:pt x="3588428" y="3783465"/>
                </a:lnTo>
                <a:lnTo>
                  <a:pt x="3585690" y="3783465"/>
                </a:lnTo>
                <a:lnTo>
                  <a:pt x="3582561" y="3782683"/>
                </a:lnTo>
                <a:lnTo>
                  <a:pt x="3579823" y="3781509"/>
                </a:lnTo>
                <a:lnTo>
                  <a:pt x="3577477" y="3780336"/>
                </a:lnTo>
                <a:lnTo>
                  <a:pt x="3574348" y="3778772"/>
                </a:lnTo>
                <a:lnTo>
                  <a:pt x="3571611" y="3776816"/>
                </a:lnTo>
                <a:lnTo>
                  <a:pt x="3569264" y="3774469"/>
                </a:lnTo>
                <a:lnTo>
                  <a:pt x="3566526" y="3771341"/>
                </a:lnTo>
                <a:lnTo>
                  <a:pt x="3563789" y="3768212"/>
                </a:lnTo>
                <a:lnTo>
                  <a:pt x="3561833" y="3764692"/>
                </a:lnTo>
                <a:lnTo>
                  <a:pt x="3559096" y="3760390"/>
                </a:lnTo>
                <a:lnTo>
                  <a:pt x="3556749" y="3755697"/>
                </a:lnTo>
                <a:lnTo>
                  <a:pt x="3554402" y="3750222"/>
                </a:lnTo>
                <a:lnTo>
                  <a:pt x="3550100" y="3738489"/>
                </a:lnTo>
                <a:lnTo>
                  <a:pt x="3543843" y="3749439"/>
                </a:lnTo>
                <a:lnTo>
                  <a:pt x="3537194" y="3759608"/>
                </a:lnTo>
                <a:lnTo>
                  <a:pt x="3530545" y="3768603"/>
                </a:lnTo>
                <a:lnTo>
                  <a:pt x="3523897" y="3776816"/>
                </a:lnTo>
                <a:lnTo>
                  <a:pt x="3516857" y="3783856"/>
                </a:lnTo>
                <a:lnTo>
                  <a:pt x="3509817" y="3790113"/>
                </a:lnTo>
                <a:lnTo>
                  <a:pt x="3502778" y="3795980"/>
                </a:lnTo>
                <a:lnTo>
                  <a:pt x="3495738" y="3800282"/>
                </a:lnTo>
                <a:lnTo>
                  <a:pt x="3488307" y="3804193"/>
                </a:lnTo>
                <a:lnTo>
                  <a:pt x="3480876" y="3807322"/>
                </a:lnTo>
                <a:lnTo>
                  <a:pt x="3473445" y="3810059"/>
                </a:lnTo>
                <a:lnTo>
                  <a:pt x="3466015" y="3812406"/>
                </a:lnTo>
                <a:lnTo>
                  <a:pt x="3458193" y="3813579"/>
                </a:lnTo>
                <a:lnTo>
                  <a:pt x="3450762" y="3814752"/>
                </a:lnTo>
                <a:lnTo>
                  <a:pt x="3442940" y="3815143"/>
                </a:lnTo>
                <a:lnTo>
                  <a:pt x="3435118" y="3815143"/>
                </a:lnTo>
                <a:lnTo>
                  <a:pt x="3427687" y="3814752"/>
                </a:lnTo>
                <a:lnTo>
                  <a:pt x="3419474" y="3813970"/>
                </a:lnTo>
                <a:lnTo>
                  <a:pt x="3412043" y="3812797"/>
                </a:lnTo>
                <a:lnTo>
                  <a:pt x="3403830" y="3811624"/>
                </a:lnTo>
                <a:lnTo>
                  <a:pt x="3387795" y="3808495"/>
                </a:lnTo>
                <a:lnTo>
                  <a:pt x="3371760" y="3804193"/>
                </a:lnTo>
                <a:lnTo>
                  <a:pt x="3340082" y="3796762"/>
                </a:lnTo>
                <a:lnTo>
                  <a:pt x="3324047" y="3793633"/>
                </a:lnTo>
                <a:lnTo>
                  <a:pt x="3308403" y="3790896"/>
                </a:lnTo>
                <a:lnTo>
                  <a:pt x="3299799" y="3765083"/>
                </a:lnTo>
                <a:lnTo>
                  <a:pt x="3291195" y="3739271"/>
                </a:lnTo>
                <a:lnTo>
                  <a:pt x="3273204" y="3688428"/>
                </a:lnTo>
                <a:lnTo>
                  <a:pt x="3264209" y="3662616"/>
                </a:lnTo>
                <a:lnTo>
                  <a:pt x="3255214" y="3637195"/>
                </a:lnTo>
                <a:lnTo>
                  <a:pt x="3247392" y="3611382"/>
                </a:lnTo>
                <a:lnTo>
                  <a:pt x="3239179" y="3584788"/>
                </a:lnTo>
                <a:lnTo>
                  <a:pt x="3232530" y="3558584"/>
                </a:lnTo>
                <a:lnTo>
                  <a:pt x="3226272" y="3532381"/>
                </a:lnTo>
                <a:lnTo>
                  <a:pt x="3223535" y="3518693"/>
                </a:lnTo>
                <a:lnTo>
                  <a:pt x="3221579" y="3505004"/>
                </a:lnTo>
                <a:lnTo>
                  <a:pt x="3219233" y="3491316"/>
                </a:lnTo>
                <a:lnTo>
                  <a:pt x="3217277" y="3477627"/>
                </a:lnTo>
                <a:lnTo>
                  <a:pt x="3215713" y="3463548"/>
                </a:lnTo>
                <a:lnTo>
                  <a:pt x="3214931" y="3449468"/>
                </a:lnTo>
                <a:lnTo>
                  <a:pt x="3213757" y="3434998"/>
                </a:lnTo>
                <a:lnTo>
                  <a:pt x="3213757" y="3420918"/>
                </a:lnTo>
                <a:lnTo>
                  <a:pt x="3213757" y="3406057"/>
                </a:lnTo>
                <a:lnTo>
                  <a:pt x="3214149" y="3391586"/>
                </a:lnTo>
                <a:lnTo>
                  <a:pt x="3215322" y="3376725"/>
                </a:lnTo>
                <a:lnTo>
                  <a:pt x="3216886" y="3361472"/>
                </a:lnTo>
                <a:lnTo>
                  <a:pt x="3213757" y="3355605"/>
                </a:lnTo>
                <a:lnTo>
                  <a:pt x="3211411" y="3350521"/>
                </a:lnTo>
                <a:lnTo>
                  <a:pt x="3209455" y="3344655"/>
                </a:lnTo>
                <a:lnTo>
                  <a:pt x="3207500" y="3338397"/>
                </a:lnTo>
                <a:lnTo>
                  <a:pt x="3205936" y="3332140"/>
                </a:lnTo>
                <a:lnTo>
                  <a:pt x="3204371" y="3325882"/>
                </a:lnTo>
                <a:lnTo>
                  <a:pt x="3202807" y="3312976"/>
                </a:lnTo>
                <a:lnTo>
                  <a:pt x="3202025" y="3299679"/>
                </a:lnTo>
                <a:lnTo>
                  <a:pt x="3200851" y="3285991"/>
                </a:lnTo>
                <a:lnTo>
                  <a:pt x="3200069" y="3259005"/>
                </a:lnTo>
                <a:lnTo>
                  <a:pt x="3199287" y="3245708"/>
                </a:lnTo>
                <a:lnTo>
                  <a:pt x="3197723" y="3232019"/>
                </a:lnTo>
                <a:lnTo>
                  <a:pt x="3195767" y="3219113"/>
                </a:lnTo>
                <a:lnTo>
                  <a:pt x="3194203" y="3212856"/>
                </a:lnTo>
                <a:lnTo>
                  <a:pt x="3192638" y="3207380"/>
                </a:lnTo>
                <a:lnTo>
                  <a:pt x="3190292" y="3201123"/>
                </a:lnTo>
                <a:lnTo>
                  <a:pt x="3187945" y="3195256"/>
                </a:lnTo>
                <a:lnTo>
                  <a:pt x="3185207" y="3189781"/>
                </a:lnTo>
                <a:lnTo>
                  <a:pt x="3181688" y="3184305"/>
                </a:lnTo>
                <a:lnTo>
                  <a:pt x="3178168" y="3179221"/>
                </a:lnTo>
                <a:lnTo>
                  <a:pt x="3174257" y="3174137"/>
                </a:lnTo>
                <a:lnTo>
                  <a:pt x="3169564" y="3169444"/>
                </a:lnTo>
                <a:lnTo>
                  <a:pt x="3164479" y="3164751"/>
                </a:lnTo>
                <a:lnTo>
                  <a:pt x="3162915" y="3259396"/>
                </a:lnTo>
                <a:lnTo>
                  <a:pt x="3161741" y="3306328"/>
                </a:lnTo>
                <a:lnTo>
                  <a:pt x="3160568" y="3353650"/>
                </a:lnTo>
                <a:lnTo>
                  <a:pt x="3158613" y="3400190"/>
                </a:lnTo>
                <a:lnTo>
                  <a:pt x="3156266" y="3447122"/>
                </a:lnTo>
                <a:lnTo>
                  <a:pt x="3154311" y="3494053"/>
                </a:lnTo>
                <a:lnTo>
                  <a:pt x="3151182" y="3540985"/>
                </a:lnTo>
                <a:lnTo>
                  <a:pt x="3147271" y="3587525"/>
                </a:lnTo>
                <a:lnTo>
                  <a:pt x="3143360" y="3634066"/>
                </a:lnTo>
                <a:lnTo>
                  <a:pt x="3139058" y="3680997"/>
                </a:lnTo>
                <a:lnTo>
                  <a:pt x="3133974" y="3727147"/>
                </a:lnTo>
                <a:lnTo>
                  <a:pt x="3128107" y="3773687"/>
                </a:lnTo>
                <a:lnTo>
                  <a:pt x="3121459" y="3819837"/>
                </a:lnTo>
                <a:lnTo>
                  <a:pt x="3114419" y="3865986"/>
                </a:lnTo>
                <a:lnTo>
                  <a:pt x="3106597" y="3912135"/>
                </a:lnTo>
                <a:lnTo>
                  <a:pt x="3105033" y="3936774"/>
                </a:lnTo>
                <a:lnTo>
                  <a:pt x="3103468" y="3961413"/>
                </a:lnTo>
                <a:lnTo>
                  <a:pt x="3100731" y="3985270"/>
                </a:lnTo>
                <a:lnTo>
                  <a:pt x="3097211" y="4009518"/>
                </a:lnTo>
                <a:lnTo>
                  <a:pt x="3092909" y="4032984"/>
                </a:lnTo>
                <a:lnTo>
                  <a:pt x="3088607" y="4056841"/>
                </a:lnTo>
                <a:lnTo>
                  <a:pt x="3083522" y="4079916"/>
                </a:lnTo>
                <a:lnTo>
                  <a:pt x="3078829" y="4102990"/>
                </a:lnTo>
                <a:lnTo>
                  <a:pt x="3072963" y="4126456"/>
                </a:lnTo>
                <a:lnTo>
                  <a:pt x="3067096" y="4149531"/>
                </a:lnTo>
                <a:lnTo>
                  <a:pt x="3055755" y="4195289"/>
                </a:lnTo>
                <a:lnTo>
                  <a:pt x="3043631" y="4241438"/>
                </a:lnTo>
                <a:lnTo>
                  <a:pt x="3031898" y="4287197"/>
                </a:lnTo>
                <a:lnTo>
                  <a:pt x="3031507" y="4298147"/>
                </a:lnTo>
                <a:lnTo>
                  <a:pt x="3030724" y="4308316"/>
                </a:lnTo>
                <a:lnTo>
                  <a:pt x="3028378" y="4318093"/>
                </a:lnTo>
                <a:lnTo>
                  <a:pt x="3026031" y="4327480"/>
                </a:lnTo>
                <a:lnTo>
                  <a:pt x="3022511" y="4336475"/>
                </a:lnTo>
                <a:lnTo>
                  <a:pt x="3018992" y="4344688"/>
                </a:lnTo>
                <a:lnTo>
                  <a:pt x="3014689" y="4353292"/>
                </a:lnTo>
                <a:lnTo>
                  <a:pt x="3009605" y="4361896"/>
                </a:lnTo>
                <a:lnTo>
                  <a:pt x="3006476" y="4365025"/>
                </a:lnTo>
                <a:lnTo>
                  <a:pt x="3002957" y="4368545"/>
                </a:lnTo>
                <a:lnTo>
                  <a:pt x="2997090" y="4375584"/>
                </a:lnTo>
                <a:lnTo>
                  <a:pt x="2991224" y="4384189"/>
                </a:lnTo>
                <a:lnTo>
                  <a:pt x="2986139" y="4392402"/>
                </a:lnTo>
                <a:lnTo>
                  <a:pt x="2981055" y="4401397"/>
                </a:lnTo>
                <a:lnTo>
                  <a:pt x="2976753" y="4410783"/>
                </a:lnTo>
                <a:lnTo>
                  <a:pt x="2967367" y="4429556"/>
                </a:lnTo>
                <a:lnTo>
                  <a:pt x="2962282" y="4438942"/>
                </a:lnTo>
                <a:lnTo>
                  <a:pt x="2957589" y="4447546"/>
                </a:lnTo>
                <a:lnTo>
                  <a:pt x="2951723" y="4455759"/>
                </a:lnTo>
                <a:lnTo>
                  <a:pt x="2945857" y="4463972"/>
                </a:lnTo>
                <a:lnTo>
                  <a:pt x="2939599" y="4470621"/>
                </a:lnTo>
                <a:lnTo>
                  <a:pt x="2936470" y="4474141"/>
                </a:lnTo>
                <a:lnTo>
                  <a:pt x="2932950" y="4476878"/>
                </a:lnTo>
                <a:lnTo>
                  <a:pt x="2929039" y="4479616"/>
                </a:lnTo>
                <a:lnTo>
                  <a:pt x="2924737" y="4482354"/>
                </a:lnTo>
                <a:lnTo>
                  <a:pt x="2920826" y="4483918"/>
                </a:lnTo>
                <a:lnTo>
                  <a:pt x="2916524" y="4486265"/>
                </a:lnTo>
                <a:lnTo>
                  <a:pt x="2913004" y="4498389"/>
                </a:lnTo>
                <a:lnTo>
                  <a:pt x="2908702" y="4509730"/>
                </a:lnTo>
                <a:lnTo>
                  <a:pt x="2904400" y="4519508"/>
                </a:lnTo>
                <a:lnTo>
                  <a:pt x="2898925" y="4528894"/>
                </a:lnTo>
                <a:lnTo>
                  <a:pt x="2893841" y="4537107"/>
                </a:lnTo>
                <a:lnTo>
                  <a:pt x="2887974" y="4544538"/>
                </a:lnTo>
                <a:lnTo>
                  <a:pt x="2881717" y="4551187"/>
                </a:lnTo>
                <a:lnTo>
                  <a:pt x="2875068" y="4557053"/>
                </a:lnTo>
                <a:lnTo>
                  <a:pt x="2868028" y="4562137"/>
                </a:lnTo>
                <a:lnTo>
                  <a:pt x="2860598" y="4566439"/>
                </a:lnTo>
                <a:lnTo>
                  <a:pt x="2852776" y="4569959"/>
                </a:lnTo>
                <a:lnTo>
                  <a:pt x="2844563" y="4573479"/>
                </a:lnTo>
                <a:lnTo>
                  <a:pt x="2836350" y="4576217"/>
                </a:lnTo>
                <a:lnTo>
                  <a:pt x="2827745" y="4578954"/>
                </a:lnTo>
                <a:lnTo>
                  <a:pt x="2818750" y="4581301"/>
                </a:lnTo>
                <a:lnTo>
                  <a:pt x="2809755" y="4582865"/>
                </a:lnTo>
                <a:lnTo>
                  <a:pt x="2794111" y="4585212"/>
                </a:lnTo>
                <a:lnTo>
                  <a:pt x="2778467" y="4586385"/>
                </a:lnTo>
                <a:lnTo>
                  <a:pt x="2763215" y="4587559"/>
                </a:lnTo>
                <a:lnTo>
                  <a:pt x="2747571" y="4587559"/>
                </a:lnTo>
                <a:lnTo>
                  <a:pt x="2732318" y="4587168"/>
                </a:lnTo>
                <a:lnTo>
                  <a:pt x="2716674" y="4585994"/>
                </a:lnTo>
                <a:lnTo>
                  <a:pt x="2701421" y="4584430"/>
                </a:lnTo>
                <a:lnTo>
                  <a:pt x="2685778" y="4582474"/>
                </a:lnTo>
                <a:lnTo>
                  <a:pt x="2655272" y="4578172"/>
                </a:lnTo>
                <a:lnTo>
                  <a:pt x="2624767" y="4573088"/>
                </a:lnTo>
                <a:lnTo>
                  <a:pt x="2593870" y="4568004"/>
                </a:lnTo>
                <a:lnTo>
                  <a:pt x="2579008" y="4565657"/>
                </a:lnTo>
                <a:lnTo>
                  <a:pt x="2563364" y="4563702"/>
                </a:lnTo>
                <a:lnTo>
                  <a:pt x="2554760" y="4562137"/>
                </a:lnTo>
                <a:lnTo>
                  <a:pt x="2546938" y="4559791"/>
                </a:lnTo>
                <a:lnTo>
                  <a:pt x="2539508" y="4556662"/>
                </a:lnTo>
                <a:lnTo>
                  <a:pt x="2532468" y="4553142"/>
                </a:lnTo>
                <a:lnTo>
                  <a:pt x="2526210" y="4548449"/>
                </a:lnTo>
                <a:lnTo>
                  <a:pt x="2519953" y="4543365"/>
                </a:lnTo>
                <a:lnTo>
                  <a:pt x="2514477" y="4537107"/>
                </a:lnTo>
                <a:lnTo>
                  <a:pt x="2509784" y="4530850"/>
                </a:lnTo>
                <a:lnTo>
                  <a:pt x="2504700" y="4523810"/>
                </a:lnTo>
                <a:lnTo>
                  <a:pt x="2500789" y="4515597"/>
                </a:lnTo>
                <a:lnTo>
                  <a:pt x="2496878" y="4507775"/>
                </a:lnTo>
                <a:lnTo>
                  <a:pt x="2493749" y="4498780"/>
                </a:lnTo>
                <a:lnTo>
                  <a:pt x="2490620" y="4489785"/>
                </a:lnTo>
                <a:lnTo>
                  <a:pt x="2488274" y="4480007"/>
                </a:lnTo>
                <a:lnTo>
                  <a:pt x="2485927" y="4470230"/>
                </a:lnTo>
                <a:lnTo>
                  <a:pt x="2484363" y="4460061"/>
                </a:lnTo>
                <a:lnTo>
                  <a:pt x="2478497" y="4424080"/>
                </a:lnTo>
                <a:lnTo>
                  <a:pt x="2472630" y="4388882"/>
                </a:lnTo>
                <a:lnTo>
                  <a:pt x="2460506" y="4318093"/>
                </a:lnTo>
                <a:lnTo>
                  <a:pt x="2448773" y="4247696"/>
                </a:lnTo>
                <a:lnTo>
                  <a:pt x="2442907" y="4212106"/>
                </a:lnTo>
                <a:lnTo>
                  <a:pt x="2437431" y="4176908"/>
                </a:lnTo>
                <a:lnTo>
                  <a:pt x="2432738" y="4140927"/>
                </a:lnTo>
                <a:lnTo>
                  <a:pt x="2428045" y="4105337"/>
                </a:lnTo>
                <a:lnTo>
                  <a:pt x="2424525" y="4069356"/>
                </a:lnTo>
                <a:lnTo>
                  <a:pt x="2421396" y="4033375"/>
                </a:lnTo>
                <a:lnTo>
                  <a:pt x="2419832" y="3997394"/>
                </a:lnTo>
                <a:lnTo>
                  <a:pt x="2418659" y="3979013"/>
                </a:lnTo>
                <a:lnTo>
                  <a:pt x="2418659" y="3961022"/>
                </a:lnTo>
                <a:lnTo>
                  <a:pt x="2418267" y="3942641"/>
                </a:lnTo>
                <a:lnTo>
                  <a:pt x="2418659" y="3924259"/>
                </a:lnTo>
                <a:lnTo>
                  <a:pt x="2419050" y="3905487"/>
                </a:lnTo>
                <a:lnTo>
                  <a:pt x="2420223" y="3887105"/>
                </a:lnTo>
                <a:lnTo>
                  <a:pt x="2402624" y="3837045"/>
                </a:lnTo>
                <a:lnTo>
                  <a:pt x="2366252" y="3812406"/>
                </a:lnTo>
                <a:lnTo>
                  <a:pt x="2326751" y="4137407"/>
                </a:lnTo>
                <a:lnTo>
                  <a:pt x="2327924" y="4148749"/>
                </a:lnTo>
                <a:lnTo>
                  <a:pt x="2328316" y="4159699"/>
                </a:lnTo>
                <a:lnTo>
                  <a:pt x="2328316" y="4171041"/>
                </a:lnTo>
                <a:lnTo>
                  <a:pt x="2328316" y="4181992"/>
                </a:lnTo>
                <a:lnTo>
                  <a:pt x="2327533" y="4192942"/>
                </a:lnTo>
                <a:lnTo>
                  <a:pt x="2326360" y="4203893"/>
                </a:lnTo>
                <a:lnTo>
                  <a:pt x="2324404" y="4225403"/>
                </a:lnTo>
                <a:lnTo>
                  <a:pt x="2320494" y="4247305"/>
                </a:lnTo>
                <a:lnTo>
                  <a:pt x="2316583" y="4268424"/>
                </a:lnTo>
                <a:lnTo>
                  <a:pt x="2308370" y="4311445"/>
                </a:lnTo>
                <a:lnTo>
                  <a:pt x="2308370" y="4325915"/>
                </a:lnTo>
                <a:lnTo>
                  <a:pt x="2306805" y="4340386"/>
                </a:lnTo>
                <a:lnTo>
                  <a:pt x="2305241" y="4354074"/>
                </a:lnTo>
                <a:lnTo>
                  <a:pt x="2302894" y="4368154"/>
                </a:lnTo>
                <a:lnTo>
                  <a:pt x="2299766" y="4381451"/>
                </a:lnTo>
                <a:lnTo>
                  <a:pt x="2296246" y="4394748"/>
                </a:lnTo>
                <a:lnTo>
                  <a:pt x="2291944" y="4408045"/>
                </a:lnTo>
                <a:lnTo>
                  <a:pt x="2287641" y="4420952"/>
                </a:lnTo>
                <a:lnTo>
                  <a:pt x="2278646" y="4447937"/>
                </a:lnTo>
                <a:lnTo>
                  <a:pt x="2274735" y="4460843"/>
                </a:lnTo>
                <a:lnTo>
                  <a:pt x="2270824" y="4474532"/>
                </a:lnTo>
                <a:lnTo>
                  <a:pt x="2266522" y="4487829"/>
                </a:lnTo>
                <a:lnTo>
                  <a:pt x="2263785" y="4501909"/>
                </a:lnTo>
                <a:lnTo>
                  <a:pt x="2261047" y="4515988"/>
                </a:lnTo>
                <a:lnTo>
                  <a:pt x="2259092" y="4530850"/>
                </a:lnTo>
                <a:lnTo>
                  <a:pt x="2258309" y="4533978"/>
                </a:lnTo>
                <a:lnTo>
                  <a:pt x="2257527" y="4536716"/>
                </a:lnTo>
                <a:lnTo>
                  <a:pt x="2255963" y="4540236"/>
                </a:lnTo>
                <a:lnTo>
                  <a:pt x="2254398" y="4543365"/>
                </a:lnTo>
                <a:lnTo>
                  <a:pt x="2249705" y="4550404"/>
                </a:lnTo>
                <a:lnTo>
                  <a:pt x="2243839" y="4557835"/>
                </a:lnTo>
                <a:lnTo>
                  <a:pt x="2236799" y="4565657"/>
                </a:lnTo>
                <a:lnTo>
                  <a:pt x="2229368" y="4573088"/>
                </a:lnTo>
                <a:lnTo>
                  <a:pt x="2220373" y="4580910"/>
                </a:lnTo>
                <a:lnTo>
                  <a:pt x="2211378" y="4588341"/>
                </a:lnTo>
                <a:lnTo>
                  <a:pt x="2201600" y="4595772"/>
                </a:lnTo>
                <a:lnTo>
                  <a:pt x="2191823" y="4603202"/>
                </a:lnTo>
                <a:lnTo>
                  <a:pt x="2182045" y="4609460"/>
                </a:lnTo>
                <a:lnTo>
                  <a:pt x="2172268" y="4614935"/>
                </a:lnTo>
                <a:lnTo>
                  <a:pt x="2162882" y="4620411"/>
                </a:lnTo>
                <a:lnTo>
                  <a:pt x="2153887" y="4624713"/>
                </a:lnTo>
                <a:lnTo>
                  <a:pt x="2145674" y="4627842"/>
                </a:lnTo>
                <a:lnTo>
                  <a:pt x="2138243" y="4630579"/>
                </a:lnTo>
                <a:lnTo>
                  <a:pt x="2126510" y="4633708"/>
                </a:lnTo>
                <a:lnTo>
                  <a:pt x="2114777" y="4637228"/>
                </a:lnTo>
                <a:lnTo>
                  <a:pt x="2090138" y="4645832"/>
                </a:lnTo>
                <a:lnTo>
                  <a:pt x="2077623" y="4649743"/>
                </a:lnTo>
                <a:lnTo>
                  <a:pt x="2065108" y="4653263"/>
                </a:lnTo>
                <a:lnTo>
                  <a:pt x="2052593" y="4657174"/>
                </a:lnTo>
                <a:lnTo>
                  <a:pt x="2039687" y="4660303"/>
                </a:lnTo>
                <a:lnTo>
                  <a:pt x="2027171" y="4662258"/>
                </a:lnTo>
                <a:lnTo>
                  <a:pt x="2014265" y="4663822"/>
                </a:lnTo>
                <a:lnTo>
                  <a:pt x="2008007" y="4664213"/>
                </a:lnTo>
                <a:lnTo>
                  <a:pt x="2001359" y="4664213"/>
                </a:lnTo>
                <a:lnTo>
                  <a:pt x="1995102" y="4664213"/>
                </a:lnTo>
                <a:lnTo>
                  <a:pt x="1988844" y="4663431"/>
                </a:lnTo>
                <a:lnTo>
                  <a:pt x="1982195" y="4662258"/>
                </a:lnTo>
                <a:lnTo>
                  <a:pt x="1975938" y="4661085"/>
                </a:lnTo>
                <a:lnTo>
                  <a:pt x="1969289" y="4659520"/>
                </a:lnTo>
                <a:lnTo>
                  <a:pt x="1963032" y="4657565"/>
                </a:lnTo>
                <a:lnTo>
                  <a:pt x="1956774" y="4654827"/>
                </a:lnTo>
                <a:lnTo>
                  <a:pt x="1950125" y="4652089"/>
                </a:lnTo>
                <a:lnTo>
                  <a:pt x="1943868" y="4648570"/>
                </a:lnTo>
                <a:lnTo>
                  <a:pt x="1937610" y="4644659"/>
                </a:lnTo>
                <a:lnTo>
                  <a:pt x="1941130" y="4631752"/>
                </a:lnTo>
                <a:lnTo>
                  <a:pt x="1939566" y="4630579"/>
                </a:lnTo>
                <a:lnTo>
                  <a:pt x="1938001" y="4638010"/>
                </a:lnTo>
                <a:lnTo>
                  <a:pt x="1937610" y="4644659"/>
                </a:lnTo>
                <a:lnTo>
                  <a:pt x="1934091" y="4641139"/>
                </a:lnTo>
                <a:lnTo>
                  <a:pt x="1930179" y="4638010"/>
                </a:lnTo>
                <a:lnTo>
                  <a:pt x="1926269" y="4635272"/>
                </a:lnTo>
                <a:lnTo>
                  <a:pt x="1922357" y="4632926"/>
                </a:lnTo>
                <a:lnTo>
                  <a:pt x="1918446" y="4630970"/>
                </a:lnTo>
                <a:lnTo>
                  <a:pt x="1914536" y="4629797"/>
                </a:lnTo>
                <a:lnTo>
                  <a:pt x="1910234" y="4629015"/>
                </a:lnTo>
                <a:lnTo>
                  <a:pt x="1906322" y="4628624"/>
                </a:lnTo>
                <a:lnTo>
                  <a:pt x="1902411" y="4627842"/>
                </a:lnTo>
                <a:lnTo>
                  <a:pt x="1898501" y="4627842"/>
                </a:lnTo>
                <a:lnTo>
                  <a:pt x="1889897" y="4628624"/>
                </a:lnTo>
                <a:lnTo>
                  <a:pt x="1881293" y="4629797"/>
                </a:lnTo>
                <a:lnTo>
                  <a:pt x="1873079" y="4630970"/>
                </a:lnTo>
                <a:lnTo>
                  <a:pt x="1864475" y="4632535"/>
                </a:lnTo>
                <a:lnTo>
                  <a:pt x="1855871" y="4633317"/>
                </a:lnTo>
                <a:lnTo>
                  <a:pt x="1847658" y="4633708"/>
                </a:lnTo>
                <a:lnTo>
                  <a:pt x="1843356" y="4633317"/>
                </a:lnTo>
                <a:lnTo>
                  <a:pt x="1839445" y="4632926"/>
                </a:lnTo>
                <a:lnTo>
                  <a:pt x="1835534" y="4632535"/>
                </a:lnTo>
                <a:lnTo>
                  <a:pt x="1831623" y="4630970"/>
                </a:lnTo>
                <a:lnTo>
                  <a:pt x="1827321" y="4629406"/>
                </a:lnTo>
                <a:lnTo>
                  <a:pt x="1823410" y="4627450"/>
                </a:lnTo>
                <a:lnTo>
                  <a:pt x="1819890" y="4624713"/>
                </a:lnTo>
                <a:lnTo>
                  <a:pt x="1815979" y="4622366"/>
                </a:lnTo>
                <a:lnTo>
                  <a:pt x="1812459" y="4618455"/>
                </a:lnTo>
                <a:lnTo>
                  <a:pt x="1808548" y="4614153"/>
                </a:lnTo>
                <a:lnTo>
                  <a:pt x="1802682" y="4606331"/>
                </a:lnTo>
                <a:lnTo>
                  <a:pt x="1796424" y="4597727"/>
                </a:lnTo>
                <a:lnTo>
                  <a:pt x="1790949" y="4588732"/>
                </a:lnTo>
                <a:lnTo>
                  <a:pt x="1786256" y="4579737"/>
                </a:lnTo>
                <a:lnTo>
                  <a:pt x="1781954" y="4570350"/>
                </a:lnTo>
                <a:lnTo>
                  <a:pt x="1778043" y="4560964"/>
                </a:lnTo>
                <a:lnTo>
                  <a:pt x="1774523" y="4551578"/>
                </a:lnTo>
                <a:lnTo>
                  <a:pt x="1771394" y="4541800"/>
                </a:lnTo>
                <a:lnTo>
                  <a:pt x="1768657" y="4532023"/>
                </a:lnTo>
                <a:lnTo>
                  <a:pt x="1766310" y="4522246"/>
                </a:lnTo>
                <a:lnTo>
                  <a:pt x="1763963" y="4512077"/>
                </a:lnTo>
                <a:lnTo>
                  <a:pt x="1762399" y="4502300"/>
                </a:lnTo>
                <a:lnTo>
                  <a:pt x="1759270" y="4481180"/>
                </a:lnTo>
                <a:lnTo>
                  <a:pt x="1757315" y="4460452"/>
                </a:lnTo>
                <a:lnTo>
                  <a:pt x="1755750" y="4439333"/>
                </a:lnTo>
                <a:lnTo>
                  <a:pt x="1754186" y="4417823"/>
                </a:lnTo>
                <a:lnTo>
                  <a:pt x="1752230" y="4375193"/>
                </a:lnTo>
                <a:lnTo>
                  <a:pt x="1750275" y="4354074"/>
                </a:lnTo>
                <a:lnTo>
                  <a:pt x="1747928" y="4333346"/>
                </a:lnTo>
                <a:lnTo>
                  <a:pt x="1744800" y="4312618"/>
                </a:lnTo>
                <a:lnTo>
                  <a:pt x="1743236" y="4302449"/>
                </a:lnTo>
                <a:lnTo>
                  <a:pt x="1740889" y="4292672"/>
                </a:lnTo>
                <a:lnTo>
                  <a:pt x="1737369" y="4275855"/>
                </a:lnTo>
                <a:lnTo>
                  <a:pt x="1734240" y="4259038"/>
                </a:lnTo>
                <a:lnTo>
                  <a:pt x="1731503" y="4241830"/>
                </a:lnTo>
                <a:lnTo>
                  <a:pt x="1728765" y="4225012"/>
                </a:lnTo>
                <a:lnTo>
                  <a:pt x="1727201" y="4207413"/>
                </a:lnTo>
                <a:lnTo>
                  <a:pt x="1725636" y="4189814"/>
                </a:lnTo>
                <a:lnTo>
                  <a:pt x="1723289" y="4154615"/>
                </a:lnTo>
                <a:lnTo>
                  <a:pt x="1721334" y="4119025"/>
                </a:lnTo>
                <a:lnTo>
                  <a:pt x="1719379" y="4083436"/>
                </a:lnTo>
                <a:lnTo>
                  <a:pt x="1717814" y="4047846"/>
                </a:lnTo>
                <a:lnTo>
                  <a:pt x="1715468" y="4012647"/>
                </a:lnTo>
                <a:lnTo>
                  <a:pt x="1715077" y="3938730"/>
                </a:lnTo>
                <a:lnTo>
                  <a:pt x="1715077" y="3864422"/>
                </a:lnTo>
                <a:lnTo>
                  <a:pt x="1708819" y="3857773"/>
                </a:lnTo>
                <a:lnTo>
                  <a:pt x="1704126" y="3850733"/>
                </a:lnTo>
                <a:lnTo>
                  <a:pt x="1699824" y="3843694"/>
                </a:lnTo>
                <a:lnTo>
                  <a:pt x="1696695" y="3835872"/>
                </a:lnTo>
                <a:lnTo>
                  <a:pt x="1694740" y="3828441"/>
                </a:lnTo>
                <a:lnTo>
                  <a:pt x="1693175" y="3821010"/>
                </a:lnTo>
                <a:lnTo>
                  <a:pt x="1692393" y="3812797"/>
                </a:lnTo>
                <a:lnTo>
                  <a:pt x="1692002" y="3804193"/>
                </a:lnTo>
                <a:lnTo>
                  <a:pt x="1692002" y="3796371"/>
                </a:lnTo>
                <a:lnTo>
                  <a:pt x="1692393" y="3787767"/>
                </a:lnTo>
                <a:lnTo>
                  <a:pt x="1693566" y="3770950"/>
                </a:lnTo>
                <a:lnTo>
                  <a:pt x="1695130" y="3754132"/>
                </a:lnTo>
                <a:lnTo>
                  <a:pt x="1696304" y="3737315"/>
                </a:lnTo>
                <a:lnTo>
                  <a:pt x="1679878" y="3637195"/>
                </a:lnTo>
                <a:lnTo>
                  <a:pt x="1676358" y="3626244"/>
                </a:lnTo>
                <a:lnTo>
                  <a:pt x="1672838" y="3616075"/>
                </a:lnTo>
                <a:lnTo>
                  <a:pt x="1669709" y="3605516"/>
                </a:lnTo>
                <a:lnTo>
                  <a:pt x="1666972" y="3595347"/>
                </a:lnTo>
                <a:lnTo>
                  <a:pt x="1664625" y="3584397"/>
                </a:lnTo>
                <a:lnTo>
                  <a:pt x="1663061" y="3573837"/>
                </a:lnTo>
                <a:lnTo>
                  <a:pt x="1661105" y="3563669"/>
                </a:lnTo>
                <a:lnTo>
                  <a:pt x="1659932" y="3552718"/>
                </a:lnTo>
                <a:lnTo>
                  <a:pt x="1657977" y="3530817"/>
                </a:lnTo>
                <a:lnTo>
                  <a:pt x="1657194" y="3509697"/>
                </a:lnTo>
                <a:lnTo>
                  <a:pt x="1656803" y="3488187"/>
                </a:lnTo>
                <a:lnTo>
                  <a:pt x="1656803" y="3466286"/>
                </a:lnTo>
                <a:lnTo>
                  <a:pt x="1657977" y="3422483"/>
                </a:lnTo>
                <a:lnTo>
                  <a:pt x="1658758" y="3379071"/>
                </a:lnTo>
                <a:lnTo>
                  <a:pt x="1659150" y="3357561"/>
                </a:lnTo>
                <a:lnTo>
                  <a:pt x="1658758" y="3335659"/>
                </a:lnTo>
                <a:lnTo>
                  <a:pt x="1657585" y="3314149"/>
                </a:lnTo>
                <a:lnTo>
                  <a:pt x="1655630" y="3293030"/>
                </a:lnTo>
                <a:lnTo>
                  <a:pt x="1666189" y="3284426"/>
                </a:lnTo>
                <a:lnTo>
                  <a:pt x="1665407" y="3281688"/>
                </a:lnTo>
                <a:lnTo>
                  <a:pt x="1655630" y="3293030"/>
                </a:lnTo>
                <a:lnTo>
                  <a:pt x="1653674" y="3289119"/>
                </a:lnTo>
                <a:lnTo>
                  <a:pt x="1651719" y="3285208"/>
                </a:lnTo>
                <a:lnTo>
                  <a:pt x="1648981" y="3277777"/>
                </a:lnTo>
                <a:lnTo>
                  <a:pt x="1647026" y="3269564"/>
                </a:lnTo>
                <a:lnTo>
                  <a:pt x="1645461" y="3261743"/>
                </a:lnTo>
                <a:lnTo>
                  <a:pt x="1644679" y="3253138"/>
                </a:lnTo>
                <a:lnTo>
                  <a:pt x="1644288" y="3244534"/>
                </a:lnTo>
                <a:lnTo>
                  <a:pt x="1643115" y="3227326"/>
                </a:lnTo>
                <a:lnTo>
                  <a:pt x="1642332" y="3209727"/>
                </a:lnTo>
                <a:lnTo>
                  <a:pt x="1641550" y="3201514"/>
                </a:lnTo>
                <a:lnTo>
                  <a:pt x="1639986" y="3193301"/>
                </a:lnTo>
                <a:lnTo>
                  <a:pt x="1638421" y="3185479"/>
                </a:lnTo>
                <a:lnTo>
                  <a:pt x="1635293" y="3177657"/>
                </a:lnTo>
                <a:lnTo>
                  <a:pt x="1633337" y="3173746"/>
                </a:lnTo>
                <a:lnTo>
                  <a:pt x="1631773" y="3170226"/>
                </a:lnTo>
                <a:lnTo>
                  <a:pt x="1629426" y="3166706"/>
                </a:lnTo>
                <a:lnTo>
                  <a:pt x="1626689" y="3163577"/>
                </a:lnTo>
                <a:lnTo>
                  <a:pt x="1604005" y="3386893"/>
                </a:lnTo>
                <a:lnTo>
                  <a:pt x="1604787" y="3409186"/>
                </a:lnTo>
                <a:lnTo>
                  <a:pt x="1604787" y="3431478"/>
                </a:lnTo>
                <a:lnTo>
                  <a:pt x="1604005" y="3453379"/>
                </a:lnTo>
                <a:lnTo>
                  <a:pt x="1602441" y="3475672"/>
                </a:lnTo>
                <a:lnTo>
                  <a:pt x="1600094" y="3497573"/>
                </a:lnTo>
                <a:lnTo>
                  <a:pt x="1597356" y="3519084"/>
                </a:lnTo>
                <a:lnTo>
                  <a:pt x="1594228" y="3540985"/>
                </a:lnTo>
                <a:lnTo>
                  <a:pt x="1591099" y="3562104"/>
                </a:lnTo>
                <a:lnTo>
                  <a:pt x="1584059" y="3605516"/>
                </a:lnTo>
                <a:lnTo>
                  <a:pt x="1577020" y="3648536"/>
                </a:lnTo>
                <a:lnTo>
                  <a:pt x="1574282" y="3670438"/>
                </a:lnTo>
                <a:lnTo>
                  <a:pt x="1571544" y="3691948"/>
                </a:lnTo>
                <a:lnTo>
                  <a:pt x="1569197" y="3713850"/>
                </a:lnTo>
                <a:lnTo>
                  <a:pt x="1568024" y="3736142"/>
                </a:lnTo>
                <a:lnTo>
                  <a:pt x="1562549" y="3773296"/>
                </a:lnTo>
                <a:lnTo>
                  <a:pt x="1557074" y="3810059"/>
                </a:lnTo>
                <a:lnTo>
                  <a:pt x="1551598" y="3847213"/>
                </a:lnTo>
                <a:lnTo>
                  <a:pt x="1544558" y="3883194"/>
                </a:lnTo>
                <a:lnTo>
                  <a:pt x="1537519" y="3918784"/>
                </a:lnTo>
                <a:lnTo>
                  <a:pt x="1530088" y="3954765"/>
                </a:lnTo>
                <a:lnTo>
                  <a:pt x="1525395" y="3971973"/>
                </a:lnTo>
                <a:lnTo>
                  <a:pt x="1521093" y="3989572"/>
                </a:lnTo>
                <a:lnTo>
                  <a:pt x="1516009" y="4006390"/>
                </a:lnTo>
                <a:lnTo>
                  <a:pt x="1511315" y="4023207"/>
                </a:lnTo>
                <a:lnTo>
                  <a:pt x="1505840" y="4040415"/>
                </a:lnTo>
                <a:lnTo>
                  <a:pt x="1499973" y="4056841"/>
                </a:lnTo>
                <a:lnTo>
                  <a:pt x="1494498" y="4073267"/>
                </a:lnTo>
                <a:lnTo>
                  <a:pt x="1488241" y="4089693"/>
                </a:lnTo>
                <a:lnTo>
                  <a:pt x="1481592" y="4105728"/>
                </a:lnTo>
                <a:lnTo>
                  <a:pt x="1474161" y="4121372"/>
                </a:lnTo>
                <a:lnTo>
                  <a:pt x="1467122" y="4137016"/>
                </a:lnTo>
                <a:lnTo>
                  <a:pt x="1459299" y="4152660"/>
                </a:lnTo>
                <a:lnTo>
                  <a:pt x="1451087" y="4167912"/>
                </a:lnTo>
                <a:lnTo>
                  <a:pt x="1442482" y="4182383"/>
                </a:lnTo>
                <a:lnTo>
                  <a:pt x="1433878" y="4197245"/>
                </a:lnTo>
                <a:lnTo>
                  <a:pt x="1424492" y="4212106"/>
                </a:lnTo>
                <a:lnTo>
                  <a:pt x="1414715" y="4225795"/>
                </a:lnTo>
                <a:lnTo>
                  <a:pt x="1404155" y="4239483"/>
                </a:lnTo>
                <a:lnTo>
                  <a:pt x="1393595" y="4253562"/>
                </a:lnTo>
                <a:lnTo>
                  <a:pt x="1381863" y="4266860"/>
                </a:lnTo>
                <a:lnTo>
                  <a:pt x="1371303" y="4278201"/>
                </a:lnTo>
                <a:lnTo>
                  <a:pt x="1360743" y="4289152"/>
                </a:lnTo>
                <a:lnTo>
                  <a:pt x="1349793" y="4298930"/>
                </a:lnTo>
                <a:lnTo>
                  <a:pt x="1338842" y="4307925"/>
                </a:lnTo>
                <a:lnTo>
                  <a:pt x="1327500" y="4315356"/>
                </a:lnTo>
                <a:lnTo>
                  <a:pt x="1316549" y="4322004"/>
                </a:lnTo>
                <a:lnTo>
                  <a:pt x="1305208" y="4327871"/>
                </a:lnTo>
                <a:lnTo>
                  <a:pt x="1293866" y="4332955"/>
                </a:lnTo>
                <a:lnTo>
                  <a:pt x="1282133" y="4336475"/>
                </a:lnTo>
                <a:lnTo>
                  <a:pt x="1270400" y="4339604"/>
                </a:lnTo>
                <a:lnTo>
                  <a:pt x="1258276" y="4340777"/>
                </a:lnTo>
                <a:lnTo>
                  <a:pt x="1246543" y="4341559"/>
                </a:lnTo>
                <a:lnTo>
                  <a:pt x="1234028" y="4341168"/>
                </a:lnTo>
                <a:lnTo>
                  <a:pt x="1221513" y="4339995"/>
                </a:lnTo>
                <a:lnTo>
                  <a:pt x="1208607" y="4337648"/>
                </a:lnTo>
                <a:lnTo>
                  <a:pt x="1195309" y="4334128"/>
                </a:lnTo>
                <a:lnTo>
                  <a:pt x="1182012" y="4333346"/>
                </a:lnTo>
                <a:lnTo>
                  <a:pt x="1169888" y="4332955"/>
                </a:lnTo>
                <a:lnTo>
                  <a:pt x="1156591" y="4332955"/>
                </a:lnTo>
                <a:lnTo>
                  <a:pt x="1143685" y="4332955"/>
                </a:lnTo>
                <a:lnTo>
                  <a:pt x="1117873" y="4333737"/>
                </a:lnTo>
                <a:lnTo>
                  <a:pt x="1092451" y="4334519"/>
                </a:lnTo>
                <a:lnTo>
                  <a:pt x="1079545" y="4334519"/>
                </a:lnTo>
                <a:lnTo>
                  <a:pt x="1066639" y="4334128"/>
                </a:lnTo>
                <a:lnTo>
                  <a:pt x="1053733" y="4333346"/>
                </a:lnTo>
                <a:lnTo>
                  <a:pt x="1041218" y="4331782"/>
                </a:lnTo>
                <a:lnTo>
                  <a:pt x="1028311" y="4329826"/>
                </a:lnTo>
                <a:lnTo>
                  <a:pt x="1015405" y="4326697"/>
                </a:lnTo>
                <a:lnTo>
                  <a:pt x="1002890" y="4323178"/>
                </a:lnTo>
                <a:lnTo>
                  <a:pt x="990375" y="4318093"/>
                </a:lnTo>
                <a:lnTo>
                  <a:pt x="957523" y="4311836"/>
                </a:lnTo>
                <a:lnTo>
                  <a:pt x="950483" y="4312618"/>
                </a:lnTo>
                <a:lnTo>
                  <a:pt x="943443" y="4313009"/>
                </a:lnTo>
                <a:lnTo>
                  <a:pt x="936795" y="4312618"/>
                </a:lnTo>
                <a:lnTo>
                  <a:pt x="930537" y="4311836"/>
                </a:lnTo>
                <a:lnTo>
                  <a:pt x="924280" y="4309880"/>
                </a:lnTo>
                <a:lnTo>
                  <a:pt x="918805" y="4307925"/>
                </a:lnTo>
                <a:lnTo>
                  <a:pt x="912938" y="4304796"/>
                </a:lnTo>
                <a:lnTo>
                  <a:pt x="907854" y="4301276"/>
                </a:lnTo>
                <a:lnTo>
                  <a:pt x="903161" y="4296583"/>
                </a:lnTo>
                <a:lnTo>
                  <a:pt x="898468" y="4291890"/>
                </a:lnTo>
                <a:lnTo>
                  <a:pt x="894165" y="4286023"/>
                </a:lnTo>
                <a:lnTo>
                  <a:pt x="890645" y="4279766"/>
                </a:lnTo>
                <a:lnTo>
                  <a:pt x="887126" y="4273117"/>
                </a:lnTo>
                <a:lnTo>
                  <a:pt x="884388" y="4266077"/>
                </a:lnTo>
                <a:lnTo>
                  <a:pt x="881650" y="4257864"/>
                </a:lnTo>
                <a:lnTo>
                  <a:pt x="879695" y="4249260"/>
                </a:lnTo>
                <a:lnTo>
                  <a:pt x="876175" y="4234399"/>
                </a:lnTo>
                <a:lnTo>
                  <a:pt x="872655" y="4219537"/>
                </a:lnTo>
                <a:lnTo>
                  <a:pt x="864833" y="4190205"/>
                </a:lnTo>
                <a:lnTo>
                  <a:pt x="856229" y="4160481"/>
                </a:lnTo>
                <a:lnTo>
                  <a:pt x="847625" y="4131540"/>
                </a:lnTo>
                <a:lnTo>
                  <a:pt x="843714" y="4116679"/>
                </a:lnTo>
                <a:lnTo>
                  <a:pt x="840194" y="4101817"/>
                </a:lnTo>
                <a:lnTo>
                  <a:pt x="837065" y="4086564"/>
                </a:lnTo>
                <a:lnTo>
                  <a:pt x="833937" y="4071312"/>
                </a:lnTo>
                <a:lnTo>
                  <a:pt x="831590" y="4056450"/>
                </a:lnTo>
                <a:lnTo>
                  <a:pt x="830417" y="4040806"/>
                </a:lnTo>
                <a:lnTo>
                  <a:pt x="828852" y="4024771"/>
                </a:lnTo>
                <a:lnTo>
                  <a:pt x="828852" y="4008736"/>
                </a:lnTo>
                <a:lnTo>
                  <a:pt x="822204" y="3993092"/>
                </a:lnTo>
                <a:lnTo>
                  <a:pt x="816337" y="3977057"/>
                </a:lnTo>
                <a:lnTo>
                  <a:pt x="810862" y="3960240"/>
                </a:lnTo>
                <a:lnTo>
                  <a:pt x="805386" y="3944205"/>
                </a:lnTo>
                <a:lnTo>
                  <a:pt x="800302" y="3927779"/>
                </a:lnTo>
                <a:lnTo>
                  <a:pt x="796391" y="3910962"/>
                </a:lnTo>
                <a:lnTo>
                  <a:pt x="792480" y="3894536"/>
                </a:lnTo>
                <a:lnTo>
                  <a:pt x="788960" y="3876937"/>
                </a:lnTo>
                <a:lnTo>
                  <a:pt x="785441" y="3860120"/>
                </a:lnTo>
                <a:lnTo>
                  <a:pt x="782703" y="3842520"/>
                </a:lnTo>
                <a:lnTo>
                  <a:pt x="779965" y="3825703"/>
                </a:lnTo>
                <a:lnTo>
                  <a:pt x="777619" y="3808104"/>
                </a:lnTo>
                <a:lnTo>
                  <a:pt x="776054" y="3790504"/>
                </a:lnTo>
                <a:lnTo>
                  <a:pt x="774099" y="3772514"/>
                </a:lnTo>
                <a:lnTo>
                  <a:pt x="771361" y="3736924"/>
                </a:lnTo>
                <a:lnTo>
                  <a:pt x="769797" y="3732231"/>
                </a:lnTo>
                <a:lnTo>
                  <a:pt x="768232" y="3726756"/>
                </a:lnTo>
                <a:lnTo>
                  <a:pt x="767450" y="3720498"/>
                </a:lnTo>
                <a:lnTo>
                  <a:pt x="767059" y="3714241"/>
                </a:lnTo>
                <a:lnTo>
                  <a:pt x="767059" y="3701334"/>
                </a:lnTo>
                <a:lnTo>
                  <a:pt x="766668" y="3694686"/>
                </a:lnTo>
                <a:lnTo>
                  <a:pt x="766668" y="3688428"/>
                </a:lnTo>
                <a:lnTo>
                  <a:pt x="765495" y="3682171"/>
                </a:lnTo>
                <a:lnTo>
                  <a:pt x="764321" y="3676695"/>
                </a:lnTo>
                <a:lnTo>
                  <a:pt x="761975" y="3672002"/>
                </a:lnTo>
                <a:lnTo>
                  <a:pt x="760802" y="3670047"/>
                </a:lnTo>
                <a:lnTo>
                  <a:pt x="758846" y="3668482"/>
                </a:lnTo>
                <a:lnTo>
                  <a:pt x="757282" y="3666527"/>
                </a:lnTo>
                <a:lnTo>
                  <a:pt x="754935" y="3665354"/>
                </a:lnTo>
                <a:lnTo>
                  <a:pt x="752588" y="3663789"/>
                </a:lnTo>
                <a:lnTo>
                  <a:pt x="750242" y="3663007"/>
                </a:lnTo>
                <a:lnTo>
                  <a:pt x="747113" y="3662616"/>
                </a:lnTo>
                <a:lnTo>
                  <a:pt x="743202" y="3662225"/>
                </a:lnTo>
                <a:lnTo>
                  <a:pt x="739291" y="3662616"/>
                </a:lnTo>
                <a:lnTo>
                  <a:pt x="735380" y="3663007"/>
                </a:lnTo>
                <a:lnTo>
                  <a:pt x="731469" y="3681389"/>
                </a:lnTo>
                <a:lnTo>
                  <a:pt x="727167" y="3699379"/>
                </a:lnTo>
                <a:lnTo>
                  <a:pt x="722865" y="3717369"/>
                </a:lnTo>
                <a:lnTo>
                  <a:pt x="720128" y="3725974"/>
                </a:lnTo>
                <a:lnTo>
                  <a:pt x="716999" y="3733795"/>
                </a:lnTo>
                <a:lnTo>
                  <a:pt x="713870" y="3742008"/>
                </a:lnTo>
                <a:lnTo>
                  <a:pt x="709959" y="3749830"/>
                </a:lnTo>
                <a:lnTo>
                  <a:pt x="706048" y="3757261"/>
                </a:lnTo>
                <a:lnTo>
                  <a:pt x="700964" y="3763910"/>
                </a:lnTo>
                <a:lnTo>
                  <a:pt x="696271" y="3770167"/>
                </a:lnTo>
                <a:lnTo>
                  <a:pt x="690404" y="3775643"/>
                </a:lnTo>
                <a:lnTo>
                  <a:pt x="683756" y="3781118"/>
                </a:lnTo>
                <a:lnTo>
                  <a:pt x="676325" y="3786202"/>
                </a:lnTo>
                <a:lnTo>
                  <a:pt x="678280" y="3796762"/>
                </a:lnTo>
                <a:lnTo>
                  <a:pt x="680627" y="3808104"/>
                </a:lnTo>
                <a:lnTo>
                  <a:pt x="681800" y="3819446"/>
                </a:lnTo>
                <a:lnTo>
                  <a:pt x="682191" y="3825312"/>
                </a:lnTo>
                <a:lnTo>
                  <a:pt x="682191" y="3830787"/>
                </a:lnTo>
                <a:lnTo>
                  <a:pt x="682191" y="3835872"/>
                </a:lnTo>
                <a:lnTo>
                  <a:pt x="681409" y="3841347"/>
                </a:lnTo>
                <a:lnTo>
                  <a:pt x="680627" y="3845649"/>
                </a:lnTo>
                <a:lnTo>
                  <a:pt x="679062" y="3850342"/>
                </a:lnTo>
                <a:lnTo>
                  <a:pt x="677498" y="3853862"/>
                </a:lnTo>
                <a:lnTo>
                  <a:pt x="674760" y="3857382"/>
                </a:lnTo>
                <a:lnTo>
                  <a:pt x="671632" y="3860120"/>
                </a:lnTo>
                <a:lnTo>
                  <a:pt x="667721" y="3862466"/>
                </a:lnTo>
                <a:lnTo>
                  <a:pt x="659117" y="3866377"/>
                </a:lnTo>
                <a:lnTo>
                  <a:pt x="650903" y="3871070"/>
                </a:lnTo>
                <a:lnTo>
                  <a:pt x="643082" y="3876155"/>
                </a:lnTo>
                <a:lnTo>
                  <a:pt x="635651" y="3882021"/>
                </a:lnTo>
                <a:lnTo>
                  <a:pt x="628220" y="3888278"/>
                </a:lnTo>
                <a:lnTo>
                  <a:pt x="621180" y="3894536"/>
                </a:lnTo>
                <a:lnTo>
                  <a:pt x="614140" y="3901185"/>
                </a:lnTo>
                <a:lnTo>
                  <a:pt x="607492" y="3908224"/>
                </a:lnTo>
                <a:lnTo>
                  <a:pt x="593803" y="3922695"/>
                </a:lnTo>
                <a:lnTo>
                  <a:pt x="580897" y="3937166"/>
                </a:lnTo>
                <a:lnTo>
                  <a:pt x="567600" y="3951636"/>
                </a:lnTo>
                <a:lnTo>
                  <a:pt x="560951" y="3958676"/>
                </a:lnTo>
                <a:lnTo>
                  <a:pt x="553912" y="3965324"/>
                </a:lnTo>
                <a:lnTo>
                  <a:pt x="515584" y="3969627"/>
                </a:lnTo>
                <a:lnTo>
                  <a:pt x="476866" y="3974320"/>
                </a:lnTo>
                <a:lnTo>
                  <a:pt x="457702" y="3976666"/>
                </a:lnTo>
                <a:lnTo>
                  <a:pt x="437756" y="3977840"/>
                </a:lnTo>
                <a:lnTo>
                  <a:pt x="418592" y="3979013"/>
                </a:lnTo>
                <a:lnTo>
                  <a:pt x="399428" y="3980186"/>
                </a:lnTo>
                <a:lnTo>
                  <a:pt x="379874" y="3980968"/>
                </a:lnTo>
                <a:lnTo>
                  <a:pt x="360710" y="3980968"/>
                </a:lnTo>
                <a:lnTo>
                  <a:pt x="341546" y="3980186"/>
                </a:lnTo>
                <a:lnTo>
                  <a:pt x="321992" y="3978622"/>
                </a:lnTo>
                <a:lnTo>
                  <a:pt x="302828" y="3977057"/>
                </a:lnTo>
                <a:lnTo>
                  <a:pt x="283664" y="3974320"/>
                </a:lnTo>
                <a:lnTo>
                  <a:pt x="264109" y="3970800"/>
                </a:lnTo>
                <a:lnTo>
                  <a:pt x="244946" y="3966107"/>
                </a:lnTo>
                <a:lnTo>
                  <a:pt x="238297" y="3964151"/>
                </a:lnTo>
                <a:lnTo>
                  <a:pt x="232822" y="3961413"/>
                </a:lnTo>
                <a:lnTo>
                  <a:pt x="227737" y="3957894"/>
                </a:lnTo>
                <a:lnTo>
                  <a:pt x="223435" y="3953592"/>
                </a:lnTo>
                <a:lnTo>
                  <a:pt x="219915" y="3949290"/>
                </a:lnTo>
                <a:lnTo>
                  <a:pt x="216787" y="3944205"/>
                </a:lnTo>
                <a:lnTo>
                  <a:pt x="214049" y="3939121"/>
                </a:lnTo>
                <a:lnTo>
                  <a:pt x="211702" y="3933255"/>
                </a:lnTo>
                <a:lnTo>
                  <a:pt x="210138" y="3926997"/>
                </a:lnTo>
                <a:lnTo>
                  <a:pt x="208574" y="3920739"/>
                </a:lnTo>
                <a:lnTo>
                  <a:pt x="205836" y="3907833"/>
                </a:lnTo>
                <a:lnTo>
                  <a:pt x="202316" y="3881239"/>
                </a:lnTo>
                <a:lnTo>
                  <a:pt x="196059" y="3832352"/>
                </a:lnTo>
                <a:lnTo>
                  <a:pt x="189801" y="3784247"/>
                </a:lnTo>
                <a:lnTo>
                  <a:pt x="178850" y="3687646"/>
                </a:lnTo>
                <a:lnTo>
                  <a:pt x="142087" y="3236712"/>
                </a:lnTo>
                <a:lnTo>
                  <a:pt x="138958" y="3228108"/>
                </a:lnTo>
                <a:lnTo>
                  <a:pt x="137003" y="3220286"/>
                </a:lnTo>
                <a:lnTo>
                  <a:pt x="135047" y="3211682"/>
                </a:lnTo>
                <a:lnTo>
                  <a:pt x="133874" y="3203860"/>
                </a:lnTo>
                <a:lnTo>
                  <a:pt x="128399" y="3182350"/>
                </a:lnTo>
                <a:lnTo>
                  <a:pt x="122924" y="3160840"/>
                </a:lnTo>
                <a:lnTo>
                  <a:pt x="118230" y="3139329"/>
                </a:lnTo>
                <a:lnTo>
                  <a:pt x="114319" y="3118210"/>
                </a:lnTo>
                <a:lnTo>
                  <a:pt x="110017" y="3096309"/>
                </a:lnTo>
                <a:lnTo>
                  <a:pt x="106889" y="3074799"/>
                </a:lnTo>
                <a:lnTo>
                  <a:pt x="103760" y="3052897"/>
                </a:lnTo>
                <a:lnTo>
                  <a:pt x="101804" y="3030996"/>
                </a:lnTo>
                <a:lnTo>
                  <a:pt x="99849" y="3009094"/>
                </a:lnTo>
                <a:lnTo>
                  <a:pt x="98675" y="2987193"/>
                </a:lnTo>
                <a:lnTo>
                  <a:pt x="97502" y="2965683"/>
                </a:lnTo>
                <a:lnTo>
                  <a:pt x="97111" y="2943390"/>
                </a:lnTo>
                <a:lnTo>
                  <a:pt x="97111" y="2921489"/>
                </a:lnTo>
                <a:lnTo>
                  <a:pt x="97502" y="2899196"/>
                </a:lnTo>
                <a:lnTo>
                  <a:pt x="98675" y="2876904"/>
                </a:lnTo>
                <a:lnTo>
                  <a:pt x="99849" y="2854611"/>
                </a:lnTo>
                <a:lnTo>
                  <a:pt x="99067" y="2846007"/>
                </a:lnTo>
                <a:lnTo>
                  <a:pt x="98675" y="2838185"/>
                </a:lnTo>
                <a:lnTo>
                  <a:pt x="98675" y="2829581"/>
                </a:lnTo>
                <a:lnTo>
                  <a:pt x="99067" y="2820977"/>
                </a:lnTo>
                <a:lnTo>
                  <a:pt x="99849" y="2812764"/>
                </a:lnTo>
                <a:lnTo>
                  <a:pt x="101413" y="2803769"/>
                </a:lnTo>
                <a:lnTo>
                  <a:pt x="103369" y="2794774"/>
                </a:lnTo>
                <a:lnTo>
                  <a:pt x="106106" y="2786169"/>
                </a:lnTo>
                <a:lnTo>
                  <a:pt x="103369" y="2761922"/>
                </a:lnTo>
                <a:lnTo>
                  <a:pt x="99849" y="2756055"/>
                </a:lnTo>
                <a:lnTo>
                  <a:pt x="96720" y="2750189"/>
                </a:lnTo>
                <a:lnTo>
                  <a:pt x="93982" y="2744322"/>
                </a:lnTo>
                <a:lnTo>
                  <a:pt x="92027" y="2738456"/>
                </a:lnTo>
                <a:lnTo>
                  <a:pt x="89680" y="2732589"/>
                </a:lnTo>
                <a:lnTo>
                  <a:pt x="87725" y="2726332"/>
                </a:lnTo>
                <a:lnTo>
                  <a:pt x="84987" y="2714208"/>
                </a:lnTo>
                <a:lnTo>
                  <a:pt x="83423" y="2701693"/>
                </a:lnTo>
                <a:lnTo>
                  <a:pt x="82640" y="2688787"/>
                </a:lnTo>
                <a:lnTo>
                  <a:pt x="81858" y="2675489"/>
                </a:lnTo>
                <a:lnTo>
                  <a:pt x="81467" y="2662583"/>
                </a:lnTo>
                <a:lnTo>
                  <a:pt x="82640" y="2636380"/>
                </a:lnTo>
                <a:lnTo>
                  <a:pt x="83032" y="2610176"/>
                </a:lnTo>
                <a:lnTo>
                  <a:pt x="83032" y="2596879"/>
                </a:lnTo>
                <a:lnTo>
                  <a:pt x="81858" y="2583191"/>
                </a:lnTo>
                <a:lnTo>
                  <a:pt x="80685" y="2570284"/>
                </a:lnTo>
                <a:lnTo>
                  <a:pt x="78338" y="2557378"/>
                </a:lnTo>
                <a:lnTo>
                  <a:pt x="76774" y="2562854"/>
                </a:lnTo>
                <a:lnTo>
                  <a:pt x="75210" y="2568720"/>
                </a:lnTo>
                <a:lnTo>
                  <a:pt x="72863" y="2579671"/>
                </a:lnTo>
                <a:lnTo>
                  <a:pt x="71299" y="2591404"/>
                </a:lnTo>
                <a:lnTo>
                  <a:pt x="70517" y="2603136"/>
                </a:lnTo>
                <a:lnTo>
                  <a:pt x="70517" y="2614478"/>
                </a:lnTo>
                <a:lnTo>
                  <a:pt x="70517" y="2626602"/>
                </a:lnTo>
                <a:lnTo>
                  <a:pt x="70908" y="2649677"/>
                </a:lnTo>
                <a:lnTo>
                  <a:pt x="70908" y="2661410"/>
                </a:lnTo>
                <a:lnTo>
                  <a:pt x="70908" y="2673143"/>
                </a:lnTo>
                <a:lnTo>
                  <a:pt x="70126" y="2684093"/>
                </a:lnTo>
                <a:lnTo>
                  <a:pt x="68561" y="2695435"/>
                </a:lnTo>
                <a:lnTo>
                  <a:pt x="66606" y="2706386"/>
                </a:lnTo>
                <a:lnTo>
                  <a:pt x="65041" y="2711861"/>
                </a:lnTo>
                <a:lnTo>
                  <a:pt x="63477" y="2716945"/>
                </a:lnTo>
                <a:lnTo>
                  <a:pt x="61130" y="2722030"/>
                </a:lnTo>
                <a:lnTo>
                  <a:pt x="58784" y="2727505"/>
                </a:lnTo>
                <a:lnTo>
                  <a:pt x="56046" y="2732198"/>
                </a:lnTo>
                <a:lnTo>
                  <a:pt x="52917" y="2737282"/>
                </a:lnTo>
                <a:lnTo>
                  <a:pt x="50962" y="2786169"/>
                </a:lnTo>
                <a:lnTo>
                  <a:pt x="48224" y="2835057"/>
                </a:lnTo>
                <a:lnTo>
                  <a:pt x="45095" y="2883944"/>
                </a:lnTo>
                <a:lnTo>
                  <a:pt x="41575" y="2932439"/>
                </a:lnTo>
                <a:lnTo>
                  <a:pt x="38056" y="2981718"/>
                </a:lnTo>
                <a:lnTo>
                  <a:pt x="34145" y="3030214"/>
                </a:lnTo>
                <a:lnTo>
                  <a:pt x="25932" y="3127597"/>
                </a:lnTo>
                <a:lnTo>
                  <a:pt x="16545" y="3224197"/>
                </a:lnTo>
                <a:lnTo>
                  <a:pt x="6377" y="3320798"/>
                </a:lnTo>
                <a:lnTo>
                  <a:pt x="0" y="337532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10" name="Title 1">
            <a:extLst>
              <a:ext uri="{FF2B5EF4-FFF2-40B4-BE49-F238E27FC236}">
                <a16:creationId xmlns:a16="http://schemas.microsoft.com/office/drawing/2014/main" id="{346305D7-8853-41A9-B459-9FF08CB3DA15}"/>
              </a:ext>
            </a:extLst>
          </p:cNvPr>
          <p:cNvSpPr>
            <a:spLocks noGrp="1"/>
          </p:cNvSpPr>
          <p:nvPr>
            <p:ph type="title" hasCustomPrompt="1"/>
          </p:nvPr>
        </p:nvSpPr>
        <p:spPr>
          <a:xfrm>
            <a:off x="6717322" y="1863970"/>
            <a:ext cx="4938058" cy="1872028"/>
          </a:xfrm>
          <a:prstGeom prst="rect">
            <a:avLst/>
          </a:prstGeom>
        </p:spPr>
        <p:txBody>
          <a:bodyPr anchor="b"/>
          <a:lstStyle>
            <a:lvl1pPr>
              <a:defRPr sz="6000"/>
            </a:lvl1pPr>
          </a:lstStyle>
          <a:p>
            <a:r>
              <a:rPr lang="en-US" dirty="0"/>
              <a:t>PRESENTATION TITLE</a:t>
            </a:r>
          </a:p>
        </p:txBody>
      </p:sp>
      <p:sp>
        <p:nvSpPr>
          <p:cNvPr id="6" name="Slide Number Placeholder 5">
            <a:extLst>
              <a:ext uri="{FF2B5EF4-FFF2-40B4-BE49-F238E27FC236}">
                <a16:creationId xmlns:a16="http://schemas.microsoft.com/office/drawing/2014/main" id="{1D01AF6C-282A-674A-A003-3BF954A9DCE8}"/>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42675194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B8AE42A-62F4-4062-80F5-2EEF19A2D01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3A3DA731-3E2E-4B8E-9E56-654098E8A28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813246B1-EBE8-4CE8-974B-DF8A9E3E5ED9}"/>
              </a:ext>
            </a:extLst>
          </p:cNvPr>
          <p:cNvSpPr>
            <a:spLocks noGrp="1" noChangeArrowheads="1"/>
          </p:cNvSpPr>
          <p:nvPr>
            <p:ph type="sldNum" sz="quarter" idx="12"/>
          </p:nvPr>
        </p:nvSpPr>
        <p:spPr>
          <a:ln/>
        </p:spPr>
        <p:txBody>
          <a:bodyPr/>
          <a:lstStyle>
            <a:lvl1pPr>
              <a:defRPr/>
            </a:lvl1pPr>
          </a:lstStyle>
          <a:p>
            <a:pPr>
              <a:defRPr/>
            </a:pPr>
            <a:fld id="{88889B79-0702-4E67-8A71-FFFDBBA4C8FD}" type="slidenum">
              <a:rPr lang="en-US" altLang="en-US"/>
              <a:pPr>
                <a:defRPr/>
              </a:pPr>
              <a:t>‹#›</a:t>
            </a:fld>
            <a:endParaRPr lang="en-US" altLang="en-US"/>
          </a:p>
        </p:txBody>
      </p:sp>
    </p:spTree>
    <p:extLst>
      <p:ext uri="{BB962C8B-B14F-4D97-AF65-F5344CB8AC3E}">
        <p14:creationId xmlns:p14="http://schemas.microsoft.com/office/powerpoint/2010/main" val="41344699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DB56FC1-54EA-4A15-B2F0-C70BC8EBE1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38AD5F8B-4A88-4D19-8276-1407616D444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6E7CA47-ADA5-4118-BDFD-E658FE35DB47}"/>
              </a:ext>
            </a:extLst>
          </p:cNvPr>
          <p:cNvSpPr>
            <a:spLocks noGrp="1" noChangeArrowheads="1"/>
          </p:cNvSpPr>
          <p:nvPr>
            <p:ph type="sldNum" sz="quarter" idx="12"/>
          </p:nvPr>
        </p:nvSpPr>
        <p:spPr>
          <a:ln/>
        </p:spPr>
        <p:txBody>
          <a:bodyPr/>
          <a:lstStyle>
            <a:lvl1pPr>
              <a:defRPr/>
            </a:lvl1pPr>
          </a:lstStyle>
          <a:p>
            <a:pPr>
              <a:defRPr/>
            </a:pPr>
            <a:fld id="{E0CECA1E-457F-43E7-BF32-F4EBC4E02320}" type="slidenum">
              <a:rPr lang="en-US" altLang="en-US"/>
              <a:pPr>
                <a:defRPr/>
              </a:pPr>
              <a:t>‹#›</a:t>
            </a:fld>
            <a:endParaRPr lang="en-US" altLang="en-US"/>
          </a:p>
        </p:txBody>
      </p:sp>
    </p:spTree>
    <p:extLst>
      <p:ext uri="{BB962C8B-B14F-4D97-AF65-F5344CB8AC3E}">
        <p14:creationId xmlns:p14="http://schemas.microsoft.com/office/powerpoint/2010/main" val="18252648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99BACE5-A1CC-4D60-90CE-C90EE5C58A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F36997C-4F3B-483F-8E29-0C3976FBC8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BCC3FF3-1E2B-4DC3-AC59-A4AE8142FBFB}"/>
              </a:ext>
            </a:extLst>
          </p:cNvPr>
          <p:cNvSpPr>
            <a:spLocks noGrp="1" noChangeArrowheads="1"/>
          </p:cNvSpPr>
          <p:nvPr>
            <p:ph type="sldNum" sz="quarter" idx="12"/>
          </p:nvPr>
        </p:nvSpPr>
        <p:spPr>
          <a:ln/>
        </p:spPr>
        <p:txBody>
          <a:bodyPr/>
          <a:lstStyle>
            <a:lvl1pPr>
              <a:defRPr/>
            </a:lvl1pPr>
          </a:lstStyle>
          <a:p>
            <a:pPr>
              <a:defRPr/>
            </a:pPr>
            <a:fld id="{82E8F084-7174-4675-B28E-92795F2373BD}" type="slidenum">
              <a:rPr lang="en-US" altLang="en-US"/>
              <a:pPr>
                <a:defRPr/>
              </a:pPr>
              <a:t>‹#›</a:t>
            </a:fld>
            <a:endParaRPr lang="en-US" altLang="en-US"/>
          </a:p>
        </p:txBody>
      </p:sp>
    </p:spTree>
    <p:extLst>
      <p:ext uri="{BB962C8B-B14F-4D97-AF65-F5344CB8AC3E}">
        <p14:creationId xmlns:p14="http://schemas.microsoft.com/office/powerpoint/2010/main" val="22708734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2A91582-00C5-4D4C-BE5E-38E38257B8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17496D9-4DED-468C-B745-C81C5CE237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FFA441C-E5E9-4EA7-AE31-2AF3DA5738DC}"/>
              </a:ext>
            </a:extLst>
          </p:cNvPr>
          <p:cNvSpPr>
            <a:spLocks noGrp="1" noChangeArrowheads="1"/>
          </p:cNvSpPr>
          <p:nvPr>
            <p:ph type="sldNum" sz="quarter" idx="12"/>
          </p:nvPr>
        </p:nvSpPr>
        <p:spPr>
          <a:ln/>
        </p:spPr>
        <p:txBody>
          <a:bodyPr/>
          <a:lstStyle>
            <a:lvl1pPr>
              <a:defRPr/>
            </a:lvl1pPr>
          </a:lstStyle>
          <a:p>
            <a:pPr>
              <a:defRPr/>
            </a:pPr>
            <a:fld id="{4891ED4C-3B73-4B0E-9BD5-2C96486285B8}" type="slidenum">
              <a:rPr lang="en-US" altLang="en-US"/>
              <a:pPr>
                <a:defRPr/>
              </a:pPr>
              <a:t>‹#›</a:t>
            </a:fld>
            <a:endParaRPr lang="en-US" altLang="en-US"/>
          </a:p>
        </p:txBody>
      </p:sp>
    </p:spTree>
    <p:extLst>
      <p:ext uri="{BB962C8B-B14F-4D97-AF65-F5344CB8AC3E}">
        <p14:creationId xmlns:p14="http://schemas.microsoft.com/office/powerpoint/2010/main" val="3918002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954B321-C817-4AD3-9499-A50E763C61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5A62E246-2B8C-4766-B585-FB8C68C55B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34D60671-FCDD-4379-87C0-50FBEB0D6BCE}"/>
              </a:ext>
            </a:extLst>
          </p:cNvPr>
          <p:cNvSpPr>
            <a:spLocks noGrp="1" noChangeArrowheads="1"/>
          </p:cNvSpPr>
          <p:nvPr>
            <p:ph type="sldNum" sz="quarter" idx="12"/>
          </p:nvPr>
        </p:nvSpPr>
        <p:spPr>
          <a:ln/>
        </p:spPr>
        <p:txBody>
          <a:bodyPr/>
          <a:lstStyle>
            <a:lvl1pPr>
              <a:defRPr/>
            </a:lvl1pPr>
          </a:lstStyle>
          <a:p>
            <a:pPr>
              <a:defRPr/>
            </a:pPr>
            <a:fld id="{ACFFC12F-6A44-4CDC-BC6E-463BB25A71BC}" type="slidenum">
              <a:rPr lang="en-US" altLang="en-US"/>
              <a:pPr>
                <a:defRPr/>
              </a:pPr>
              <a:t>‹#›</a:t>
            </a:fld>
            <a:endParaRPr lang="en-US" altLang="en-US"/>
          </a:p>
        </p:txBody>
      </p:sp>
    </p:spTree>
    <p:extLst>
      <p:ext uri="{BB962C8B-B14F-4D97-AF65-F5344CB8AC3E}">
        <p14:creationId xmlns:p14="http://schemas.microsoft.com/office/powerpoint/2010/main" val="4596315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85C1964-54B9-4D46-B010-CF60DFD187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3E13AC51-3A3C-471A-A296-33F2633DDB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E842BB00-C87D-4EB7-A980-28A3DC3807FD}"/>
              </a:ext>
            </a:extLst>
          </p:cNvPr>
          <p:cNvSpPr>
            <a:spLocks noGrp="1" noChangeArrowheads="1"/>
          </p:cNvSpPr>
          <p:nvPr>
            <p:ph type="sldNum" sz="quarter" idx="12"/>
          </p:nvPr>
        </p:nvSpPr>
        <p:spPr>
          <a:ln/>
        </p:spPr>
        <p:txBody>
          <a:bodyPr/>
          <a:lstStyle>
            <a:lvl1pPr>
              <a:defRPr/>
            </a:lvl1pPr>
          </a:lstStyle>
          <a:p>
            <a:pPr>
              <a:defRPr/>
            </a:pPr>
            <a:fld id="{817B0AA2-DA71-478C-9377-73B5C764FFD9}" type="slidenum">
              <a:rPr lang="en-US" altLang="en-US"/>
              <a:pPr>
                <a:defRPr/>
              </a:pPr>
              <a:t>‹#›</a:t>
            </a:fld>
            <a:endParaRPr lang="en-US" altLang="en-US"/>
          </a:p>
        </p:txBody>
      </p:sp>
    </p:spTree>
    <p:extLst>
      <p:ext uri="{BB962C8B-B14F-4D97-AF65-F5344CB8AC3E}">
        <p14:creationId xmlns:p14="http://schemas.microsoft.com/office/powerpoint/2010/main" val="14436941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052FDE7-A6C9-4582-A081-A10F4783FD8B}"/>
              </a:ext>
            </a:extLst>
          </p:cNvPr>
          <p:cNvGrpSpPr>
            <a:grpSpLocks/>
          </p:cNvGrpSpPr>
          <p:nvPr/>
        </p:nvGrpSpPr>
        <p:grpSpPr bwMode="auto">
          <a:xfrm>
            <a:off x="6288618" y="5345114"/>
            <a:ext cx="5903383" cy="1512887"/>
            <a:chOff x="2971" y="3367"/>
            <a:chExt cx="2789" cy="953"/>
          </a:xfrm>
        </p:grpSpPr>
        <p:sp>
          <p:nvSpPr>
            <p:cNvPr id="5" name="Freeform 3">
              <a:extLst>
                <a:ext uri="{FF2B5EF4-FFF2-40B4-BE49-F238E27FC236}">
                  <a16:creationId xmlns:a16="http://schemas.microsoft.com/office/drawing/2014/main" id="{8A6E790B-EF05-41B5-861B-9699E97D2593}"/>
                </a:ext>
              </a:extLst>
            </p:cNvPr>
            <p:cNvSpPr>
              <a:spLocks/>
            </p:cNvSpPr>
            <p:nvPr/>
          </p:nvSpPr>
          <p:spPr bwMode="ltGray">
            <a:xfrm>
              <a:off x="2971" y="3367"/>
              <a:ext cx="2789" cy="953"/>
            </a:xfrm>
            <a:custGeom>
              <a:avLst/>
              <a:gdLst>
                <a:gd name="T0" fmla="*/ 2969 w 2780"/>
                <a:gd name="T1" fmla="*/ 18 h 953"/>
                <a:gd name="T2" fmla="*/ 2876 w 2780"/>
                <a:gd name="T3" fmla="*/ 24 h 953"/>
                <a:gd name="T4" fmla="*/ 2809 w 2780"/>
                <a:gd name="T5" fmla="*/ 102 h 953"/>
                <a:gd name="T6" fmla="*/ 2694 w 2780"/>
                <a:gd name="T7" fmla="*/ 156 h 953"/>
                <a:gd name="T8" fmla="*/ 2687 w 2780"/>
                <a:gd name="T9" fmla="*/ 222 h 953"/>
                <a:gd name="T10" fmla="*/ 2667 w 2780"/>
                <a:gd name="T11" fmla="*/ 246 h 953"/>
                <a:gd name="T12" fmla="*/ 2647 w 2780"/>
                <a:gd name="T13" fmla="*/ 252 h 953"/>
                <a:gd name="T14" fmla="*/ 2573 w 2780"/>
                <a:gd name="T15" fmla="*/ 210 h 953"/>
                <a:gd name="T16" fmla="*/ 2427 w 2780"/>
                <a:gd name="T17" fmla="*/ 192 h 953"/>
                <a:gd name="T18" fmla="*/ 2400 w 2780"/>
                <a:gd name="T19" fmla="*/ 186 h 953"/>
                <a:gd name="T20" fmla="*/ 2379 w 2780"/>
                <a:gd name="T21" fmla="*/ 192 h 953"/>
                <a:gd name="T22" fmla="*/ 2300 w 2780"/>
                <a:gd name="T23" fmla="*/ 228 h 953"/>
                <a:gd name="T24" fmla="*/ 2264 w 2780"/>
                <a:gd name="T25" fmla="*/ 240 h 953"/>
                <a:gd name="T26" fmla="*/ 2240 w 2780"/>
                <a:gd name="T27" fmla="*/ 246 h 953"/>
                <a:gd name="T28" fmla="*/ 2228 w 2780"/>
                <a:gd name="T29" fmla="*/ 258 h 953"/>
                <a:gd name="T30" fmla="*/ 2228 w 2780"/>
                <a:gd name="T31" fmla="*/ 276 h 953"/>
                <a:gd name="T32" fmla="*/ 2205 w 2780"/>
                <a:gd name="T33" fmla="*/ 300 h 953"/>
                <a:gd name="T34" fmla="*/ 2187 w 2780"/>
                <a:gd name="T35" fmla="*/ 312 h 953"/>
                <a:gd name="T36" fmla="*/ 2175 w 2780"/>
                <a:gd name="T37" fmla="*/ 324 h 953"/>
                <a:gd name="T38" fmla="*/ 2163 w 2780"/>
                <a:gd name="T39" fmla="*/ 336 h 953"/>
                <a:gd name="T40" fmla="*/ 2128 w 2780"/>
                <a:gd name="T41" fmla="*/ 342 h 953"/>
                <a:gd name="T42" fmla="*/ 2051 w 2780"/>
                <a:gd name="T43" fmla="*/ 336 h 953"/>
                <a:gd name="T44" fmla="*/ 2009 w 2780"/>
                <a:gd name="T45" fmla="*/ 330 h 953"/>
                <a:gd name="T46" fmla="*/ 1997 w 2780"/>
                <a:gd name="T47" fmla="*/ 342 h 953"/>
                <a:gd name="T48" fmla="*/ 1985 w 2780"/>
                <a:gd name="T49" fmla="*/ 354 h 953"/>
                <a:gd name="T50" fmla="*/ 1955 w 2780"/>
                <a:gd name="T51" fmla="*/ 360 h 953"/>
                <a:gd name="T52" fmla="*/ 1896 w 2780"/>
                <a:gd name="T53" fmla="*/ 342 h 953"/>
                <a:gd name="T54" fmla="*/ 1872 w 2780"/>
                <a:gd name="T55" fmla="*/ 342 h 953"/>
                <a:gd name="T56" fmla="*/ 1848 w 2780"/>
                <a:gd name="T57" fmla="*/ 354 h 953"/>
                <a:gd name="T58" fmla="*/ 1779 w 2780"/>
                <a:gd name="T59" fmla="*/ 425 h 953"/>
                <a:gd name="T60" fmla="*/ 1729 w 2780"/>
                <a:gd name="T61" fmla="*/ 569 h 953"/>
                <a:gd name="T62" fmla="*/ 1729 w 2780"/>
                <a:gd name="T63" fmla="*/ 593 h 953"/>
                <a:gd name="T64" fmla="*/ 1736 w 2780"/>
                <a:gd name="T65" fmla="*/ 641 h 953"/>
                <a:gd name="T66" fmla="*/ 1757 w 2780"/>
                <a:gd name="T67" fmla="*/ 659 h 953"/>
                <a:gd name="T68" fmla="*/ 1750 w 2780"/>
                <a:gd name="T69" fmla="*/ 671 h 953"/>
                <a:gd name="T70" fmla="*/ 1736 w 2780"/>
                <a:gd name="T71" fmla="*/ 683 h 953"/>
                <a:gd name="T72" fmla="*/ 1652 w 2780"/>
                <a:gd name="T73" fmla="*/ 689 h 953"/>
                <a:gd name="T74" fmla="*/ 1575 w 2780"/>
                <a:gd name="T75" fmla="*/ 629 h 953"/>
                <a:gd name="T76" fmla="*/ 1428 w 2780"/>
                <a:gd name="T77" fmla="*/ 587 h 953"/>
                <a:gd name="T78" fmla="*/ 1272 w 2780"/>
                <a:gd name="T79" fmla="*/ 671 h 953"/>
                <a:gd name="T80" fmla="*/ 1082 w 2780"/>
                <a:gd name="T81" fmla="*/ 731 h 953"/>
                <a:gd name="T82" fmla="*/ 879 w 2780"/>
                <a:gd name="T83" fmla="*/ 743 h 953"/>
                <a:gd name="T84" fmla="*/ 672 w 2780"/>
                <a:gd name="T85" fmla="*/ 701 h 953"/>
                <a:gd name="T86" fmla="*/ 612 w 2780"/>
                <a:gd name="T87" fmla="*/ 695 h 953"/>
                <a:gd name="T88" fmla="*/ 600 w 2780"/>
                <a:gd name="T89" fmla="*/ 701 h 953"/>
                <a:gd name="T90" fmla="*/ 564 w 2780"/>
                <a:gd name="T91" fmla="*/ 731 h 953"/>
                <a:gd name="T92" fmla="*/ 458 w 2780"/>
                <a:gd name="T93" fmla="*/ 809 h 953"/>
                <a:gd name="T94" fmla="*/ 428 w 2780"/>
                <a:gd name="T95" fmla="*/ 821 h 953"/>
                <a:gd name="T96" fmla="*/ 404 w 2780"/>
                <a:gd name="T97" fmla="*/ 821 h 953"/>
                <a:gd name="T98" fmla="*/ 357 w 2780"/>
                <a:gd name="T99" fmla="*/ 827 h 953"/>
                <a:gd name="T100" fmla="*/ 231 w 2780"/>
                <a:gd name="T101" fmla="*/ 851 h 953"/>
                <a:gd name="T102" fmla="*/ 195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982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sz="1800"/>
            </a:p>
          </p:txBody>
        </p:sp>
        <p:sp>
          <p:nvSpPr>
            <p:cNvPr id="6" name="Freeform 4">
              <a:extLst>
                <a:ext uri="{FF2B5EF4-FFF2-40B4-BE49-F238E27FC236}">
                  <a16:creationId xmlns:a16="http://schemas.microsoft.com/office/drawing/2014/main" id="{E71917F1-46BF-4002-BC60-1979360B3A71}"/>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48BB7465-490F-4AE3-8CE4-570F7A366190}"/>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68F25647-0AD2-4D68-B50C-52DDAD17D56C}"/>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9" name="Freeform 7">
              <a:extLst>
                <a:ext uri="{FF2B5EF4-FFF2-40B4-BE49-F238E27FC236}">
                  <a16:creationId xmlns:a16="http://schemas.microsoft.com/office/drawing/2014/main" id="{AEFFF734-F30A-4BE5-8B9C-500E0D392BA0}"/>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0" name="Freeform 8">
              <a:extLst>
                <a:ext uri="{FF2B5EF4-FFF2-40B4-BE49-F238E27FC236}">
                  <a16:creationId xmlns:a16="http://schemas.microsoft.com/office/drawing/2014/main" id="{A21884B0-C24E-4C1E-B4C5-384F5F261B5A}"/>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1" name="Freeform 9">
              <a:extLst>
                <a:ext uri="{FF2B5EF4-FFF2-40B4-BE49-F238E27FC236}">
                  <a16:creationId xmlns:a16="http://schemas.microsoft.com/office/drawing/2014/main" id="{AA3A50F3-460B-4865-8E96-C6B92A177111}"/>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2" name="Freeform 10">
              <a:extLst>
                <a:ext uri="{FF2B5EF4-FFF2-40B4-BE49-F238E27FC236}">
                  <a16:creationId xmlns:a16="http://schemas.microsoft.com/office/drawing/2014/main" id="{761AB86C-D595-4C3F-B8D4-817C7F15D582}"/>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3" name="Freeform 11">
              <a:extLst>
                <a:ext uri="{FF2B5EF4-FFF2-40B4-BE49-F238E27FC236}">
                  <a16:creationId xmlns:a16="http://schemas.microsoft.com/office/drawing/2014/main" id="{9CD7C62C-332D-4204-A737-044CA17A72E4}"/>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4" name="Freeform 12">
              <a:extLst>
                <a:ext uri="{FF2B5EF4-FFF2-40B4-BE49-F238E27FC236}">
                  <a16:creationId xmlns:a16="http://schemas.microsoft.com/office/drawing/2014/main" id="{B72E3BAD-5FC2-48F6-A41B-29F47D7D16B6}"/>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5" name="Freeform 13">
              <a:extLst>
                <a:ext uri="{FF2B5EF4-FFF2-40B4-BE49-F238E27FC236}">
                  <a16:creationId xmlns:a16="http://schemas.microsoft.com/office/drawing/2014/main" id="{5505FE58-718D-40C7-BBB5-99DD2C1F838F}"/>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6" name="Freeform 14">
              <a:extLst>
                <a:ext uri="{FF2B5EF4-FFF2-40B4-BE49-F238E27FC236}">
                  <a16:creationId xmlns:a16="http://schemas.microsoft.com/office/drawing/2014/main" id="{687D4BE1-572E-49F7-B8FC-BAF80B891B89}"/>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7" name="Freeform 15">
              <a:extLst>
                <a:ext uri="{FF2B5EF4-FFF2-40B4-BE49-F238E27FC236}">
                  <a16:creationId xmlns:a16="http://schemas.microsoft.com/office/drawing/2014/main" id="{41159952-5E1E-494F-A0A9-DBFF96300940}"/>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8" name="Freeform 16">
              <a:extLst>
                <a:ext uri="{FF2B5EF4-FFF2-40B4-BE49-F238E27FC236}">
                  <a16:creationId xmlns:a16="http://schemas.microsoft.com/office/drawing/2014/main" id="{64B32D9F-6B89-4679-A712-57BB9C759CC1}"/>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9" name="Freeform 17">
              <a:extLst>
                <a:ext uri="{FF2B5EF4-FFF2-40B4-BE49-F238E27FC236}">
                  <a16:creationId xmlns:a16="http://schemas.microsoft.com/office/drawing/2014/main" id="{693B311C-BEA6-4946-91CC-69F989B5671C}"/>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grpSp>
      <p:sp>
        <p:nvSpPr>
          <p:cNvPr id="55314" name="Rectangle 18"/>
          <p:cNvSpPr>
            <a:spLocks noGrp="1" noChangeArrowheads="1"/>
          </p:cNvSpPr>
          <p:nvPr>
            <p:ph type="ctrTitle" sz="quarter"/>
          </p:nvPr>
        </p:nvSpPr>
        <p:spPr>
          <a:xfrm>
            <a:off x="914400" y="1600200"/>
            <a:ext cx="10363200" cy="1828800"/>
          </a:xfrm>
        </p:spPr>
        <p:txBody>
          <a:bodyPr anchor="b"/>
          <a:lstStyle>
            <a:lvl1pPr>
              <a:defRPr sz="5700"/>
            </a:lvl1pPr>
          </a:lstStyle>
          <a:p>
            <a:pPr lvl="0"/>
            <a:r>
              <a:rPr lang="en-US" altLang="en-US" noProof="0"/>
              <a:t>Click to edit Master title style</a:t>
            </a:r>
          </a:p>
        </p:txBody>
      </p:sp>
      <p:sp>
        <p:nvSpPr>
          <p:cNvPr id="55315" name="Rectangle 19"/>
          <p:cNvSpPr>
            <a:spLocks noGrp="1" noChangeArrowheads="1"/>
          </p:cNvSpPr>
          <p:nvPr>
            <p:ph type="subTitle" sz="quarter" idx="1"/>
          </p:nvPr>
        </p:nvSpPr>
        <p:spPr>
          <a:xfrm>
            <a:off x="1828800" y="37338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20" name="Rectangle 20">
            <a:extLst>
              <a:ext uri="{FF2B5EF4-FFF2-40B4-BE49-F238E27FC236}">
                <a16:creationId xmlns:a16="http://schemas.microsoft.com/office/drawing/2014/main" id="{F45B84C5-467D-4387-BFD4-919E3377BDE7}"/>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21" name="Rectangle 21">
            <a:extLst>
              <a:ext uri="{FF2B5EF4-FFF2-40B4-BE49-F238E27FC236}">
                <a16:creationId xmlns:a16="http://schemas.microsoft.com/office/drawing/2014/main" id="{E99EA00A-42D2-4610-8948-81D7B3E8139A}"/>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22" name="Rectangle 22">
            <a:extLst>
              <a:ext uri="{FF2B5EF4-FFF2-40B4-BE49-F238E27FC236}">
                <a16:creationId xmlns:a16="http://schemas.microsoft.com/office/drawing/2014/main" id="{8FC8F3C4-FD16-44C3-9B7F-61A68062A643}"/>
              </a:ext>
            </a:extLst>
          </p:cNvPr>
          <p:cNvSpPr>
            <a:spLocks noGrp="1" noChangeArrowheads="1"/>
          </p:cNvSpPr>
          <p:nvPr>
            <p:ph type="sldNum" sz="quarter" idx="12"/>
          </p:nvPr>
        </p:nvSpPr>
        <p:spPr/>
        <p:txBody>
          <a:bodyPr/>
          <a:lstStyle>
            <a:lvl1pPr>
              <a:defRPr/>
            </a:lvl1pPr>
          </a:lstStyle>
          <a:p>
            <a:pPr>
              <a:defRPr/>
            </a:pPr>
            <a:fld id="{B9745462-D8CB-4734-92B8-E6291B24D801}" type="slidenum">
              <a:rPr lang="en-US" altLang="en-US"/>
              <a:pPr>
                <a:defRPr/>
              </a:pPr>
              <a:t>‹#›</a:t>
            </a:fld>
            <a:endParaRPr lang="en-US" altLang="en-US"/>
          </a:p>
        </p:txBody>
      </p:sp>
    </p:spTree>
    <p:extLst>
      <p:ext uri="{BB962C8B-B14F-4D97-AF65-F5344CB8AC3E}">
        <p14:creationId xmlns:p14="http://schemas.microsoft.com/office/powerpoint/2010/main" val="26856124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258FB-B128-44CE-977A-E154B06A1477}"/>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77A5027F-0B69-4D86-A314-1584BFED9F19}"/>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C8475E84-EA93-43A8-AA02-D29EA64495A2}"/>
              </a:ext>
            </a:extLst>
          </p:cNvPr>
          <p:cNvSpPr>
            <a:spLocks noGrp="1"/>
          </p:cNvSpPr>
          <p:nvPr>
            <p:ph type="sldNum" sz="quarter" idx="12"/>
          </p:nvPr>
        </p:nvSpPr>
        <p:spPr/>
        <p:txBody>
          <a:bodyPr/>
          <a:lstStyle>
            <a:lvl1pPr>
              <a:defRPr/>
            </a:lvl1pPr>
          </a:lstStyle>
          <a:p>
            <a:pPr>
              <a:defRPr/>
            </a:pPr>
            <a:fld id="{5A611F45-AC01-4AD0-B46E-37A4443D3B3A}" type="slidenum">
              <a:rPr lang="en-US" altLang="en-US"/>
              <a:pPr>
                <a:defRPr/>
              </a:pPr>
              <a:t>‹#›</a:t>
            </a:fld>
            <a:endParaRPr lang="en-US" altLang="en-US"/>
          </a:p>
        </p:txBody>
      </p:sp>
    </p:spTree>
    <p:extLst>
      <p:ext uri="{BB962C8B-B14F-4D97-AF65-F5344CB8AC3E}">
        <p14:creationId xmlns:p14="http://schemas.microsoft.com/office/powerpoint/2010/main" val="41964603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30B55E42-C99E-419B-B21E-E47164985D72}"/>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7A501E19-84E5-44AD-864F-9BBB36BE4867}"/>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FC8EE5B-AC95-47E1-84F1-80B3A3BDE6AB}"/>
              </a:ext>
            </a:extLst>
          </p:cNvPr>
          <p:cNvSpPr>
            <a:spLocks noGrp="1"/>
          </p:cNvSpPr>
          <p:nvPr>
            <p:ph type="sldNum" sz="quarter" idx="12"/>
          </p:nvPr>
        </p:nvSpPr>
        <p:spPr/>
        <p:txBody>
          <a:bodyPr/>
          <a:lstStyle>
            <a:lvl1pPr>
              <a:defRPr/>
            </a:lvl1pPr>
          </a:lstStyle>
          <a:p>
            <a:pPr>
              <a:defRPr/>
            </a:pPr>
            <a:fld id="{88911853-BCF8-49CD-B8AB-200F652102DD}" type="slidenum">
              <a:rPr lang="en-US" altLang="en-US"/>
              <a:pPr>
                <a:defRPr/>
              </a:pPr>
              <a:t>‹#›</a:t>
            </a:fld>
            <a:endParaRPr lang="en-US" altLang="en-US"/>
          </a:p>
        </p:txBody>
      </p:sp>
    </p:spTree>
    <p:extLst>
      <p:ext uri="{BB962C8B-B14F-4D97-AF65-F5344CB8AC3E}">
        <p14:creationId xmlns:p14="http://schemas.microsoft.com/office/powerpoint/2010/main" val="3055796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28A0C2-D32C-4EFD-B048-5D939ABAEC32}"/>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7D5D0265-1398-452C-9948-015B9F27EE3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3027D115-BB05-42B0-B35E-90F4BA4FAE9D}"/>
              </a:ext>
            </a:extLst>
          </p:cNvPr>
          <p:cNvSpPr>
            <a:spLocks noGrp="1"/>
          </p:cNvSpPr>
          <p:nvPr>
            <p:ph type="sldNum" sz="quarter" idx="12"/>
          </p:nvPr>
        </p:nvSpPr>
        <p:spPr/>
        <p:txBody>
          <a:bodyPr/>
          <a:lstStyle>
            <a:lvl1pPr>
              <a:defRPr/>
            </a:lvl1pPr>
          </a:lstStyle>
          <a:p>
            <a:pPr>
              <a:defRPr/>
            </a:pPr>
            <a:fld id="{7BEDA316-9EB0-4D50-BA0A-5F120FB7FBB1}" type="slidenum">
              <a:rPr lang="en-US" altLang="en-US"/>
              <a:pPr>
                <a:defRPr/>
              </a:pPr>
              <a:t>‹#›</a:t>
            </a:fld>
            <a:endParaRPr lang="en-US" altLang="en-US"/>
          </a:p>
        </p:txBody>
      </p:sp>
    </p:spTree>
    <p:extLst>
      <p:ext uri="{BB962C8B-B14F-4D97-AF65-F5344CB8AC3E}">
        <p14:creationId xmlns:p14="http://schemas.microsoft.com/office/powerpoint/2010/main" val="2457276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fld id="{C79F0D52-B4C8-474A-A519-DE8CDD86DEBC}" type="datetime1">
              <a:rPr lang="en-US" smtClean="0"/>
              <a:t>2/19/2025</a:t>
            </a:fld>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94E2456-38A0-43EF-B4E0-A7C53928DAA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5913121" cy="6858000"/>
          </a:xfrm>
          <a:prstGeom prst="rect">
            <a:avLst/>
          </a:prstGeom>
        </p:spPr>
      </p:pic>
    </p:spTree>
    <p:extLst>
      <p:ext uri="{BB962C8B-B14F-4D97-AF65-F5344CB8AC3E}">
        <p14:creationId xmlns:p14="http://schemas.microsoft.com/office/powerpoint/2010/main" val="11167129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DBFADA-5CF1-4B41-8646-B677C029091F}"/>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D24B4508-AA27-4521-9D68-B0B95D87D340}"/>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4B0122B7-1217-4332-BEBB-7C5A70A6A015}"/>
              </a:ext>
            </a:extLst>
          </p:cNvPr>
          <p:cNvSpPr>
            <a:spLocks noGrp="1"/>
          </p:cNvSpPr>
          <p:nvPr>
            <p:ph type="sldNum" sz="quarter" idx="12"/>
          </p:nvPr>
        </p:nvSpPr>
        <p:spPr/>
        <p:txBody>
          <a:bodyPr/>
          <a:lstStyle>
            <a:lvl1pPr>
              <a:defRPr/>
            </a:lvl1pPr>
          </a:lstStyle>
          <a:p>
            <a:pPr>
              <a:defRPr/>
            </a:pPr>
            <a:fld id="{CE3F3EF5-5D1E-4C5E-A4F3-D01A38FCA8F2}" type="slidenum">
              <a:rPr lang="en-US" altLang="en-US"/>
              <a:pPr>
                <a:defRPr/>
              </a:pPr>
              <a:t>‹#›</a:t>
            </a:fld>
            <a:endParaRPr lang="en-US" altLang="en-US"/>
          </a:p>
        </p:txBody>
      </p:sp>
    </p:spTree>
    <p:extLst>
      <p:ext uri="{BB962C8B-B14F-4D97-AF65-F5344CB8AC3E}">
        <p14:creationId xmlns:p14="http://schemas.microsoft.com/office/powerpoint/2010/main" val="10288562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D63023-9456-4E20-B146-C1597D99A722}"/>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0FDCF0F1-0D98-4499-9511-287CEC4414D5}"/>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60553B83-709D-4484-9A8B-BEB085849A34}"/>
              </a:ext>
            </a:extLst>
          </p:cNvPr>
          <p:cNvSpPr>
            <a:spLocks noGrp="1"/>
          </p:cNvSpPr>
          <p:nvPr>
            <p:ph type="sldNum" sz="quarter" idx="12"/>
          </p:nvPr>
        </p:nvSpPr>
        <p:spPr/>
        <p:txBody>
          <a:bodyPr/>
          <a:lstStyle>
            <a:lvl1pPr>
              <a:defRPr/>
            </a:lvl1pPr>
          </a:lstStyle>
          <a:p>
            <a:pPr>
              <a:defRPr/>
            </a:pPr>
            <a:fld id="{E0B03110-A83B-422B-80BC-409F554E4397}" type="slidenum">
              <a:rPr lang="en-US" altLang="en-US"/>
              <a:pPr>
                <a:defRPr/>
              </a:pPr>
              <a:t>‹#›</a:t>
            </a:fld>
            <a:endParaRPr lang="en-US" altLang="en-US"/>
          </a:p>
        </p:txBody>
      </p:sp>
    </p:spTree>
    <p:extLst>
      <p:ext uri="{BB962C8B-B14F-4D97-AF65-F5344CB8AC3E}">
        <p14:creationId xmlns:p14="http://schemas.microsoft.com/office/powerpoint/2010/main" val="40588053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CC021F-0820-40D9-9576-883355D1C79E}"/>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A64674A-C939-4F32-93BB-1A66D68BAC2A}"/>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F0EF6812-FEAA-4F89-A907-35871DA5C232}"/>
              </a:ext>
            </a:extLst>
          </p:cNvPr>
          <p:cNvSpPr>
            <a:spLocks noGrp="1"/>
          </p:cNvSpPr>
          <p:nvPr>
            <p:ph type="sldNum" sz="quarter" idx="12"/>
          </p:nvPr>
        </p:nvSpPr>
        <p:spPr/>
        <p:txBody>
          <a:bodyPr/>
          <a:lstStyle>
            <a:lvl1pPr>
              <a:defRPr/>
            </a:lvl1pPr>
          </a:lstStyle>
          <a:p>
            <a:pPr>
              <a:defRPr/>
            </a:pPr>
            <a:fld id="{FE683BBF-AB73-4206-B8B9-8410F262980A}" type="slidenum">
              <a:rPr lang="en-US" altLang="en-US"/>
              <a:pPr>
                <a:defRPr/>
              </a:pPr>
              <a:t>‹#›</a:t>
            </a:fld>
            <a:endParaRPr lang="en-US" altLang="en-US"/>
          </a:p>
        </p:txBody>
      </p:sp>
    </p:spTree>
    <p:extLst>
      <p:ext uri="{BB962C8B-B14F-4D97-AF65-F5344CB8AC3E}">
        <p14:creationId xmlns:p14="http://schemas.microsoft.com/office/powerpoint/2010/main" val="20148422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7C3A99-5689-4BC5-A502-255D90C71046}"/>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ABA50F4C-70E0-4DF5-B1F2-812540C3B7F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396EA9B1-E1FE-41F5-B239-3082D8C79ADA}"/>
              </a:ext>
            </a:extLst>
          </p:cNvPr>
          <p:cNvSpPr>
            <a:spLocks noGrp="1"/>
          </p:cNvSpPr>
          <p:nvPr>
            <p:ph type="sldNum" sz="quarter" idx="12"/>
          </p:nvPr>
        </p:nvSpPr>
        <p:spPr/>
        <p:txBody>
          <a:bodyPr/>
          <a:lstStyle>
            <a:lvl1pPr>
              <a:defRPr/>
            </a:lvl1pPr>
          </a:lstStyle>
          <a:p>
            <a:pPr>
              <a:defRPr/>
            </a:pPr>
            <a:fld id="{EC177D2A-DE3A-4337-B5C7-A8AC0F2A17C5}" type="slidenum">
              <a:rPr lang="en-US" altLang="en-US"/>
              <a:pPr>
                <a:defRPr/>
              </a:pPr>
              <a:t>‹#›</a:t>
            </a:fld>
            <a:endParaRPr lang="en-US" altLang="en-US"/>
          </a:p>
        </p:txBody>
      </p:sp>
    </p:spTree>
    <p:extLst>
      <p:ext uri="{BB962C8B-B14F-4D97-AF65-F5344CB8AC3E}">
        <p14:creationId xmlns:p14="http://schemas.microsoft.com/office/powerpoint/2010/main" val="14120717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0C069C-8520-4191-A77E-C9F1AB763042}"/>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BFF67AA-1E2F-4A84-90A9-CFE246786D5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91C1CABA-3E27-4010-A596-FCC40C1E2ED9}"/>
              </a:ext>
            </a:extLst>
          </p:cNvPr>
          <p:cNvSpPr>
            <a:spLocks noGrp="1"/>
          </p:cNvSpPr>
          <p:nvPr>
            <p:ph type="sldNum" sz="quarter" idx="12"/>
          </p:nvPr>
        </p:nvSpPr>
        <p:spPr/>
        <p:txBody>
          <a:bodyPr/>
          <a:lstStyle>
            <a:lvl1pPr>
              <a:defRPr/>
            </a:lvl1pPr>
          </a:lstStyle>
          <a:p>
            <a:pPr>
              <a:defRPr/>
            </a:pPr>
            <a:fld id="{78533F64-3BEB-4792-AC8C-9794CA848C83}" type="slidenum">
              <a:rPr lang="en-US" altLang="en-US"/>
              <a:pPr>
                <a:defRPr/>
              </a:pPr>
              <a:t>‹#›</a:t>
            </a:fld>
            <a:endParaRPr lang="en-US" altLang="en-US"/>
          </a:p>
        </p:txBody>
      </p:sp>
    </p:spTree>
    <p:extLst>
      <p:ext uri="{BB962C8B-B14F-4D97-AF65-F5344CB8AC3E}">
        <p14:creationId xmlns:p14="http://schemas.microsoft.com/office/powerpoint/2010/main" val="6142001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ACDA0-4E7E-4ABD-A179-0FA03945644E}"/>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A28BD7E2-942B-4695-9905-03EA0E9C8F2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82DCE877-219B-44C1-BD8D-7C20A40069C7}"/>
              </a:ext>
            </a:extLst>
          </p:cNvPr>
          <p:cNvSpPr>
            <a:spLocks noGrp="1"/>
          </p:cNvSpPr>
          <p:nvPr>
            <p:ph type="sldNum" sz="quarter" idx="12"/>
          </p:nvPr>
        </p:nvSpPr>
        <p:spPr/>
        <p:txBody>
          <a:bodyPr/>
          <a:lstStyle>
            <a:lvl1pPr>
              <a:defRPr/>
            </a:lvl1pPr>
          </a:lstStyle>
          <a:p>
            <a:pPr>
              <a:defRPr/>
            </a:pPr>
            <a:fld id="{713DB072-1FB8-4A8F-AF25-F2080CFC8A0C}" type="slidenum">
              <a:rPr lang="en-US" altLang="en-US"/>
              <a:pPr>
                <a:defRPr/>
              </a:pPr>
              <a:t>‹#›</a:t>
            </a:fld>
            <a:endParaRPr lang="en-US" altLang="en-US"/>
          </a:p>
        </p:txBody>
      </p:sp>
    </p:spTree>
    <p:extLst>
      <p:ext uri="{BB962C8B-B14F-4D97-AF65-F5344CB8AC3E}">
        <p14:creationId xmlns:p14="http://schemas.microsoft.com/office/powerpoint/2010/main" val="3051582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D6C25F-34E7-46AF-A498-43DDB81504D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65DF7615-5FEE-4A52-B704-3BE4D44FF16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C304802-A8E4-40AF-AD2A-4FF322C9B22C}"/>
              </a:ext>
            </a:extLst>
          </p:cNvPr>
          <p:cNvSpPr>
            <a:spLocks noGrp="1"/>
          </p:cNvSpPr>
          <p:nvPr>
            <p:ph type="sldNum" sz="quarter" idx="12"/>
          </p:nvPr>
        </p:nvSpPr>
        <p:spPr/>
        <p:txBody>
          <a:bodyPr/>
          <a:lstStyle>
            <a:lvl1pPr>
              <a:defRPr/>
            </a:lvl1pPr>
          </a:lstStyle>
          <a:p>
            <a:pPr>
              <a:defRPr/>
            </a:pPr>
            <a:fld id="{4FE8C640-9809-4110-8080-DA1FE1C3F8A0}" type="slidenum">
              <a:rPr lang="en-US" altLang="en-US"/>
              <a:pPr>
                <a:defRPr/>
              </a:pPr>
              <a:t>‹#›</a:t>
            </a:fld>
            <a:endParaRPr lang="en-US" altLang="en-US"/>
          </a:p>
        </p:txBody>
      </p:sp>
    </p:spTree>
    <p:extLst>
      <p:ext uri="{BB962C8B-B14F-4D97-AF65-F5344CB8AC3E}">
        <p14:creationId xmlns:p14="http://schemas.microsoft.com/office/powerpoint/2010/main" val="9450714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7EBE831F-D291-4641-9D3D-2A58EEFE1E51}"/>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5DA9E043-A75B-4206-93DC-555358C7F8F1}"/>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CF1AC56C-E805-4805-AD30-0FE42EC54935}"/>
              </a:ext>
            </a:extLst>
          </p:cNvPr>
          <p:cNvSpPr>
            <a:spLocks noGrp="1"/>
          </p:cNvSpPr>
          <p:nvPr>
            <p:ph type="sldNum" sz="quarter" idx="12"/>
          </p:nvPr>
        </p:nvSpPr>
        <p:spPr/>
        <p:txBody>
          <a:bodyPr/>
          <a:lstStyle>
            <a:lvl1pPr>
              <a:defRPr/>
            </a:lvl1pPr>
          </a:lstStyle>
          <a:p>
            <a:pPr>
              <a:defRPr/>
            </a:pPr>
            <a:fld id="{F4172844-B72C-4FFD-B9E8-D114E70D2238}" type="slidenum">
              <a:rPr lang="en-US" altLang="en-US"/>
              <a:pPr>
                <a:defRPr/>
              </a:pPr>
              <a:t>‹#›</a:t>
            </a:fld>
            <a:endParaRPr lang="en-US" altLang="en-US"/>
          </a:p>
        </p:txBody>
      </p:sp>
    </p:spTree>
    <p:extLst>
      <p:ext uri="{BB962C8B-B14F-4D97-AF65-F5344CB8AC3E}">
        <p14:creationId xmlns:p14="http://schemas.microsoft.com/office/powerpoint/2010/main" val="42674266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2D3D82-036E-41E3-BF8C-46B7AAC48AAA}"/>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1DD040E-8192-4305-AA90-504172C70F6E}"/>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698D2929-CE1F-4B55-A552-1E8579109FFE}"/>
              </a:ext>
            </a:extLst>
          </p:cNvPr>
          <p:cNvSpPr>
            <a:spLocks noGrp="1"/>
          </p:cNvSpPr>
          <p:nvPr>
            <p:ph type="sldNum" sz="quarter" idx="12"/>
          </p:nvPr>
        </p:nvSpPr>
        <p:spPr/>
        <p:txBody>
          <a:bodyPr/>
          <a:lstStyle>
            <a:lvl1pPr>
              <a:defRPr/>
            </a:lvl1pPr>
          </a:lstStyle>
          <a:p>
            <a:pPr>
              <a:defRPr/>
            </a:pPr>
            <a:fld id="{8770C790-AAB3-4F28-8826-18EF80340AA0}" type="slidenum">
              <a:rPr lang="en-US" altLang="en-US"/>
              <a:pPr>
                <a:defRPr/>
              </a:pPr>
              <a:t>‹#›</a:t>
            </a:fld>
            <a:endParaRPr lang="en-US" altLang="en-US"/>
          </a:p>
        </p:txBody>
      </p:sp>
    </p:spTree>
    <p:extLst>
      <p:ext uri="{BB962C8B-B14F-4D97-AF65-F5344CB8AC3E}">
        <p14:creationId xmlns:p14="http://schemas.microsoft.com/office/powerpoint/2010/main" val="10901327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F1E158-0284-410A-9C17-EA14823650A7}"/>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F2D0AE29-CC17-4B0E-89A6-746D3A4C5A2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63925185-8403-431A-AAF6-AF3AC435CEFD}"/>
              </a:ext>
            </a:extLst>
          </p:cNvPr>
          <p:cNvSpPr>
            <a:spLocks noGrp="1"/>
          </p:cNvSpPr>
          <p:nvPr>
            <p:ph type="sldNum" sz="quarter" idx="12"/>
          </p:nvPr>
        </p:nvSpPr>
        <p:spPr/>
        <p:txBody>
          <a:bodyPr/>
          <a:lstStyle>
            <a:lvl1pPr>
              <a:defRPr/>
            </a:lvl1pPr>
          </a:lstStyle>
          <a:p>
            <a:pPr>
              <a:defRPr/>
            </a:pPr>
            <a:fld id="{40238E05-FFE7-4352-AF1C-4DA975A12A00}" type="slidenum">
              <a:rPr lang="en-US" altLang="en-US"/>
              <a:pPr>
                <a:defRPr/>
              </a:pPr>
              <a:t>‹#›</a:t>
            </a:fld>
            <a:endParaRPr lang="en-US" altLang="en-US"/>
          </a:p>
        </p:txBody>
      </p:sp>
    </p:spTree>
    <p:extLst>
      <p:ext uri="{BB962C8B-B14F-4D97-AF65-F5344CB8AC3E}">
        <p14:creationId xmlns:p14="http://schemas.microsoft.com/office/powerpoint/2010/main" val="899255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533EE5-D433-42CF-904C-DA43DCD634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82752"/>
            <a:ext cx="12192000" cy="5492496"/>
          </a:xfrm>
          <a:prstGeom prst="rect">
            <a:avLst/>
          </a:prstGeom>
        </p:spPr>
      </p:pic>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0545889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CA1336D-FC5A-4645-9F5E-B43F7844B756}"/>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6">
            <a:extLst>
              <a:ext uri="{FF2B5EF4-FFF2-40B4-BE49-F238E27FC236}">
                <a16:creationId xmlns:a16="http://schemas.microsoft.com/office/drawing/2014/main" id="{86B5C309-4999-4D6E-9108-5CADD1491C4A}"/>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81D5BF59-BACD-44FC-9FF1-31713641B156}"/>
              </a:ext>
            </a:extLst>
          </p:cNvPr>
          <p:cNvSpPr>
            <a:spLocks noGrp="1"/>
          </p:cNvSpPr>
          <p:nvPr>
            <p:ph type="sldNum" sz="quarter" idx="12"/>
          </p:nvPr>
        </p:nvSpPr>
        <p:spPr/>
        <p:txBody>
          <a:bodyPr/>
          <a:lstStyle>
            <a:lvl1pPr>
              <a:defRPr/>
            </a:lvl1pPr>
          </a:lstStyle>
          <a:p>
            <a:pPr>
              <a:defRPr/>
            </a:pPr>
            <a:fld id="{A0BA8023-AA32-40FC-A514-ED01F2572E20}" type="slidenum">
              <a:rPr lang="en-US" altLang="en-US"/>
              <a:pPr>
                <a:defRPr/>
              </a:pPr>
              <a:t>‹#›</a:t>
            </a:fld>
            <a:endParaRPr lang="en-US" altLang="en-US"/>
          </a:p>
        </p:txBody>
      </p:sp>
    </p:spTree>
    <p:extLst>
      <p:ext uri="{BB962C8B-B14F-4D97-AF65-F5344CB8AC3E}">
        <p14:creationId xmlns:p14="http://schemas.microsoft.com/office/powerpoint/2010/main" val="19895440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41763"/>
            <a:ext cx="10972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F9DBD19E-9CA4-4DE7-8519-946F07AF339D}"/>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6">
            <a:extLst>
              <a:ext uri="{FF2B5EF4-FFF2-40B4-BE49-F238E27FC236}">
                <a16:creationId xmlns:a16="http://schemas.microsoft.com/office/drawing/2014/main" id="{2820DBAA-E795-4280-9E39-B6329898AD4F}"/>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3B59DCA9-2420-4B8D-B07E-9F42917608D7}"/>
              </a:ext>
            </a:extLst>
          </p:cNvPr>
          <p:cNvSpPr>
            <a:spLocks noGrp="1"/>
          </p:cNvSpPr>
          <p:nvPr>
            <p:ph type="sldNum" sz="quarter" idx="12"/>
          </p:nvPr>
        </p:nvSpPr>
        <p:spPr/>
        <p:txBody>
          <a:bodyPr/>
          <a:lstStyle>
            <a:lvl1pPr>
              <a:defRPr/>
            </a:lvl1pPr>
          </a:lstStyle>
          <a:p>
            <a:pPr>
              <a:defRPr/>
            </a:pPr>
            <a:fld id="{3DDF7FBE-7D98-41C7-AE19-77B02DBDEFFC}" type="slidenum">
              <a:rPr lang="en-US" altLang="en-US"/>
              <a:pPr>
                <a:defRPr/>
              </a:pPr>
              <a:t>‹#›</a:t>
            </a:fld>
            <a:endParaRPr lang="en-US" altLang="en-US"/>
          </a:p>
        </p:txBody>
      </p:sp>
    </p:spTree>
    <p:extLst>
      <p:ext uri="{BB962C8B-B14F-4D97-AF65-F5344CB8AC3E}">
        <p14:creationId xmlns:p14="http://schemas.microsoft.com/office/powerpoint/2010/main" val="27131561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550F528-5E3A-4C83-A564-655DDFF6533F}"/>
              </a:ext>
            </a:extLst>
          </p:cNvPr>
          <p:cNvSpPr>
            <a:spLocks noChangeArrowheads="1"/>
          </p:cNvSpPr>
          <p:nvPr/>
        </p:nvSpPr>
        <p:spPr bwMode="auto">
          <a:xfrm>
            <a:off x="508000" y="990600"/>
            <a:ext cx="101600" cy="510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nvGrpSpPr>
          <p:cNvPr id="5" name="Group 8">
            <a:extLst>
              <a:ext uri="{FF2B5EF4-FFF2-40B4-BE49-F238E27FC236}">
                <a16:creationId xmlns:a16="http://schemas.microsoft.com/office/drawing/2014/main" id="{6B9394F7-B94F-4757-AE64-129DD71F694A}"/>
              </a:ext>
            </a:extLst>
          </p:cNvPr>
          <p:cNvGrpSpPr>
            <a:grpSpLocks/>
          </p:cNvGrpSpPr>
          <p:nvPr/>
        </p:nvGrpSpPr>
        <p:grpSpPr bwMode="auto">
          <a:xfrm>
            <a:off x="508001" y="304800"/>
            <a:ext cx="11188700" cy="5791200"/>
            <a:chOff x="240" y="192"/>
            <a:chExt cx="5286" cy="3648"/>
          </a:xfrm>
        </p:grpSpPr>
        <p:sp>
          <p:nvSpPr>
            <p:cNvPr id="6" name="Rectangle 9">
              <a:extLst>
                <a:ext uri="{FF2B5EF4-FFF2-40B4-BE49-F238E27FC236}">
                  <a16:creationId xmlns:a16="http://schemas.microsoft.com/office/drawing/2014/main" id="{2CE86E57-C2AF-45D6-818D-B45C7935A0B2}"/>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7" name="Rectangle 10">
              <a:extLst>
                <a:ext uri="{FF2B5EF4-FFF2-40B4-BE49-F238E27FC236}">
                  <a16:creationId xmlns:a16="http://schemas.microsoft.com/office/drawing/2014/main" id="{1D2DA2DC-D113-4C47-B5B0-8F373662274B}"/>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8" name="Rectangle 11">
              <a:extLst>
                <a:ext uri="{FF2B5EF4-FFF2-40B4-BE49-F238E27FC236}">
                  <a16:creationId xmlns:a16="http://schemas.microsoft.com/office/drawing/2014/main" id="{EF09328D-C6B3-4C83-AECD-1685ADF593F7}"/>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9" name="Rectangle 12">
              <a:extLst>
                <a:ext uri="{FF2B5EF4-FFF2-40B4-BE49-F238E27FC236}">
                  <a16:creationId xmlns:a16="http://schemas.microsoft.com/office/drawing/2014/main" id="{6C8EF8E2-60F5-46DA-A902-4EE5458FCE3F}"/>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 name="Line 13">
              <a:extLst>
                <a:ext uri="{FF2B5EF4-FFF2-40B4-BE49-F238E27FC236}">
                  <a16:creationId xmlns:a16="http://schemas.microsoft.com/office/drawing/2014/main" id="{342648D8-DEA8-454F-9B40-84E40C58FF3C}"/>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1" name="Rectangle 14">
              <a:extLst>
                <a:ext uri="{FF2B5EF4-FFF2-40B4-BE49-F238E27FC236}">
                  <a16:creationId xmlns:a16="http://schemas.microsoft.com/office/drawing/2014/main" id="{936D3573-5F9D-4E27-A0E6-D09E98AB1E1B}"/>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2" name="Rectangle 5">
            <a:extLst>
              <a:ext uri="{FF2B5EF4-FFF2-40B4-BE49-F238E27FC236}">
                <a16:creationId xmlns:a16="http://schemas.microsoft.com/office/drawing/2014/main" id="{7A0A41B2-ADCF-4FD7-ABDB-360E55860E57}"/>
              </a:ext>
            </a:extLst>
          </p:cNvPr>
          <p:cNvSpPr>
            <a:spLocks noGrp="1" noChangeArrowheads="1"/>
          </p:cNvSpPr>
          <p:nvPr>
            <p:ph type="dt" sz="half" idx="10"/>
          </p:nvPr>
        </p:nvSpPr>
        <p:spPr>
          <a:xfrm>
            <a:off x="609600" y="6248400"/>
            <a:ext cx="2844800" cy="457200"/>
          </a:xfrm>
        </p:spPr>
        <p:txBody>
          <a:bodyPr/>
          <a:lstStyle>
            <a:lvl1pPr>
              <a:defRPr/>
            </a:lvl1pPr>
          </a:lstStyle>
          <a:p>
            <a:pPr>
              <a:defRPr/>
            </a:pPr>
            <a:endParaRPr lang="en-US" altLang="en-US"/>
          </a:p>
        </p:txBody>
      </p:sp>
      <p:sp>
        <p:nvSpPr>
          <p:cNvPr id="13" name="Rectangle 6">
            <a:extLst>
              <a:ext uri="{FF2B5EF4-FFF2-40B4-BE49-F238E27FC236}">
                <a16:creationId xmlns:a16="http://schemas.microsoft.com/office/drawing/2014/main" id="{60662231-8369-487D-A11F-CEDD2FA761C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4" name="Rectangle 7">
            <a:extLst>
              <a:ext uri="{FF2B5EF4-FFF2-40B4-BE49-F238E27FC236}">
                <a16:creationId xmlns:a16="http://schemas.microsoft.com/office/drawing/2014/main" id="{75D8BC86-396E-48C9-A09C-94E2BDB2856B}"/>
              </a:ext>
            </a:extLst>
          </p:cNvPr>
          <p:cNvSpPr>
            <a:spLocks noGrp="1" noChangeArrowheads="1"/>
          </p:cNvSpPr>
          <p:nvPr>
            <p:ph type="sldNum" sz="quarter" idx="12"/>
          </p:nvPr>
        </p:nvSpPr>
        <p:spPr>
          <a:xfrm>
            <a:off x="8737600" y="6248400"/>
            <a:ext cx="2844800" cy="457200"/>
          </a:xfrm>
        </p:spPr>
        <p:txBody>
          <a:bodyPr/>
          <a:lstStyle>
            <a:lvl1pPr>
              <a:defRPr b="1"/>
            </a:lvl1pPr>
          </a:lstStyle>
          <a:p>
            <a:pPr>
              <a:defRPr/>
            </a:pPr>
            <a:fld id="{50917EB4-C8E9-4F79-BEF6-85A89B0A09BC}" type="slidenum">
              <a:rPr lang="en-US" altLang="en-US"/>
              <a:pPr>
                <a:defRPr/>
              </a:pPr>
              <a:t>‹#›</a:t>
            </a:fld>
            <a:endParaRPr lang="en-US" altLang="en-US"/>
          </a:p>
        </p:txBody>
      </p:sp>
    </p:spTree>
    <p:extLst>
      <p:ext uri="{BB962C8B-B14F-4D97-AF65-F5344CB8AC3E}">
        <p14:creationId xmlns:p14="http://schemas.microsoft.com/office/powerpoint/2010/main" val="2475140993"/>
      </p:ext>
    </p:extLst>
  </p:cSld>
  <p:clrMapOvr>
    <a:masterClrMapping/>
  </p:clrMapOvr>
  <p:transition spd="med">
    <p:zoom dir="in"/>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EFF6B0-7937-4940-967C-56A5A520AA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EC7DC8C-89A3-4A31-A2A2-AB27045D0E9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D2B62FA-32B6-46A5-86AB-3BA58B3E4615}"/>
              </a:ext>
            </a:extLst>
          </p:cNvPr>
          <p:cNvSpPr>
            <a:spLocks noGrp="1" noChangeArrowheads="1"/>
          </p:cNvSpPr>
          <p:nvPr>
            <p:ph type="sldNum" sz="quarter" idx="12"/>
          </p:nvPr>
        </p:nvSpPr>
        <p:spPr>
          <a:ln/>
        </p:spPr>
        <p:txBody>
          <a:bodyPr/>
          <a:lstStyle>
            <a:lvl1pPr>
              <a:defRPr/>
            </a:lvl1pPr>
          </a:lstStyle>
          <a:p>
            <a:pPr>
              <a:defRPr/>
            </a:pPr>
            <a:fld id="{F29B0142-4D62-46BE-AA35-90477787BAC3}" type="slidenum">
              <a:rPr lang="en-US" altLang="en-US"/>
              <a:pPr>
                <a:defRPr/>
              </a:pPr>
              <a:t>‹#›</a:t>
            </a:fld>
            <a:endParaRPr lang="en-US" altLang="en-US"/>
          </a:p>
        </p:txBody>
      </p:sp>
    </p:spTree>
    <p:extLst>
      <p:ext uri="{BB962C8B-B14F-4D97-AF65-F5344CB8AC3E}">
        <p14:creationId xmlns:p14="http://schemas.microsoft.com/office/powerpoint/2010/main" val="3260255745"/>
      </p:ext>
    </p:extLst>
  </p:cSld>
  <p:clrMapOvr>
    <a:masterClrMapping/>
  </p:clrMapOvr>
  <p:transition spd="med">
    <p:zoom dir="in"/>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6B03FA9C-880A-48AC-A6E5-00C8843900E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262A458-FDA4-47F4-AB9F-F6EFAA9B56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4ACB3C1-FC63-4DB0-A7B2-FB8F31A386C1}"/>
              </a:ext>
            </a:extLst>
          </p:cNvPr>
          <p:cNvSpPr>
            <a:spLocks noGrp="1" noChangeArrowheads="1"/>
          </p:cNvSpPr>
          <p:nvPr>
            <p:ph type="sldNum" sz="quarter" idx="12"/>
          </p:nvPr>
        </p:nvSpPr>
        <p:spPr>
          <a:ln/>
        </p:spPr>
        <p:txBody>
          <a:bodyPr/>
          <a:lstStyle>
            <a:lvl1pPr>
              <a:defRPr/>
            </a:lvl1pPr>
          </a:lstStyle>
          <a:p>
            <a:pPr>
              <a:defRPr/>
            </a:pPr>
            <a:fld id="{367CBB29-2BDC-410C-B2DD-B71D4786DDBB}" type="slidenum">
              <a:rPr lang="en-US" altLang="en-US"/>
              <a:pPr>
                <a:defRPr/>
              </a:pPr>
              <a:t>‹#›</a:t>
            </a:fld>
            <a:endParaRPr lang="en-US" altLang="en-US"/>
          </a:p>
        </p:txBody>
      </p:sp>
    </p:spTree>
    <p:extLst>
      <p:ext uri="{BB962C8B-B14F-4D97-AF65-F5344CB8AC3E}">
        <p14:creationId xmlns:p14="http://schemas.microsoft.com/office/powerpoint/2010/main" val="88044345"/>
      </p:ext>
    </p:extLst>
  </p:cSld>
  <p:clrMapOvr>
    <a:masterClrMapping/>
  </p:clrMapOvr>
  <p:transition spd="med">
    <p:zoom dir="in"/>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3FDD93E-546D-42DF-AB6E-0241748AA85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C498646-9075-4E04-B3DC-1803AFC4D7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A129338-AC3B-4E6C-9B8B-4F7FDBFB0111}"/>
              </a:ext>
            </a:extLst>
          </p:cNvPr>
          <p:cNvSpPr>
            <a:spLocks noGrp="1" noChangeArrowheads="1"/>
          </p:cNvSpPr>
          <p:nvPr>
            <p:ph type="sldNum" sz="quarter" idx="12"/>
          </p:nvPr>
        </p:nvSpPr>
        <p:spPr>
          <a:ln/>
        </p:spPr>
        <p:txBody>
          <a:bodyPr/>
          <a:lstStyle>
            <a:lvl1pPr>
              <a:defRPr/>
            </a:lvl1pPr>
          </a:lstStyle>
          <a:p>
            <a:pPr>
              <a:defRPr/>
            </a:pPr>
            <a:fld id="{674A2405-A115-4BDF-B78C-0720D067E4E0}" type="slidenum">
              <a:rPr lang="en-US" altLang="en-US"/>
              <a:pPr>
                <a:defRPr/>
              </a:pPr>
              <a:t>‹#›</a:t>
            </a:fld>
            <a:endParaRPr lang="en-US" altLang="en-US"/>
          </a:p>
        </p:txBody>
      </p:sp>
    </p:spTree>
    <p:extLst>
      <p:ext uri="{BB962C8B-B14F-4D97-AF65-F5344CB8AC3E}">
        <p14:creationId xmlns:p14="http://schemas.microsoft.com/office/powerpoint/2010/main" val="2914080984"/>
      </p:ext>
    </p:extLst>
  </p:cSld>
  <p:clrMapOvr>
    <a:masterClrMapping/>
  </p:clrMapOvr>
  <p:transition spd="med">
    <p:zoom dir="in"/>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1F26F9B-B1FC-4B16-A8A5-7291E428EF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88391A1E-A445-4E77-871D-B84E3BEEB5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FB22FA4-5EC9-4DF1-86C0-9E21F23A95C8}"/>
              </a:ext>
            </a:extLst>
          </p:cNvPr>
          <p:cNvSpPr>
            <a:spLocks noGrp="1" noChangeArrowheads="1"/>
          </p:cNvSpPr>
          <p:nvPr>
            <p:ph type="sldNum" sz="quarter" idx="12"/>
          </p:nvPr>
        </p:nvSpPr>
        <p:spPr>
          <a:ln/>
        </p:spPr>
        <p:txBody>
          <a:bodyPr/>
          <a:lstStyle>
            <a:lvl1pPr>
              <a:defRPr/>
            </a:lvl1pPr>
          </a:lstStyle>
          <a:p>
            <a:pPr>
              <a:defRPr/>
            </a:pPr>
            <a:fld id="{D87D4DCC-F5BF-47E2-B6CF-1998774F07BA}" type="slidenum">
              <a:rPr lang="en-US" altLang="en-US"/>
              <a:pPr>
                <a:defRPr/>
              </a:pPr>
              <a:t>‹#›</a:t>
            </a:fld>
            <a:endParaRPr lang="en-US" altLang="en-US"/>
          </a:p>
        </p:txBody>
      </p:sp>
    </p:spTree>
    <p:extLst>
      <p:ext uri="{BB962C8B-B14F-4D97-AF65-F5344CB8AC3E}">
        <p14:creationId xmlns:p14="http://schemas.microsoft.com/office/powerpoint/2010/main" val="3212101528"/>
      </p:ext>
    </p:extLst>
  </p:cSld>
  <p:clrMapOvr>
    <a:masterClrMapping/>
  </p:clrMapOvr>
  <p:transition spd="med">
    <p:zoom dir="in"/>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61D2345-5C92-4669-A375-7E99141912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95DA1EC-6A44-42F2-AF96-B87D5CEE134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7A2766C-CCEB-4CC1-9CB5-DDFE9361085B}"/>
              </a:ext>
            </a:extLst>
          </p:cNvPr>
          <p:cNvSpPr>
            <a:spLocks noGrp="1" noChangeArrowheads="1"/>
          </p:cNvSpPr>
          <p:nvPr>
            <p:ph type="sldNum" sz="quarter" idx="12"/>
          </p:nvPr>
        </p:nvSpPr>
        <p:spPr>
          <a:ln/>
        </p:spPr>
        <p:txBody>
          <a:bodyPr/>
          <a:lstStyle>
            <a:lvl1pPr>
              <a:defRPr/>
            </a:lvl1pPr>
          </a:lstStyle>
          <a:p>
            <a:pPr>
              <a:defRPr/>
            </a:pPr>
            <a:fld id="{FE0DDFC5-9EDA-49C4-BCB4-128BD737159D}" type="slidenum">
              <a:rPr lang="en-US" altLang="en-US"/>
              <a:pPr>
                <a:defRPr/>
              </a:pPr>
              <a:t>‹#›</a:t>
            </a:fld>
            <a:endParaRPr lang="en-US" altLang="en-US"/>
          </a:p>
        </p:txBody>
      </p:sp>
    </p:spTree>
    <p:extLst>
      <p:ext uri="{BB962C8B-B14F-4D97-AF65-F5344CB8AC3E}">
        <p14:creationId xmlns:p14="http://schemas.microsoft.com/office/powerpoint/2010/main" val="2741363154"/>
      </p:ext>
    </p:extLst>
  </p:cSld>
  <p:clrMapOvr>
    <a:masterClrMapping/>
  </p:clrMapOvr>
  <p:transition spd="med">
    <p:zoom dir="in"/>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9E57ED-3E1E-4EA4-AA12-1B1F6225148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6805EC33-6A52-4D3E-8F86-767C163355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10C91045-5EC0-415B-9553-FAC1161DFA33}"/>
              </a:ext>
            </a:extLst>
          </p:cNvPr>
          <p:cNvSpPr>
            <a:spLocks noGrp="1" noChangeArrowheads="1"/>
          </p:cNvSpPr>
          <p:nvPr>
            <p:ph type="sldNum" sz="quarter" idx="12"/>
          </p:nvPr>
        </p:nvSpPr>
        <p:spPr>
          <a:ln/>
        </p:spPr>
        <p:txBody>
          <a:bodyPr/>
          <a:lstStyle>
            <a:lvl1pPr>
              <a:defRPr/>
            </a:lvl1pPr>
          </a:lstStyle>
          <a:p>
            <a:pPr>
              <a:defRPr/>
            </a:pPr>
            <a:fld id="{185DF901-17DF-459E-801D-F8D21493615C}" type="slidenum">
              <a:rPr lang="en-US" altLang="en-US"/>
              <a:pPr>
                <a:defRPr/>
              </a:pPr>
              <a:t>‹#›</a:t>
            </a:fld>
            <a:endParaRPr lang="en-US" altLang="en-US"/>
          </a:p>
        </p:txBody>
      </p:sp>
    </p:spTree>
    <p:extLst>
      <p:ext uri="{BB962C8B-B14F-4D97-AF65-F5344CB8AC3E}">
        <p14:creationId xmlns:p14="http://schemas.microsoft.com/office/powerpoint/2010/main" val="1581067950"/>
      </p:ext>
    </p:extLst>
  </p:cSld>
  <p:clrMapOvr>
    <a:masterClrMapping/>
  </p:clrMapOvr>
  <p:transition spd="med">
    <p:zoom dir="in"/>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F083AE4C-8782-4978-994D-9827FF16C5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20064AE-EC01-4079-8C1E-7535EFBB74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6D3BF57-9A8D-49FF-8E53-C49A396D40D0}"/>
              </a:ext>
            </a:extLst>
          </p:cNvPr>
          <p:cNvSpPr>
            <a:spLocks noGrp="1" noChangeArrowheads="1"/>
          </p:cNvSpPr>
          <p:nvPr>
            <p:ph type="sldNum" sz="quarter" idx="12"/>
          </p:nvPr>
        </p:nvSpPr>
        <p:spPr>
          <a:ln/>
        </p:spPr>
        <p:txBody>
          <a:bodyPr/>
          <a:lstStyle>
            <a:lvl1pPr>
              <a:defRPr/>
            </a:lvl1pPr>
          </a:lstStyle>
          <a:p>
            <a:pPr>
              <a:defRPr/>
            </a:pPr>
            <a:fld id="{82141AB8-5C5B-492D-ABBA-102472845410}" type="slidenum">
              <a:rPr lang="en-US" altLang="en-US"/>
              <a:pPr>
                <a:defRPr/>
              </a:pPr>
              <a:t>‹#›</a:t>
            </a:fld>
            <a:endParaRPr lang="en-US" altLang="en-US"/>
          </a:p>
        </p:txBody>
      </p:sp>
    </p:spTree>
    <p:extLst>
      <p:ext uri="{BB962C8B-B14F-4D97-AF65-F5344CB8AC3E}">
        <p14:creationId xmlns:p14="http://schemas.microsoft.com/office/powerpoint/2010/main" val="3069169462"/>
      </p:ext>
    </p:extLst>
  </p:cSld>
  <p:clrMapOvr>
    <a:masterClrMapping/>
  </p:clrMapOvr>
  <p:transition spd="med">
    <p:zoom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06DBFE-56E7-41B6-A90F-598560CEC480}"/>
              </a:ext>
            </a:extLst>
          </p:cNvPr>
          <p:cNvSpPr>
            <a:spLocks noGrp="1"/>
          </p:cNvSpPr>
          <p:nvPr>
            <p:ph type="body" idx="1"/>
          </p:nvPr>
        </p:nvSpPr>
        <p:spPr>
          <a:xfrm>
            <a:off x="839789" y="1834486"/>
            <a:ext cx="4998304"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EF0821-71C9-4AD5-A484-044C266B1EF6}"/>
              </a:ext>
            </a:extLst>
          </p:cNvPr>
          <p:cNvSpPr>
            <a:spLocks noGrp="1"/>
          </p:cNvSpPr>
          <p:nvPr>
            <p:ph sz="half" idx="2"/>
          </p:nvPr>
        </p:nvSpPr>
        <p:spPr>
          <a:xfrm>
            <a:off x="839789" y="2485545"/>
            <a:ext cx="4998304"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424212-10C6-435C-9740-5A6D6555DE6A}"/>
              </a:ext>
            </a:extLst>
          </p:cNvPr>
          <p:cNvSpPr>
            <a:spLocks noGrp="1"/>
          </p:cNvSpPr>
          <p:nvPr>
            <p:ph type="body" sz="quarter" idx="3"/>
          </p:nvPr>
        </p:nvSpPr>
        <p:spPr>
          <a:xfrm>
            <a:off x="6368980" y="1834486"/>
            <a:ext cx="5022920"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A0FD89-715C-4877-95B3-C4BCBAED7812}"/>
              </a:ext>
            </a:extLst>
          </p:cNvPr>
          <p:cNvSpPr>
            <a:spLocks noGrp="1"/>
          </p:cNvSpPr>
          <p:nvPr>
            <p:ph sz="quarter" idx="4"/>
          </p:nvPr>
        </p:nvSpPr>
        <p:spPr>
          <a:xfrm>
            <a:off x="6368980" y="2485545"/>
            <a:ext cx="5022920"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D9A6A772-971C-4942-B425-C30730B92223}"/>
              </a:ext>
            </a:extLst>
          </p:cNvPr>
          <p:cNvCxnSpPr>
            <a:cxnSpLocks/>
          </p:cNvCxnSpPr>
          <p:nvPr userDrawn="1"/>
        </p:nvCxnSpPr>
        <p:spPr>
          <a:xfrm flipV="1">
            <a:off x="838200" y="2306121"/>
            <a:ext cx="4999843"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DA982A-223C-47F7-A2CF-1B7F38F2E090}"/>
              </a:ext>
            </a:extLst>
          </p:cNvPr>
          <p:cNvCxnSpPr>
            <a:cxnSpLocks/>
          </p:cNvCxnSpPr>
          <p:nvPr userDrawn="1"/>
        </p:nvCxnSpPr>
        <p:spPr>
          <a:xfrm flipV="1">
            <a:off x="6330830" y="2291170"/>
            <a:ext cx="5021381"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073761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C480F0C0-C80C-40C6-8BDC-107860B5962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D40527A-297D-466F-B615-55FDBE00680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4128FE6-09CB-464F-9DC1-724E27A9089C}"/>
              </a:ext>
            </a:extLst>
          </p:cNvPr>
          <p:cNvSpPr>
            <a:spLocks noGrp="1" noChangeArrowheads="1"/>
          </p:cNvSpPr>
          <p:nvPr>
            <p:ph type="sldNum" sz="quarter" idx="12"/>
          </p:nvPr>
        </p:nvSpPr>
        <p:spPr>
          <a:ln/>
        </p:spPr>
        <p:txBody>
          <a:bodyPr/>
          <a:lstStyle>
            <a:lvl1pPr>
              <a:defRPr/>
            </a:lvl1pPr>
          </a:lstStyle>
          <a:p>
            <a:pPr>
              <a:defRPr/>
            </a:pPr>
            <a:fld id="{8CE3852E-97D4-4125-9F02-46E8A0CFEB61}" type="slidenum">
              <a:rPr lang="en-US" altLang="en-US"/>
              <a:pPr>
                <a:defRPr/>
              </a:pPr>
              <a:t>‹#›</a:t>
            </a:fld>
            <a:endParaRPr lang="en-US" altLang="en-US"/>
          </a:p>
        </p:txBody>
      </p:sp>
    </p:spTree>
    <p:extLst>
      <p:ext uri="{BB962C8B-B14F-4D97-AF65-F5344CB8AC3E}">
        <p14:creationId xmlns:p14="http://schemas.microsoft.com/office/powerpoint/2010/main" val="2884535498"/>
      </p:ext>
    </p:extLst>
  </p:cSld>
  <p:clrMapOvr>
    <a:masterClrMapping/>
  </p:clrMapOvr>
  <p:transition spd="med">
    <p:zoom dir="in"/>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9677F5-38C4-451D-BD86-F7398E0026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78599E2-D81D-433C-81AE-8F01E59B04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0CD7BB8-7AA4-4826-B475-5EB781D5E96C}"/>
              </a:ext>
            </a:extLst>
          </p:cNvPr>
          <p:cNvSpPr>
            <a:spLocks noGrp="1" noChangeArrowheads="1"/>
          </p:cNvSpPr>
          <p:nvPr>
            <p:ph type="sldNum" sz="quarter" idx="12"/>
          </p:nvPr>
        </p:nvSpPr>
        <p:spPr>
          <a:ln/>
        </p:spPr>
        <p:txBody>
          <a:bodyPr/>
          <a:lstStyle>
            <a:lvl1pPr>
              <a:defRPr/>
            </a:lvl1pPr>
          </a:lstStyle>
          <a:p>
            <a:pPr>
              <a:defRPr/>
            </a:pPr>
            <a:fld id="{D96F6B05-57D7-4592-A16C-78A2FAFDD464}" type="slidenum">
              <a:rPr lang="en-US" altLang="en-US"/>
              <a:pPr>
                <a:defRPr/>
              </a:pPr>
              <a:t>‹#›</a:t>
            </a:fld>
            <a:endParaRPr lang="en-US" altLang="en-US"/>
          </a:p>
        </p:txBody>
      </p:sp>
    </p:spTree>
    <p:extLst>
      <p:ext uri="{BB962C8B-B14F-4D97-AF65-F5344CB8AC3E}">
        <p14:creationId xmlns:p14="http://schemas.microsoft.com/office/powerpoint/2010/main" val="2290507736"/>
      </p:ext>
    </p:extLst>
  </p:cSld>
  <p:clrMapOvr>
    <a:masterClrMapping/>
  </p:clrMapOvr>
  <p:transition spd="med">
    <p:zoom dir="in"/>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2DA977-D6DA-42A7-8EF7-D6FDA6D4AA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62D9CAB-5342-49AE-BE40-0EF2B8310B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6EEDEBF-E20E-4C4D-A79E-910D3F40B93A}"/>
              </a:ext>
            </a:extLst>
          </p:cNvPr>
          <p:cNvSpPr>
            <a:spLocks noGrp="1" noChangeArrowheads="1"/>
          </p:cNvSpPr>
          <p:nvPr>
            <p:ph type="sldNum" sz="quarter" idx="12"/>
          </p:nvPr>
        </p:nvSpPr>
        <p:spPr>
          <a:ln/>
        </p:spPr>
        <p:txBody>
          <a:bodyPr/>
          <a:lstStyle>
            <a:lvl1pPr>
              <a:defRPr/>
            </a:lvl1pPr>
          </a:lstStyle>
          <a:p>
            <a:pPr>
              <a:defRPr/>
            </a:pPr>
            <a:fld id="{D1730CBB-FAF6-4C44-BC2D-F635345DFEE7}" type="slidenum">
              <a:rPr lang="en-US" altLang="en-US"/>
              <a:pPr>
                <a:defRPr/>
              </a:pPr>
              <a:t>‹#›</a:t>
            </a:fld>
            <a:endParaRPr lang="en-US" altLang="en-US"/>
          </a:p>
        </p:txBody>
      </p:sp>
    </p:spTree>
    <p:extLst>
      <p:ext uri="{BB962C8B-B14F-4D97-AF65-F5344CB8AC3E}">
        <p14:creationId xmlns:p14="http://schemas.microsoft.com/office/powerpoint/2010/main" val="2519430837"/>
      </p:ext>
    </p:extLst>
  </p:cSld>
  <p:clrMapOvr>
    <a:masterClrMapping/>
  </p:clrMapOvr>
  <p:transition spd="med">
    <p:zoom dir="in"/>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E54D683-3936-4622-850A-E2BF53337E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4F4A965C-5C7B-4890-9367-368C8F5455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ECF9D05-2A9F-41A8-B5BB-1AA8805FE8D7}"/>
              </a:ext>
            </a:extLst>
          </p:cNvPr>
          <p:cNvSpPr>
            <a:spLocks noGrp="1" noChangeArrowheads="1"/>
          </p:cNvSpPr>
          <p:nvPr>
            <p:ph type="sldNum" sz="quarter" idx="12"/>
          </p:nvPr>
        </p:nvSpPr>
        <p:spPr>
          <a:ln/>
        </p:spPr>
        <p:txBody>
          <a:bodyPr/>
          <a:lstStyle>
            <a:lvl1pPr>
              <a:defRPr/>
            </a:lvl1pPr>
          </a:lstStyle>
          <a:p>
            <a:pPr>
              <a:defRPr/>
            </a:pPr>
            <a:fld id="{3684CA91-4AD9-46B2-9158-68243A54D3BB}" type="slidenum">
              <a:rPr lang="en-US" altLang="en-US"/>
              <a:pPr>
                <a:defRPr/>
              </a:pPr>
              <a:t>‹#›</a:t>
            </a:fld>
            <a:endParaRPr lang="en-US" altLang="en-US"/>
          </a:p>
        </p:txBody>
      </p:sp>
    </p:spTree>
    <p:extLst>
      <p:ext uri="{BB962C8B-B14F-4D97-AF65-F5344CB8AC3E}">
        <p14:creationId xmlns:p14="http://schemas.microsoft.com/office/powerpoint/2010/main" val="3326505838"/>
      </p:ext>
    </p:extLst>
  </p:cSld>
  <p:clrMapOvr>
    <a:masterClrMapping/>
  </p:clrMapOvr>
  <p:transition spd="med">
    <p:zoom dir="in"/>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D60427A-E5A4-442C-91D3-62953BFED5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83A76D6-C21F-48BE-B9E7-6D8E632F37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015431B-29C6-4227-9A31-C48B1AF01596}"/>
              </a:ext>
            </a:extLst>
          </p:cNvPr>
          <p:cNvSpPr>
            <a:spLocks noGrp="1" noChangeArrowheads="1"/>
          </p:cNvSpPr>
          <p:nvPr>
            <p:ph type="sldNum" sz="quarter" idx="12"/>
          </p:nvPr>
        </p:nvSpPr>
        <p:spPr>
          <a:ln/>
        </p:spPr>
        <p:txBody>
          <a:bodyPr/>
          <a:lstStyle>
            <a:lvl1pPr>
              <a:defRPr/>
            </a:lvl1pPr>
          </a:lstStyle>
          <a:p>
            <a:pPr>
              <a:defRPr/>
            </a:pPr>
            <a:fld id="{415EFD75-132C-40C8-BD34-120E7B85ED00}" type="slidenum">
              <a:rPr lang="en-US" altLang="en-US"/>
              <a:pPr>
                <a:defRPr/>
              </a:pPr>
              <a:t>‹#›</a:t>
            </a:fld>
            <a:endParaRPr lang="en-US" altLang="en-US"/>
          </a:p>
        </p:txBody>
      </p:sp>
    </p:spTree>
    <p:extLst>
      <p:ext uri="{BB962C8B-B14F-4D97-AF65-F5344CB8AC3E}">
        <p14:creationId xmlns:p14="http://schemas.microsoft.com/office/powerpoint/2010/main" val="3069300935"/>
      </p:ext>
    </p:extLst>
  </p:cSld>
  <p:clrMapOvr>
    <a:masterClrMapping/>
  </p:clrMapOvr>
  <p:transition spd="med">
    <p:zoom dir="in"/>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D075CB-EEA3-4425-92E8-9BD98AB06F7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D04ACF7-6498-4AB1-9BB6-D36E5CC1445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99B433F-3198-4970-AB38-E93CC909C7DC}"/>
              </a:ext>
            </a:extLst>
          </p:cNvPr>
          <p:cNvSpPr>
            <a:spLocks noGrp="1" noChangeArrowheads="1"/>
          </p:cNvSpPr>
          <p:nvPr>
            <p:ph type="sldNum" sz="quarter" idx="12"/>
          </p:nvPr>
        </p:nvSpPr>
        <p:spPr>
          <a:ln/>
        </p:spPr>
        <p:txBody>
          <a:bodyPr/>
          <a:lstStyle>
            <a:lvl1pPr>
              <a:defRPr/>
            </a:lvl1pPr>
          </a:lstStyle>
          <a:p>
            <a:pPr>
              <a:defRPr/>
            </a:pPr>
            <a:fld id="{60F719F4-05BC-4FE2-A97E-389B174BEDB9}" type="slidenum">
              <a:rPr lang="en-US" altLang="en-US"/>
              <a:pPr>
                <a:defRPr/>
              </a:pPr>
              <a:t>‹#›</a:t>
            </a:fld>
            <a:endParaRPr lang="en-US" altLang="en-US"/>
          </a:p>
        </p:txBody>
      </p:sp>
    </p:spTree>
    <p:extLst>
      <p:ext uri="{BB962C8B-B14F-4D97-AF65-F5344CB8AC3E}">
        <p14:creationId xmlns:p14="http://schemas.microsoft.com/office/powerpoint/2010/main" val="3641075625"/>
      </p:ext>
    </p:extLst>
  </p:cSld>
  <p:clrMapOvr>
    <a:masterClrMapping/>
  </p:clrMapOvr>
  <p:transition spd="med">
    <p:zoom dir="in"/>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373AAD9-5219-4504-AACF-F3289F77D85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E8C7941-ADE8-4A6B-A1A7-C734B072A9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8B4FC4A-9F14-4268-A6F5-A3E751969A85}"/>
              </a:ext>
            </a:extLst>
          </p:cNvPr>
          <p:cNvSpPr>
            <a:spLocks noGrp="1" noChangeArrowheads="1"/>
          </p:cNvSpPr>
          <p:nvPr>
            <p:ph type="sldNum" sz="quarter" idx="12"/>
          </p:nvPr>
        </p:nvSpPr>
        <p:spPr>
          <a:ln/>
        </p:spPr>
        <p:txBody>
          <a:bodyPr/>
          <a:lstStyle>
            <a:lvl1pPr>
              <a:defRPr/>
            </a:lvl1pPr>
          </a:lstStyle>
          <a:p>
            <a:pPr>
              <a:defRPr/>
            </a:pPr>
            <a:fld id="{3F1079EB-3360-4525-ABBD-91D20FE62460}" type="slidenum">
              <a:rPr lang="en-US" altLang="en-US"/>
              <a:pPr>
                <a:defRPr/>
              </a:pPr>
              <a:t>‹#›</a:t>
            </a:fld>
            <a:endParaRPr lang="en-US" altLang="en-US"/>
          </a:p>
        </p:txBody>
      </p:sp>
    </p:spTree>
    <p:extLst>
      <p:ext uri="{BB962C8B-B14F-4D97-AF65-F5344CB8AC3E}">
        <p14:creationId xmlns:p14="http://schemas.microsoft.com/office/powerpoint/2010/main" val="3717898536"/>
      </p:ext>
    </p:extLst>
  </p:cSld>
  <p:clrMapOvr>
    <a:masterClrMapping/>
  </p:clrMapOvr>
  <p:transition spd="med">
    <p:zoom dir="in"/>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CF0BB7D-0CEA-430D-B2C0-86FB7714D69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8FC30305-5877-4A3F-818C-91B1F6E700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6B848CB-F316-432A-AB31-194547AFA8CA}"/>
              </a:ext>
            </a:extLst>
          </p:cNvPr>
          <p:cNvSpPr>
            <a:spLocks noGrp="1" noChangeArrowheads="1"/>
          </p:cNvSpPr>
          <p:nvPr>
            <p:ph type="sldNum" sz="quarter" idx="12"/>
          </p:nvPr>
        </p:nvSpPr>
        <p:spPr>
          <a:ln/>
        </p:spPr>
        <p:txBody>
          <a:bodyPr/>
          <a:lstStyle>
            <a:lvl1pPr>
              <a:defRPr/>
            </a:lvl1pPr>
          </a:lstStyle>
          <a:p>
            <a:pPr>
              <a:defRPr/>
            </a:pPr>
            <a:fld id="{DE902B02-34A1-4DD5-882A-2B231F09E6F6}" type="slidenum">
              <a:rPr lang="en-US" altLang="en-US"/>
              <a:pPr>
                <a:defRPr/>
              </a:pPr>
              <a:t>‹#›</a:t>
            </a:fld>
            <a:endParaRPr lang="en-US" altLang="en-US"/>
          </a:p>
        </p:txBody>
      </p:sp>
    </p:spTree>
    <p:extLst>
      <p:ext uri="{BB962C8B-B14F-4D97-AF65-F5344CB8AC3E}">
        <p14:creationId xmlns:p14="http://schemas.microsoft.com/office/powerpoint/2010/main" val="1401227459"/>
      </p:ext>
    </p:extLst>
  </p:cSld>
  <p:clrMapOvr>
    <a:masterClrMapping/>
  </p:clrMapOvr>
  <p:transition spd="med">
    <p:zoom dir="in"/>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769F73D-62FD-4318-92FD-FD4529A01BC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BFE59DD4-A0F3-4BBB-8031-AEAC4E853B6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810B923-ED57-473C-B605-24314C9667DF}"/>
              </a:ext>
            </a:extLst>
          </p:cNvPr>
          <p:cNvSpPr>
            <a:spLocks noGrp="1" noChangeArrowheads="1"/>
          </p:cNvSpPr>
          <p:nvPr>
            <p:ph type="sldNum" sz="quarter" idx="12"/>
          </p:nvPr>
        </p:nvSpPr>
        <p:spPr>
          <a:ln/>
        </p:spPr>
        <p:txBody>
          <a:bodyPr/>
          <a:lstStyle>
            <a:lvl1pPr>
              <a:defRPr/>
            </a:lvl1pPr>
          </a:lstStyle>
          <a:p>
            <a:pPr>
              <a:defRPr/>
            </a:pPr>
            <a:fld id="{6296A147-37D4-40D1-9973-944BB0FB889F}" type="slidenum">
              <a:rPr lang="en-US" altLang="en-US"/>
              <a:pPr>
                <a:defRPr/>
              </a:pPr>
              <a:t>‹#›</a:t>
            </a:fld>
            <a:endParaRPr lang="en-US" altLang="en-US"/>
          </a:p>
        </p:txBody>
      </p:sp>
    </p:spTree>
    <p:extLst>
      <p:ext uri="{BB962C8B-B14F-4D97-AF65-F5344CB8AC3E}">
        <p14:creationId xmlns:p14="http://schemas.microsoft.com/office/powerpoint/2010/main" val="4179958505"/>
      </p:ext>
    </p:extLst>
  </p:cSld>
  <p:clrMapOvr>
    <a:masterClrMapping/>
  </p:clrMapOvr>
  <p:transition spd="med">
    <p:zoom dir="in"/>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B16E07C-53AE-48FF-A28B-B8D15CF152E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D3D36C00-C1EB-46F0-80E6-461AB9CB3D6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B6B4B02B-BD33-4C89-A2B7-B4C59C9AD272}"/>
              </a:ext>
            </a:extLst>
          </p:cNvPr>
          <p:cNvSpPr>
            <a:spLocks noGrp="1" noChangeArrowheads="1"/>
          </p:cNvSpPr>
          <p:nvPr>
            <p:ph type="sldNum" sz="quarter" idx="12"/>
          </p:nvPr>
        </p:nvSpPr>
        <p:spPr>
          <a:ln/>
        </p:spPr>
        <p:txBody>
          <a:bodyPr/>
          <a:lstStyle>
            <a:lvl1pPr>
              <a:defRPr/>
            </a:lvl1pPr>
          </a:lstStyle>
          <a:p>
            <a:pPr>
              <a:defRPr/>
            </a:pPr>
            <a:fld id="{B936A547-A841-4090-AC44-6B16D730EDF1}" type="slidenum">
              <a:rPr lang="en-US" altLang="en-US"/>
              <a:pPr>
                <a:defRPr/>
              </a:pPr>
              <a:t>‹#›</a:t>
            </a:fld>
            <a:endParaRPr lang="en-US" altLang="en-US"/>
          </a:p>
        </p:txBody>
      </p:sp>
    </p:spTree>
    <p:extLst>
      <p:ext uri="{BB962C8B-B14F-4D97-AF65-F5344CB8AC3E}">
        <p14:creationId xmlns:p14="http://schemas.microsoft.com/office/powerpoint/2010/main" val="1059197129"/>
      </p:ext>
    </p:extLst>
  </p:cSld>
  <p:clrMapOvr>
    <a:masterClrMapping/>
  </p:clrMapOvr>
  <p:transition spd="med">
    <p:zoom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
        <p:nvSpPr>
          <p:cNvPr id="15" name="Content Placeholder 2">
            <a:extLst>
              <a:ext uri="{FF2B5EF4-FFF2-40B4-BE49-F238E27FC236}">
                <a16:creationId xmlns:a16="http://schemas.microsoft.com/office/drawing/2014/main" id="{82080A71-84F0-4C3F-90B7-21715ABC23A1}"/>
              </a:ext>
            </a:extLst>
          </p:cNvPr>
          <p:cNvSpPr>
            <a:spLocks noGrp="1"/>
          </p:cNvSpPr>
          <p:nvPr>
            <p:ph sz="half" idx="1"/>
          </p:nvPr>
        </p:nvSpPr>
        <p:spPr>
          <a:xfrm>
            <a:off x="838200" y="1825625"/>
            <a:ext cx="4984820" cy="4530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B20FD831-631B-4241-92C7-347840346753}"/>
              </a:ext>
            </a:extLst>
          </p:cNvPr>
          <p:cNvSpPr>
            <a:spLocks noGrp="1"/>
          </p:cNvSpPr>
          <p:nvPr>
            <p:ph sz="half" idx="2"/>
          </p:nvPr>
        </p:nvSpPr>
        <p:spPr>
          <a:xfrm>
            <a:off x="6368978" y="1825625"/>
            <a:ext cx="4984821" cy="4541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0653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10972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0B83617-2BFD-4D1F-87A2-B1D084465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4748FF4-683C-4225-808A-8ACD0D9E2A2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810F6BF-C94B-43D6-86B7-FF4763CD806A}"/>
              </a:ext>
            </a:extLst>
          </p:cNvPr>
          <p:cNvSpPr>
            <a:spLocks noGrp="1" noChangeArrowheads="1"/>
          </p:cNvSpPr>
          <p:nvPr>
            <p:ph type="sldNum" sz="quarter" idx="12"/>
          </p:nvPr>
        </p:nvSpPr>
        <p:spPr>
          <a:ln/>
        </p:spPr>
        <p:txBody>
          <a:bodyPr/>
          <a:lstStyle>
            <a:lvl1pPr>
              <a:defRPr/>
            </a:lvl1pPr>
          </a:lstStyle>
          <a:p>
            <a:pPr>
              <a:defRPr/>
            </a:pPr>
            <a:fld id="{5830357A-2886-471E-B2EF-77ECB34ABBAD}" type="slidenum">
              <a:rPr lang="en-US" altLang="en-US"/>
              <a:pPr>
                <a:defRPr/>
              </a:pPr>
              <a:t>‹#›</a:t>
            </a:fld>
            <a:endParaRPr lang="en-US" altLang="en-US"/>
          </a:p>
        </p:txBody>
      </p:sp>
    </p:spTree>
    <p:extLst>
      <p:ext uri="{BB962C8B-B14F-4D97-AF65-F5344CB8AC3E}">
        <p14:creationId xmlns:p14="http://schemas.microsoft.com/office/powerpoint/2010/main" val="1281676836"/>
      </p:ext>
    </p:extLst>
  </p:cSld>
  <p:clrMapOvr>
    <a:masterClrMapping/>
  </p:clrMapOvr>
  <p:transition spd="med">
    <p:zoom dir="in"/>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8172036-5D40-4606-8D50-C4405E05512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4943FF2-FF6C-4402-9191-82C00E7CB6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1780BB89-B1FC-455C-9AA9-55A0F7B91382}"/>
              </a:ext>
            </a:extLst>
          </p:cNvPr>
          <p:cNvSpPr>
            <a:spLocks noGrp="1" noChangeArrowheads="1"/>
          </p:cNvSpPr>
          <p:nvPr>
            <p:ph type="sldNum" sz="quarter" idx="12"/>
          </p:nvPr>
        </p:nvSpPr>
        <p:spPr>
          <a:ln/>
        </p:spPr>
        <p:txBody>
          <a:bodyPr/>
          <a:lstStyle>
            <a:lvl1pPr>
              <a:defRPr/>
            </a:lvl1pPr>
          </a:lstStyle>
          <a:p>
            <a:pPr>
              <a:defRPr/>
            </a:pPr>
            <a:fld id="{CF08DBB4-E530-44B6-9B64-AB0E687B4CAF}" type="slidenum">
              <a:rPr lang="en-US" altLang="en-US"/>
              <a:pPr>
                <a:defRPr/>
              </a:pPr>
              <a:t>‹#›</a:t>
            </a:fld>
            <a:endParaRPr lang="en-US" altLang="en-US"/>
          </a:p>
        </p:txBody>
      </p:sp>
    </p:spTree>
    <p:extLst>
      <p:ext uri="{BB962C8B-B14F-4D97-AF65-F5344CB8AC3E}">
        <p14:creationId xmlns:p14="http://schemas.microsoft.com/office/powerpoint/2010/main" val="2809684130"/>
      </p:ext>
    </p:extLst>
  </p:cSld>
  <p:clrMapOvr>
    <a:masterClrMapping/>
  </p:clrMapOvr>
  <p:transition spd="med">
    <p:zoom dir="in"/>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3A413DE-47C5-4C02-ADF0-CF4F127EF85D}"/>
              </a:ext>
            </a:extLst>
          </p:cNvPr>
          <p:cNvGrpSpPr>
            <a:grpSpLocks/>
          </p:cNvGrpSpPr>
          <p:nvPr/>
        </p:nvGrpSpPr>
        <p:grpSpPr bwMode="auto">
          <a:xfrm>
            <a:off x="6288618" y="5345114"/>
            <a:ext cx="5903383" cy="1512887"/>
            <a:chOff x="2971" y="3367"/>
            <a:chExt cx="2789" cy="953"/>
          </a:xfrm>
        </p:grpSpPr>
        <p:sp>
          <p:nvSpPr>
            <p:cNvPr id="5" name="Freeform 3">
              <a:extLst>
                <a:ext uri="{FF2B5EF4-FFF2-40B4-BE49-F238E27FC236}">
                  <a16:creationId xmlns:a16="http://schemas.microsoft.com/office/drawing/2014/main" id="{63AC7490-D815-4A81-AFBE-166C0B572B7C}"/>
                </a:ext>
              </a:extLst>
            </p:cNvPr>
            <p:cNvSpPr>
              <a:spLocks/>
            </p:cNvSpPr>
            <p:nvPr/>
          </p:nvSpPr>
          <p:spPr bwMode="ltGray">
            <a:xfrm>
              <a:off x="2971" y="3367"/>
              <a:ext cx="2789" cy="953"/>
            </a:xfrm>
            <a:custGeom>
              <a:avLst/>
              <a:gdLst>
                <a:gd name="T0" fmla="*/ 2921 w 2780"/>
                <a:gd name="T1" fmla="*/ 18 h 953"/>
                <a:gd name="T2" fmla="*/ 2831 w 2780"/>
                <a:gd name="T3" fmla="*/ 24 h 953"/>
                <a:gd name="T4" fmla="*/ 2764 w 2780"/>
                <a:gd name="T5" fmla="*/ 102 h 953"/>
                <a:gd name="T6" fmla="*/ 2649 w 2780"/>
                <a:gd name="T7" fmla="*/ 156 h 953"/>
                <a:gd name="T8" fmla="*/ 2642 w 2780"/>
                <a:gd name="T9" fmla="*/ 222 h 953"/>
                <a:gd name="T10" fmla="*/ 2623 w 2780"/>
                <a:gd name="T11" fmla="*/ 246 h 953"/>
                <a:gd name="T12" fmla="*/ 2605 w 2780"/>
                <a:gd name="T13" fmla="*/ 252 h 953"/>
                <a:gd name="T14" fmla="*/ 2533 w 2780"/>
                <a:gd name="T15" fmla="*/ 210 h 953"/>
                <a:gd name="T16" fmla="*/ 2387 w 2780"/>
                <a:gd name="T17" fmla="*/ 192 h 953"/>
                <a:gd name="T18" fmla="*/ 2360 w 2780"/>
                <a:gd name="T19" fmla="*/ 186 h 953"/>
                <a:gd name="T20" fmla="*/ 2339 w 2780"/>
                <a:gd name="T21" fmla="*/ 192 h 953"/>
                <a:gd name="T22" fmla="*/ 2265 w 2780"/>
                <a:gd name="T23" fmla="*/ 228 h 953"/>
                <a:gd name="T24" fmla="*/ 2229 w 2780"/>
                <a:gd name="T25" fmla="*/ 240 h 953"/>
                <a:gd name="T26" fmla="*/ 2205 w 2780"/>
                <a:gd name="T27" fmla="*/ 246 h 953"/>
                <a:gd name="T28" fmla="*/ 2193 w 2780"/>
                <a:gd name="T29" fmla="*/ 258 h 953"/>
                <a:gd name="T30" fmla="*/ 2193 w 2780"/>
                <a:gd name="T31" fmla="*/ 276 h 953"/>
                <a:gd name="T32" fmla="*/ 2170 w 2780"/>
                <a:gd name="T33" fmla="*/ 300 h 953"/>
                <a:gd name="T34" fmla="*/ 2152 w 2780"/>
                <a:gd name="T35" fmla="*/ 312 h 953"/>
                <a:gd name="T36" fmla="*/ 2140 w 2780"/>
                <a:gd name="T37" fmla="*/ 324 h 953"/>
                <a:gd name="T38" fmla="*/ 2128 w 2780"/>
                <a:gd name="T39" fmla="*/ 336 h 953"/>
                <a:gd name="T40" fmla="*/ 2093 w 2780"/>
                <a:gd name="T41" fmla="*/ 342 h 953"/>
                <a:gd name="T42" fmla="*/ 2016 w 2780"/>
                <a:gd name="T43" fmla="*/ 336 h 953"/>
                <a:gd name="T44" fmla="*/ 1979 w 2780"/>
                <a:gd name="T45" fmla="*/ 330 h 953"/>
                <a:gd name="T46" fmla="*/ 1967 w 2780"/>
                <a:gd name="T47" fmla="*/ 342 h 953"/>
                <a:gd name="T48" fmla="*/ 1955 w 2780"/>
                <a:gd name="T49" fmla="*/ 354 h 953"/>
                <a:gd name="T50" fmla="*/ 1925 w 2780"/>
                <a:gd name="T51" fmla="*/ 360 h 953"/>
                <a:gd name="T52" fmla="*/ 1866 w 2780"/>
                <a:gd name="T53" fmla="*/ 342 h 953"/>
                <a:gd name="T54" fmla="*/ 1842 w 2780"/>
                <a:gd name="T55" fmla="*/ 342 h 953"/>
                <a:gd name="T56" fmla="*/ 1818 w 2780"/>
                <a:gd name="T57" fmla="*/ 354 h 953"/>
                <a:gd name="T58" fmla="*/ 1749 w 2780"/>
                <a:gd name="T59" fmla="*/ 425 h 953"/>
                <a:gd name="T60" fmla="*/ 1699 w 2780"/>
                <a:gd name="T61" fmla="*/ 569 h 953"/>
                <a:gd name="T62" fmla="*/ 1699 w 2780"/>
                <a:gd name="T63" fmla="*/ 593 h 953"/>
                <a:gd name="T64" fmla="*/ 1706 w 2780"/>
                <a:gd name="T65" fmla="*/ 641 h 953"/>
                <a:gd name="T66" fmla="*/ 1727 w 2780"/>
                <a:gd name="T67" fmla="*/ 659 h 953"/>
                <a:gd name="T68" fmla="*/ 1720 w 2780"/>
                <a:gd name="T69" fmla="*/ 671 h 953"/>
                <a:gd name="T70" fmla="*/ 1706 w 2780"/>
                <a:gd name="T71" fmla="*/ 683 h 953"/>
                <a:gd name="T72" fmla="*/ 1627 w 2780"/>
                <a:gd name="T73" fmla="*/ 689 h 953"/>
                <a:gd name="T74" fmla="*/ 1550 w 2780"/>
                <a:gd name="T75" fmla="*/ 629 h 953"/>
                <a:gd name="T76" fmla="*/ 1403 w 2780"/>
                <a:gd name="T77" fmla="*/ 587 h 953"/>
                <a:gd name="T78" fmla="*/ 1252 w 2780"/>
                <a:gd name="T79" fmla="*/ 671 h 953"/>
                <a:gd name="T80" fmla="*/ 1067 w 2780"/>
                <a:gd name="T81" fmla="*/ 731 h 953"/>
                <a:gd name="T82" fmla="*/ 864 w 2780"/>
                <a:gd name="T83" fmla="*/ 743 h 953"/>
                <a:gd name="T84" fmla="*/ 662 w 2780"/>
                <a:gd name="T85" fmla="*/ 701 h 953"/>
                <a:gd name="T86" fmla="*/ 602 w 2780"/>
                <a:gd name="T87" fmla="*/ 695 h 953"/>
                <a:gd name="T88" fmla="*/ 590 w 2780"/>
                <a:gd name="T89" fmla="*/ 701 h 953"/>
                <a:gd name="T90" fmla="*/ 554 w 2780"/>
                <a:gd name="T91" fmla="*/ 731 h 953"/>
                <a:gd name="T92" fmla="*/ 453 w 2780"/>
                <a:gd name="T93" fmla="*/ 809 h 953"/>
                <a:gd name="T94" fmla="*/ 423 w 2780"/>
                <a:gd name="T95" fmla="*/ 821 h 953"/>
                <a:gd name="T96" fmla="*/ 399 w 2780"/>
                <a:gd name="T97" fmla="*/ 821 h 953"/>
                <a:gd name="T98" fmla="*/ 352 w 2780"/>
                <a:gd name="T99" fmla="*/ 827 h 953"/>
                <a:gd name="T100" fmla="*/ 226 w 2780"/>
                <a:gd name="T101" fmla="*/ 851 h 953"/>
                <a:gd name="T102" fmla="*/ 190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933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sz="1800"/>
            </a:p>
          </p:txBody>
        </p:sp>
        <p:sp>
          <p:nvSpPr>
            <p:cNvPr id="6" name="Freeform 4">
              <a:extLst>
                <a:ext uri="{FF2B5EF4-FFF2-40B4-BE49-F238E27FC236}">
                  <a16:creationId xmlns:a16="http://schemas.microsoft.com/office/drawing/2014/main" id="{E8267128-0889-496B-BA24-7C4FA01E8005}"/>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A8F86FF2-77EF-4CF7-A1AA-D73602F3B3B6}"/>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0A200D4E-8452-4719-88B7-104C172DB494}"/>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9" name="Freeform 7">
              <a:extLst>
                <a:ext uri="{FF2B5EF4-FFF2-40B4-BE49-F238E27FC236}">
                  <a16:creationId xmlns:a16="http://schemas.microsoft.com/office/drawing/2014/main" id="{5E1DEA1C-7C02-4E92-822C-72688FD3A9AF}"/>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0" name="Freeform 8">
              <a:extLst>
                <a:ext uri="{FF2B5EF4-FFF2-40B4-BE49-F238E27FC236}">
                  <a16:creationId xmlns:a16="http://schemas.microsoft.com/office/drawing/2014/main" id="{0387EB90-AC02-423F-929E-1FC02FEBBE91}"/>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1" name="Freeform 9">
              <a:extLst>
                <a:ext uri="{FF2B5EF4-FFF2-40B4-BE49-F238E27FC236}">
                  <a16:creationId xmlns:a16="http://schemas.microsoft.com/office/drawing/2014/main" id="{62FAFCF5-3B0B-4A87-B04D-86FA343FAD9D}"/>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2" name="Freeform 10">
              <a:extLst>
                <a:ext uri="{FF2B5EF4-FFF2-40B4-BE49-F238E27FC236}">
                  <a16:creationId xmlns:a16="http://schemas.microsoft.com/office/drawing/2014/main" id="{C5ECBEE9-563C-455A-ACF7-08F094131012}"/>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3" name="Freeform 11">
              <a:extLst>
                <a:ext uri="{FF2B5EF4-FFF2-40B4-BE49-F238E27FC236}">
                  <a16:creationId xmlns:a16="http://schemas.microsoft.com/office/drawing/2014/main" id="{59EB1A0E-24F1-4BD2-B73F-FF12B2F4D04D}"/>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4" name="Freeform 12">
              <a:extLst>
                <a:ext uri="{FF2B5EF4-FFF2-40B4-BE49-F238E27FC236}">
                  <a16:creationId xmlns:a16="http://schemas.microsoft.com/office/drawing/2014/main" id="{5473A477-2EC4-4745-AB49-DCF6A78A322F}"/>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5" name="Freeform 13">
              <a:extLst>
                <a:ext uri="{FF2B5EF4-FFF2-40B4-BE49-F238E27FC236}">
                  <a16:creationId xmlns:a16="http://schemas.microsoft.com/office/drawing/2014/main" id="{297E6DD3-DBA4-4091-8EEA-920F4596C5BB}"/>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6" name="Freeform 14">
              <a:extLst>
                <a:ext uri="{FF2B5EF4-FFF2-40B4-BE49-F238E27FC236}">
                  <a16:creationId xmlns:a16="http://schemas.microsoft.com/office/drawing/2014/main" id="{F1C68A02-BD9E-495A-BF1E-FBC411A54F89}"/>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7" name="Freeform 15">
              <a:extLst>
                <a:ext uri="{FF2B5EF4-FFF2-40B4-BE49-F238E27FC236}">
                  <a16:creationId xmlns:a16="http://schemas.microsoft.com/office/drawing/2014/main" id="{AE72E211-14A2-401C-BD27-887D0A9AFCBF}"/>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8" name="Freeform 16">
              <a:extLst>
                <a:ext uri="{FF2B5EF4-FFF2-40B4-BE49-F238E27FC236}">
                  <a16:creationId xmlns:a16="http://schemas.microsoft.com/office/drawing/2014/main" id="{8E419B81-6523-4F3F-99A8-B6066EEE34F8}"/>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9" name="Freeform 17">
              <a:extLst>
                <a:ext uri="{FF2B5EF4-FFF2-40B4-BE49-F238E27FC236}">
                  <a16:creationId xmlns:a16="http://schemas.microsoft.com/office/drawing/2014/main" id="{0196CC2A-BF3D-4D9D-8612-9AA8A0DF6ECD}"/>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grpSp>
      <p:sp>
        <p:nvSpPr>
          <p:cNvPr id="55314" name="Rectangle 18"/>
          <p:cNvSpPr>
            <a:spLocks noGrp="1" noChangeArrowheads="1"/>
          </p:cNvSpPr>
          <p:nvPr>
            <p:ph type="ctrTitle" sz="quarter"/>
          </p:nvPr>
        </p:nvSpPr>
        <p:spPr>
          <a:xfrm>
            <a:off x="914400" y="1600200"/>
            <a:ext cx="10363200" cy="1828800"/>
          </a:xfrm>
        </p:spPr>
        <p:txBody>
          <a:bodyPr anchor="b"/>
          <a:lstStyle>
            <a:lvl1pPr>
              <a:defRPr sz="5700"/>
            </a:lvl1pPr>
          </a:lstStyle>
          <a:p>
            <a:pPr lvl="0"/>
            <a:r>
              <a:rPr lang="en-US" altLang="en-US" noProof="0"/>
              <a:t>Click to edit Master title style</a:t>
            </a:r>
          </a:p>
        </p:txBody>
      </p:sp>
      <p:sp>
        <p:nvSpPr>
          <p:cNvPr id="55315" name="Rectangle 19"/>
          <p:cNvSpPr>
            <a:spLocks noGrp="1" noChangeArrowheads="1"/>
          </p:cNvSpPr>
          <p:nvPr>
            <p:ph type="subTitle" sz="quarter" idx="1"/>
          </p:nvPr>
        </p:nvSpPr>
        <p:spPr>
          <a:xfrm>
            <a:off x="1828800" y="37338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20" name="Rectangle 20">
            <a:extLst>
              <a:ext uri="{FF2B5EF4-FFF2-40B4-BE49-F238E27FC236}">
                <a16:creationId xmlns:a16="http://schemas.microsoft.com/office/drawing/2014/main" id="{3E355571-9D95-48B7-AB72-E3F9E86A5CBF}"/>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21" name="Rectangle 21">
            <a:extLst>
              <a:ext uri="{FF2B5EF4-FFF2-40B4-BE49-F238E27FC236}">
                <a16:creationId xmlns:a16="http://schemas.microsoft.com/office/drawing/2014/main" id="{707DF9A0-FB6C-490E-8EEB-EC087EEBA73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22" name="Rectangle 22">
            <a:extLst>
              <a:ext uri="{FF2B5EF4-FFF2-40B4-BE49-F238E27FC236}">
                <a16:creationId xmlns:a16="http://schemas.microsoft.com/office/drawing/2014/main" id="{2D572204-E84B-4C84-9CC2-5E65F8D5270B}"/>
              </a:ext>
            </a:extLst>
          </p:cNvPr>
          <p:cNvSpPr>
            <a:spLocks noGrp="1" noChangeArrowheads="1"/>
          </p:cNvSpPr>
          <p:nvPr>
            <p:ph type="sldNum" sz="quarter" idx="12"/>
          </p:nvPr>
        </p:nvSpPr>
        <p:spPr/>
        <p:txBody>
          <a:bodyPr/>
          <a:lstStyle>
            <a:lvl1pPr>
              <a:defRPr/>
            </a:lvl1pPr>
          </a:lstStyle>
          <a:p>
            <a:pPr>
              <a:defRPr/>
            </a:pPr>
            <a:fld id="{741069C7-8F07-4977-BE6F-A105966FECA1}" type="slidenum">
              <a:rPr lang="en-US" altLang="en-US"/>
              <a:pPr>
                <a:defRPr/>
              </a:pPr>
              <a:t>‹#›</a:t>
            </a:fld>
            <a:endParaRPr lang="en-US" altLang="en-US"/>
          </a:p>
        </p:txBody>
      </p:sp>
    </p:spTree>
    <p:extLst>
      <p:ext uri="{BB962C8B-B14F-4D97-AF65-F5344CB8AC3E}">
        <p14:creationId xmlns:p14="http://schemas.microsoft.com/office/powerpoint/2010/main" val="330997185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A9188D1-0FDC-4EBB-93C4-49179E3500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2C523C7A-5EC4-431A-ACF7-A123261C4F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48F24A27-D8F5-4323-889A-20B314FA0D66}"/>
              </a:ext>
            </a:extLst>
          </p:cNvPr>
          <p:cNvSpPr>
            <a:spLocks noGrp="1" noChangeArrowheads="1"/>
          </p:cNvSpPr>
          <p:nvPr>
            <p:ph type="sldNum" sz="quarter" idx="12"/>
          </p:nvPr>
        </p:nvSpPr>
        <p:spPr>
          <a:ln/>
        </p:spPr>
        <p:txBody>
          <a:bodyPr/>
          <a:lstStyle>
            <a:lvl1pPr>
              <a:defRPr/>
            </a:lvl1pPr>
          </a:lstStyle>
          <a:p>
            <a:pPr>
              <a:defRPr/>
            </a:pPr>
            <a:fld id="{FF7817FB-2C89-4B61-B5A5-908E5D053390}" type="slidenum">
              <a:rPr lang="en-US" altLang="en-US"/>
              <a:pPr>
                <a:defRPr/>
              </a:pPr>
              <a:t>‹#›</a:t>
            </a:fld>
            <a:endParaRPr lang="en-US" altLang="en-US"/>
          </a:p>
        </p:txBody>
      </p:sp>
    </p:spTree>
    <p:extLst>
      <p:ext uri="{BB962C8B-B14F-4D97-AF65-F5344CB8AC3E}">
        <p14:creationId xmlns:p14="http://schemas.microsoft.com/office/powerpoint/2010/main" val="2487205919"/>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9">
            <a:extLst>
              <a:ext uri="{FF2B5EF4-FFF2-40B4-BE49-F238E27FC236}">
                <a16:creationId xmlns:a16="http://schemas.microsoft.com/office/drawing/2014/main" id="{9394FD41-EAA4-46D6-A0FE-C9B2F0CBE2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44A71DC8-FD10-4186-B9B1-EDEB287894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9F92EA44-70AC-4F14-82BE-8BB1F569C008}"/>
              </a:ext>
            </a:extLst>
          </p:cNvPr>
          <p:cNvSpPr>
            <a:spLocks noGrp="1" noChangeArrowheads="1"/>
          </p:cNvSpPr>
          <p:nvPr>
            <p:ph type="sldNum" sz="quarter" idx="12"/>
          </p:nvPr>
        </p:nvSpPr>
        <p:spPr>
          <a:ln/>
        </p:spPr>
        <p:txBody>
          <a:bodyPr/>
          <a:lstStyle>
            <a:lvl1pPr>
              <a:defRPr/>
            </a:lvl1pPr>
          </a:lstStyle>
          <a:p>
            <a:pPr>
              <a:defRPr/>
            </a:pPr>
            <a:fld id="{89821A62-F86E-4B2A-B3FF-3880A5C9FB50}" type="slidenum">
              <a:rPr lang="en-US" altLang="en-US"/>
              <a:pPr>
                <a:defRPr/>
              </a:pPr>
              <a:t>‹#›</a:t>
            </a:fld>
            <a:endParaRPr lang="en-US" altLang="en-US"/>
          </a:p>
        </p:txBody>
      </p:sp>
    </p:spTree>
    <p:extLst>
      <p:ext uri="{BB962C8B-B14F-4D97-AF65-F5344CB8AC3E}">
        <p14:creationId xmlns:p14="http://schemas.microsoft.com/office/powerpoint/2010/main" val="298502324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5C55CE2A-4F7C-4D79-8129-A77A16C1B8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87B8ED17-727F-4BE1-B41B-EB541582CB9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6DB9462C-FA5F-47DB-AA88-8141159D5F39}"/>
              </a:ext>
            </a:extLst>
          </p:cNvPr>
          <p:cNvSpPr>
            <a:spLocks noGrp="1" noChangeArrowheads="1"/>
          </p:cNvSpPr>
          <p:nvPr>
            <p:ph type="sldNum" sz="quarter" idx="12"/>
          </p:nvPr>
        </p:nvSpPr>
        <p:spPr>
          <a:ln/>
        </p:spPr>
        <p:txBody>
          <a:bodyPr/>
          <a:lstStyle>
            <a:lvl1pPr>
              <a:defRPr/>
            </a:lvl1pPr>
          </a:lstStyle>
          <a:p>
            <a:pPr>
              <a:defRPr/>
            </a:pPr>
            <a:fld id="{80E1A988-FFA5-472C-B8A9-A72ACF784D37}" type="slidenum">
              <a:rPr lang="en-US" altLang="en-US"/>
              <a:pPr>
                <a:defRPr/>
              </a:pPr>
              <a:t>‹#›</a:t>
            </a:fld>
            <a:endParaRPr lang="en-US" altLang="en-US"/>
          </a:p>
        </p:txBody>
      </p:sp>
    </p:spTree>
    <p:extLst>
      <p:ext uri="{BB962C8B-B14F-4D97-AF65-F5344CB8AC3E}">
        <p14:creationId xmlns:p14="http://schemas.microsoft.com/office/powerpoint/2010/main" val="145231321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D550546E-7BE5-40D3-BC0B-C79C2B8334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0">
            <a:extLst>
              <a:ext uri="{FF2B5EF4-FFF2-40B4-BE49-F238E27FC236}">
                <a16:creationId xmlns:a16="http://schemas.microsoft.com/office/drawing/2014/main" id="{51383739-C844-46FA-9BC2-C81EF753F8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1">
            <a:extLst>
              <a:ext uri="{FF2B5EF4-FFF2-40B4-BE49-F238E27FC236}">
                <a16:creationId xmlns:a16="http://schemas.microsoft.com/office/drawing/2014/main" id="{08912B15-256B-43D4-B965-67561151A64E}"/>
              </a:ext>
            </a:extLst>
          </p:cNvPr>
          <p:cNvSpPr>
            <a:spLocks noGrp="1" noChangeArrowheads="1"/>
          </p:cNvSpPr>
          <p:nvPr>
            <p:ph type="sldNum" sz="quarter" idx="12"/>
          </p:nvPr>
        </p:nvSpPr>
        <p:spPr>
          <a:ln/>
        </p:spPr>
        <p:txBody>
          <a:bodyPr/>
          <a:lstStyle>
            <a:lvl1pPr>
              <a:defRPr/>
            </a:lvl1pPr>
          </a:lstStyle>
          <a:p>
            <a:pPr>
              <a:defRPr/>
            </a:pPr>
            <a:fld id="{7E515B3A-3853-4660-82DC-4720AAC17938}" type="slidenum">
              <a:rPr lang="en-US" altLang="en-US"/>
              <a:pPr>
                <a:defRPr/>
              </a:pPr>
              <a:t>‹#›</a:t>
            </a:fld>
            <a:endParaRPr lang="en-US" altLang="en-US"/>
          </a:p>
        </p:txBody>
      </p:sp>
    </p:spTree>
    <p:extLst>
      <p:ext uri="{BB962C8B-B14F-4D97-AF65-F5344CB8AC3E}">
        <p14:creationId xmlns:p14="http://schemas.microsoft.com/office/powerpoint/2010/main" val="2870759145"/>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1126B628-28E2-4A14-81B8-42C2DC6AD4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806D710B-692C-43AC-8467-C6DEAAA6246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6CEDFCCC-3642-4477-B169-18F14746A94D}"/>
              </a:ext>
            </a:extLst>
          </p:cNvPr>
          <p:cNvSpPr>
            <a:spLocks noGrp="1" noChangeArrowheads="1"/>
          </p:cNvSpPr>
          <p:nvPr>
            <p:ph type="sldNum" sz="quarter" idx="12"/>
          </p:nvPr>
        </p:nvSpPr>
        <p:spPr>
          <a:ln/>
        </p:spPr>
        <p:txBody>
          <a:bodyPr/>
          <a:lstStyle>
            <a:lvl1pPr>
              <a:defRPr/>
            </a:lvl1pPr>
          </a:lstStyle>
          <a:p>
            <a:pPr>
              <a:defRPr/>
            </a:pPr>
            <a:fld id="{C376F4D4-D602-4D6E-9026-78FB0F93DDDC}" type="slidenum">
              <a:rPr lang="en-US" altLang="en-US"/>
              <a:pPr>
                <a:defRPr/>
              </a:pPr>
              <a:t>‹#›</a:t>
            </a:fld>
            <a:endParaRPr lang="en-US" altLang="en-US"/>
          </a:p>
        </p:txBody>
      </p:sp>
    </p:spTree>
    <p:extLst>
      <p:ext uri="{BB962C8B-B14F-4D97-AF65-F5344CB8AC3E}">
        <p14:creationId xmlns:p14="http://schemas.microsoft.com/office/powerpoint/2010/main" val="234682506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132F3F76-888B-4F4E-BAAE-889FA2A7E72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0">
            <a:extLst>
              <a:ext uri="{FF2B5EF4-FFF2-40B4-BE49-F238E27FC236}">
                <a16:creationId xmlns:a16="http://schemas.microsoft.com/office/drawing/2014/main" id="{DC18684F-C82A-4761-BA6C-535425A425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1">
            <a:extLst>
              <a:ext uri="{FF2B5EF4-FFF2-40B4-BE49-F238E27FC236}">
                <a16:creationId xmlns:a16="http://schemas.microsoft.com/office/drawing/2014/main" id="{85159CFB-BEEF-4AB3-B895-DB3950FA2A02}"/>
              </a:ext>
            </a:extLst>
          </p:cNvPr>
          <p:cNvSpPr>
            <a:spLocks noGrp="1" noChangeArrowheads="1"/>
          </p:cNvSpPr>
          <p:nvPr>
            <p:ph type="sldNum" sz="quarter" idx="12"/>
          </p:nvPr>
        </p:nvSpPr>
        <p:spPr>
          <a:ln/>
        </p:spPr>
        <p:txBody>
          <a:bodyPr/>
          <a:lstStyle>
            <a:lvl1pPr>
              <a:defRPr/>
            </a:lvl1pPr>
          </a:lstStyle>
          <a:p>
            <a:pPr>
              <a:defRPr/>
            </a:pPr>
            <a:fld id="{936E08AD-E52C-46DA-9DA9-7AA172C73CBE}" type="slidenum">
              <a:rPr lang="en-US" altLang="en-US"/>
              <a:pPr>
                <a:defRPr/>
              </a:pPr>
              <a:t>‹#›</a:t>
            </a:fld>
            <a:endParaRPr lang="en-US" altLang="en-US"/>
          </a:p>
        </p:txBody>
      </p:sp>
    </p:spTree>
    <p:extLst>
      <p:ext uri="{BB962C8B-B14F-4D97-AF65-F5344CB8AC3E}">
        <p14:creationId xmlns:p14="http://schemas.microsoft.com/office/powerpoint/2010/main" val="35284785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0335FA78-F8F0-4CC3-84A5-1EDBC46491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BF1256F7-B74A-47A0-9364-E202CBF4DC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CE0F9A70-FCC7-425D-82A9-2C9FDAD1C7E1}"/>
              </a:ext>
            </a:extLst>
          </p:cNvPr>
          <p:cNvSpPr>
            <a:spLocks noGrp="1" noChangeArrowheads="1"/>
          </p:cNvSpPr>
          <p:nvPr>
            <p:ph type="sldNum" sz="quarter" idx="12"/>
          </p:nvPr>
        </p:nvSpPr>
        <p:spPr>
          <a:ln/>
        </p:spPr>
        <p:txBody>
          <a:bodyPr/>
          <a:lstStyle>
            <a:lvl1pPr>
              <a:defRPr/>
            </a:lvl1pPr>
          </a:lstStyle>
          <a:p>
            <a:pPr>
              <a:defRPr/>
            </a:pPr>
            <a:fld id="{471D9515-E791-46D0-B4DE-134EC74B952D}" type="slidenum">
              <a:rPr lang="en-US" altLang="en-US"/>
              <a:pPr>
                <a:defRPr/>
              </a:pPr>
              <a:t>‹#›</a:t>
            </a:fld>
            <a:endParaRPr lang="en-US" altLang="en-US"/>
          </a:p>
        </p:txBody>
      </p:sp>
    </p:spTree>
    <p:extLst>
      <p:ext uri="{BB962C8B-B14F-4D97-AF65-F5344CB8AC3E}">
        <p14:creationId xmlns:p14="http://schemas.microsoft.com/office/powerpoint/2010/main" val="18160333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D3EFAC-5C13-4DA4-9315-4124F348281B}"/>
              </a:ext>
            </a:extLst>
          </p:cNvPr>
          <p:cNvSpPr/>
          <p:nvPr userDrawn="1"/>
        </p:nvSpPr>
        <p:spPr>
          <a:xfrm>
            <a:off x="0" y="0"/>
            <a:ext cx="51495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B6BBAF40-7561-4261-A302-1B9596F32754}"/>
              </a:ext>
            </a:extLst>
          </p:cNvPr>
          <p:cNvSpPr>
            <a:spLocks noGrp="1"/>
          </p:cNvSpPr>
          <p:nvPr>
            <p:ph type="title"/>
          </p:nvPr>
        </p:nvSpPr>
        <p:spPr>
          <a:xfrm>
            <a:off x="608639" y="457200"/>
            <a:ext cx="3932237" cy="1600200"/>
          </a:xfrm>
          <a:prstGeom prst="rect">
            <a:avLst/>
          </a:prstGeom>
        </p:spPr>
        <p:txBody>
          <a:bodyPr lIns="0" rIns="0" anchor="b">
            <a:normAutofit/>
          </a:bodyPr>
          <a:lstStyle>
            <a:lvl1pPr>
              <a:defRPr sz="3600" b="1" cap="all" baseline="0">
                <a:latin typeface="+mn-lt"/>
              </a:defRPr>
            </a:lvl1pPr>
          </a:lstStyle>
          <a:p>
            <a:r>
              <a:rPr lang="en-US"/>
              <a:t>Click to edit Master title style</a:t>
            </a:r>
            <a:endParaRPr lang="en-US" dirty="0"/>
          </a:p>
        </p:txBody>
      </p:sp>
      <p:cxnSp>
        <p:nvCxnSpPr>
          <p:cNvPr id="25" name="Straight Connector 24">
            <a:extLst>
              <a:ext uri="{FF2B5EF4-FFF2-40B4-BE49-F238E27FC236}">
                <a16:creationId xmlns:a16="http://schemas.microsoft.com/office/drawing/2014/main" id="{1F0DC2E4-7646-43BF-B8DC-85D33B146272}"/>
              </a:ext>
            </a:extLst>
          </p:cNvPr>
          <p:cNvCxnSpPr>
            <a:cxnSpLocks/>
          </p:cNvCxnSpPr>
          <p:nvPr userDrawn="1"/>
        </p:nvCxnSpPr>
        <p:spPr>
          <a:xfrm>
            <a:off x="608639" y="2160274"/>
            <a:ext cx="393223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334D568D-1395-4E42-AB87-72144A6E1228}"/>
              </a:ext>
            </a:extLst>
          </p:cNvPr>
          <p:cNvSpPr>
            <a:spLocks noGrp="1"/>
          </p:cNvSpPr>
          <p:nvPr>
            <p:ph type="body" sz="half" idx="2"/>
          </p:nvPr>
        </p:nvSpPr>
        <p:spPr>
          <a:xfrm>
            <a:off x="608639" y="2406770"/>
            <a:ext cx="3932237" cy="3660626"/>
          </a:xfrm>
        </p:spPr>
        <p:txBody>
          <a:bodyPr lIns="0" rIns="0">
            <a:normAutofit/>
          </a:bodyPr>
          <a:lstStyle>
            <a:lvl1pPr marL="0" indent="0" algn="just">
              <a:lnSpc>
                <a:spcPct val="100000"/>
              </a:lnSpc>
              <a:spcBef>
                <a:spcPts val="2400"/>
              </a:spcBef>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9" name="Slide Number Placeholder 5">
            <a:extLst>
              <a:ext uri="{FF2B5EF4-FFF2-40B4-BE49-F238E27FC236}">
                <a16:creationId xmlns:a16="http://schemas.microsoft.com/office/drawing/2014/main" id="{C2C316D0-E8BC-4D59-90AF-B2836E34B7C1}"/>
              </a:ext>
            </a:extLst>
          </p:cNvPr>
          <p:cNvSpPr>
            <a:spLocks noGrp="1"/>
          </p:cNvSpPr>
          <p:nvPr>
            <p:ph type="sldNum" sz="quarter" idx="12"/>
          </p:nvPr>
        </p:nvSpPr>
        <p:spPr>
          <a:xfrm>
            <a:off x="9125680" y="6356350"/>
            <a:ext cx="2743200" cy="365125"/>
          </a:xfrm>
          <a:prstGeom prst="rect">
            <a:avLst/>
          </a:prstGeom>
        </p:spPr>
        <p:txBody>
          <a:bodyPr/>
          <a:lstStyle>
            <a:lvl1pPr>
              <a:defRPr>
                <a:solidFill>
                  <a:schemeClr val="tx1"/>
                </a:solidFill>
              </a:defRPr>
            </a:lvl1pPr>
          </a:lstStyle>
          <a:p>
            <a:fld id="{45C00377-489B-40EC-B059-26BDDD2E89B9}" type="slidenum">
              <a:rPr lang="en-US" smtClean="0"/>
              <a:pPr/>
              <a:t>‹#›</a:t>
            </a:fld>
            <a:endParaRPr lang="en-US" dirty="0"/>
          </a:p>
        </p:txBody>
      </p:sp>
      <p:sp>
        <p:nvSpPr>
          <p:cNvPr id="8" name="Content Placeholder 2">
            <a:extLst>
              <a:ext uri="{FF2B5EF4-FFF2-40B4-BE49-F238E27FC236}">
                <a16:creationId xmlns:a16="http://schemas.microsoft.com/office/drawing/2014/main" id="{56E03126-52D6-406F-9E9F-48282C80744F}"/>
              </a:ext>
            </a:extLst>
          </p:cNvPr>
          <p:cNvSpPr>
            <a:spLocks noGrp="1"/>
          </p:cNvSpPr>
          <p:nvPr>
            <p:ph idx="1"/>
          </p:nvPr>
        </p:nvSpPr>
        <p:spPr>
          <a:xfrm>
            <a:off x="5758154" y="457200"/>
            <a:ext cx="5789425" cy="5610195"/>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6170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139ECE7E-B66B-4EE0-A1B2-ECBC3E8BBE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C9AFDB35-537F-44E5-8E9D-FFA89E7F9C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372F7093-51B3-4E38-BF49-737D64A76B2E}"/>
              </a:ext>
            </a:extLst>
          </p:cNvPr>
          <p:cNvSpPr>
            <a:spLocks noGrp="1" noChangeArrowheads="1"/>
          </p:cNvSpPr>
          <p:nvPr>
            <p:ph type="sldNum" sz="quarter" idx="12"/>
          </p:nvPr>
        </p:nvSpPr>
        <p:spPr>
          <a:ln/>
        </p:spPr>
        <p:txBody>
          <a:bodyPr/>
          <a:lstStyle>
            <a:lvl1pPr>
              <a:defRPr/>
            </a:lvl1pPr>
          </a:lstStyle>
          <a:p>
            <a:pPr>
              <a:defRPr/>
            </a:pPr>
            <a:fld id="{4A1D5EEC-F30C-4E0E-BBC5-36E267BB4BA1}" type="slidenum">
              <a:rPr lang="en-US" altLang="en-US"/>
              <a:pPr>
                <a:defRPr/>
              </a:pPr>
              <a:t>‹#›</a:t>
            </a:fld>
            <a:endParaRPr lang="en-US" altLang="en-US"/>
          </a:p>
        </p:txBody>
      </p:sp>
    </p:spTree>
    <p:extLst>
      <p:ext uri="{BB962C8B-B14F-4D97-AF65-F5344CB8AC3E}">
        <p14:creationId xmlns:p14="http://schemas.microsoft.com/office/powerpoint/2010/main" val="1581085604"/>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C8B66EB7-73A1-473D-9AC0-6E97D0479E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DE951209-851D-449B-9CB4-06C38D5351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2450056D-3D2D-459D-855A-A1D777C51988}"/>
              </a:ext>
            </a:extLst>
          </p:cNvPr>
          <p:cNvSpPr>
            <a:spLocks noGrp="1" noChangeArrowheads="1"/>
          </p:cNvSpPr>
          <p:nvPr>
            <p:ph type="sldNum" sz="quarter" idx="12"/>
          </p:nvPr>
        </p:nvSpPr>
        <p:spPr>
          <a:ln/>
        </p:spPr>
        <p:txBody>
          <a:bodyPr/>
          <a:lstStyle>
            <a:lvl1pPr>
              <a:defRPr/>
            </a:lvl1pPr>
          </a:lstStyle>
          <a:p>
            <a:pPr>
              <a:defRPr/>
            </a:pPr>
            <a:fld id="{C2A6E96E-BB30-4BF0-AA71-FB9D30259396}" type="slidenum">
              <a:rPr lang="en-US" altLang="en-US"/>
              <a:pPr>
                <a:defRPr/>
              </a:pPr>
              <a:t>‹#›</a:t>
            </a:fld>
            <a:endParaRPr lang="en-US" altLang="en-US"/>
          </a:p>
        </p:txBody>
      </p:sp>
    </p:spTree>
    <p:extLst>
      <p:ext uri="{BB962C8B-B14F-4D97-AF65-F5344CB8AC3E}">
        <p14:creationId xmlns:p14="http://schemas.microsoft.com/office/powerpoint/2010/main" val="350763408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967C9249-E406-49D0-89B8-CA693DCC916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9771A053-8431-4B5C-9E29-2BB2625C22B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EE469B1C-5C5F-4568-AA72-F342502769A0}"/>
              </a:ext>
            </a:extLst>
          </p:cNvPr>
          <p:cNvSpPr>
            <a:spLocks noGrp="1" noChangeArrowheads="1"/>
          </p:cNvSpPr>
          <p:nvPr>
            <p:ph type="sldNum" sz="quarter" idx="12"/>
          </p:nvPr>
        </p:nvSpPr>
        <p:spPr>
          <a:ln/>
        </p:spPr>
        <p:txBody>
          <a:bodyPr/>
          <a:lstStyle>
            <a:lvl1pPr>
              <a:defRPr/>
            </a:lvl1pPr>
          </a:lstStyle>
          <a:p>
            <a:pPr>
              <a:defRPr/>
            </a:pPr>
            <a:fld id="{3E3066A8-EA80-4A7A-BFCB-473A39B5D693}" type="slidenum">
              <a:rPr lang="en-US" altLang="en-US"/>
              <a:pPr>
                <a:defRPr/>
              </a:pPr>
              <a:t>‹#›</a:t>
            </a:fld>
            <a:endParaRPr lang="en-US" altLang="en-US"/>
          </a:p>
        </p:txBody>
      </p:sp>
    </p:spTree>
    <p:extLst>
      <p:ext uri="{BB962C8B-B14F-4D97-AF65-F5344CB8AC3E}">
        <p14:creationId xmlns:p14="http://schemas.microsoft.com/office/powerpoint/2010/main" val="228534457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BB9335E6-6423-4706-9D71-53B0B84258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B8523C3C-2AB5-4A05-8C63-2572258E839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9B13D319-B531-4213-9638-615524EAB7A4}"/>
              </a:ext>
            </a:extLst>
          </p:cNvPr>
          <p:cNvSpPr>
            <a:spLocks noGrp="1" noChangeArrowheads="1"/>
          </p:cNvSpPr>
          <p:nvPr>
            <p:ph type="sldNum" sz="quarter" idx="12"/>
          </p:nvPr>
        </p:nvSpPr>
        <p:spPr>
          <a:ln/>
        </p:spPr>
        <p:txBody>
          <a:bodyPr/>
          <a:lstStyle>
            <a:lvl1pPr>
              <a:defRPr/>
            </a:lvl1pPr>
          </a:lstStyle>
          <a:p>
            <a:pPr>
              <a:defRPr/>
            </a:pPr>
            <a:fld id="{664C803F-2654-4840-8C9C-12878100BD5B}" type="slidenum">
              <a:rPr lang="en-US" altLang="en-US"/>
              <a:pPr>
                <a:defRPr/>
              </a:pPr>
              <a:t>‹#›</a:t>
            </a:fld>
            <a:endParaRPr lang="en-US" altLang="en-US"/>
          </a:p>
        </p:txBody>
      </p:sp>
    </p:spTree>
    <p:extLst>
      <p:ext uri="{BB962C8B-B14F-4D97-AF65-F5344CB8AC3E}">
        <p14:creationId xmlns:p14="http://schemas.microsoft.com/office/powerpoint/2010/main" val="25416418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9">
            <a:extLst>
              <a:ext uri="{FF2B5EF4-FFF2-40B4-BE49-F238E27FC236}">
                <a16:creationId xmlns:a16="http://schemas.microsoft.com/office/drawing/2014/main" id="{A1618EDE-7D92-4F63-8D74-E31100BFA52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A84FDB0D-0DC5-42B3-8169-E0B52AD633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A3CD282F-E27E-4B80-9E12-0BC9ABCB37AE}"/>
              </a:ext>
            </a:extLst>
          </p:cNvPr>
          <p:cNvSpPr>
            <a:spLocks noGrp="1" noChangeArrowheads="1"/>
          </p:cNvSpPr>
          <p:nvPr>
            <p:ph type="sldNum" sz="quarter" idx="12"/>
          </p:nvPr>
        </p:nvSpPr>
        <p:spPr>
          <a:ln/>
        </p:spPr>
        <p:txBody>
          <a:bodyPr/>
          <a:lstStyle>
            <a:lvl1pPr>
              <a:defRPr/>
            </a:lvl1pPr>
          </a:lstStyle>
          <a:p>
            <a:pPr>
              <a:defRPr/>
            </a:pPr>
            <a:fld id="{87CD7F91-BCB9-4A14-82EA-84AE1325F515}" type="slidenum">
              <a:rPr lang="en-US" altLang="en-US"/>
              <a:pPr>
                <a:defRPr/>
              </a:pPr>
              <a:t>‹#›</a:t>
            </a:fld>
            <a:endParaRPr lang="en-US" altLang="en-US"/>
          </a:p>
        </p:txBody>
      </p:sp>
    </p:spTree>
    <p:extLst>
      <p:ext uri="{BB962C8B-B14F-4D97-AF65-F5344CB8AC3E}">
        <p14:creationId xmlns:p14="http://schemas.microsoft.com/office/powerpoint/2010/main" val="257973711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3BCF070A-AFEF-4B1E-9E09-804BE4393A3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0">
            <a:extLst>
              <a:ext uri="{FF2B5EF4-FFF2-40B4-BE49-F238E27FC236}">
                <a16:creationId xmlns:a16="http://schemas.microsoft.com/office/drawing/2014/main" id="{AF0E7DB0-F859-4CBF-B84F-F5DBB361E7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B4A02FBA-635F-4369-9C7D-7FC5F59D7369}"/>
              </a:ext>
            </a:extLst>
          </p:cNvPr>
          <p:cNvSpPr>
            <a:spLocks noGrp="1" noChangeArrowheads="1"/>
          </p:cNvSpPr>
          <p:nvPr>
            <p:ph type="sldNum" sz="quarter" idx="12"/>
          </p:nvPr>
        </p:nvSpPr>
        <p:spPr>
          <a:ln/>
        </p:spPr>
        <p:txBody>
          <a:bodyPr/>
          <a:lstStyle>
            <a:lvl1pPr>
              <a:defRPr/>
            </a:lvl1pPr>
          </a:lstStyle>
          <a:p>
            <a:pPr>
              <a:defRPr/>
            </a:pPr>
            <a:fld id="{1CC03D86-2AB9-4205-B8BF-B2549E6BF93B}" type="slidenum">
              <a:rPr lang="en-US" altLang="en-US"/>
              <a:pPr>
                <a:defRPr/>
              </a:pPr>
              <a:t>‹#›</a:t>
            </a:fld>
            <a:endParaRPr lang="en-US" altLang="en-US"/>
          </a:p>
        </p:txBody>
      </p:sp>
    </p:spTree>
    <p:extLst>
      <p:ext uri="{BB962C8B-B14F-4D97-AF65-F5344CB8AC3E}">
        <p14:creationId xmlns:p14="http://schemas.microsoft.com/office/powerpoint/2010/main" val="358117713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64521C8A-6AB4-4A93-A0FC-1F026F16B48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3AA5F5C5-6D74-4E79-8165-A15066AEDB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F0A2AC25-D755-4321-BF17-99C89DF53EB9}"/>
              </a:ext>
            </a:extLst>
          </p:cNvPr>
          <p:cNvSpPr>
            <a:spLocks noGrp="1" noChangeArrowheads="1"/>
          </p:cNvSpPr>
          <p:nvPr>
            <p:ph type="sldNum" sz="quarter" idx="12"/>
          </p:nvPr>
        </p:nvSpPr>
        <p:spPr>
          <a:ln/>
        </p:spPr>
        <p:txBody>
          <a:bodyPr/>
          <a:lstStyle>
            <a:lvl1pPr>
              <a:defRPr/>
            </a:lvl1pPr>
          </a:lstStyle>
          <a:p>
            <a:pPr>
              <a:defRPr/>
            </a:pPr>
            <a:fld id="{92F6B8E9-67D0-4707-A2DA-7B0ECB31F78B}" type="slidenum">
              <a:rPr lang="en-US" altLang="en-US"/>
              <a:pPr>
                <a:defRPr/>
              </a:pPr>
              <a:t>‹#›</a:t>
            </a:fld>
            <a:endParaRPr lang="en-US" altLang="en-US"/>
          </a:p>
        </p:txBody>
      </p:sp>
    </p:spTree>
    <p:extLst>
      <p:ext uri="{BB962C8B-B14F-4D97-AF65-F5344CB8AC3E}">
        <p14:creationId xmlns:p14="http://schemas.microsoft.com/office/powerpoint/2010/main" val="3710821753"/>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07C67937-C200-4708-B841-95753A3D77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0">
            <a:extLst>
              <a:ext uri="{FF2B5EF4-FFF2-40B4-BE49-F238E27FC236}">
                <a16:creationId xmlns:a16="http://schemas.microsoft.com/office/drawing/2014/main" id="{7B8D120A-0431-4A13-8F49-432D72DBC34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7BEF1DF4-0734-4536-9995-093AA171533D}"/>
              </a:ext>
            </a:extLst>
          </p:cNvPr>
          <p:cNvSpPr>
            <a:spLocks noGrp="1" noChangeArrowheads="1"/>
          </p:cNvSpPr>
          <p:nvPr>
            <p:ph type="sldNum" sz="quarter" idx="12"/>
          </p:nvPr>
        </p:nvSpPr>
        <p:spPr>
          <a:ln/>
        </p:spPr>
        <p:txBody>
          <a:bodyPr/>
          <a:lstStyle>
            <a:lvl1pPr>
              <a:defRPr/>
            </a:lvl1pPr>
          </a:lstStyle>
          <a:p>
            <a:pPr>
              <a:defRPr/>
            </a:pPr>
            <a:fld id="{27FF9783-C082-4046-BA85-D4B611096E9C}" type="slidenum">
              <a:rPr lang="en-US" altLang="en-US"/>
              <a:pPr>
                <a:defRPr/>
              </a:pPr>
              <a:t>‹#›</a:t>
            </a:fld>
            <a:endParaRPr lang="en-US" altLang="en-US"/>
          </a:p>
        </p:txBody>
      </p:sp>
    </p:spTree>
    <p:extLst>
      <p:ext uri="{BB962C8B-B14F-4D97-AF65-F5344CB8AC3E}">
        <p14:creationId xmlns:p14="http://schemas.microsoft.com/office/powerpoint/2010/main" val="1033685468"/>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19">
            <a:extLst>
              <a:ext uri="{FF2B5EF4-FFF2-40B4-BE49-F238E27FC236}">
                <a16:creationId xmlns:a16="http://schemas.microsoft.com/office/drawing/2014/main" id="{08C18497-7678-4EE5-BDCD-FC6E3CEED1A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28E07B87-0AB5-4C61-B10B-6D05F2C82C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F58531A1-413E-498D-993E-021F97FAEF8C}"/>
              </a:ext>
            </a:extLst>
          </p:cNvPr>
          <p:cNvSpPr>
            <a:spLocks noGrp="1" noChangeArrowheads="1"/>
          </p:cNvSpPr>
          <p:nvPr>
            <p:ph type="sldNum" sz="quarter" idx="12"/>
          </p:nvPr>
        </p:nvSpPr>
        <p:spPr>
          <a:ln/>
        </p:spPr>
        <p:txBody>
          <a:bodyPr/>
          <a:lstStyle>
            <a:lvl1pPr>
              <a:defRPr/>
            </a:lvl1pPr>
          </a:lstStyle>
          <a:p>
            <a:pPr>
              <a:defRPr/>
            </a:pPr>
            <a:fld id="{96E97756-6600-4FDB-A04B-94B57A2EE997}" type="slidenum">
              <a:rPr lang="en-US" altLang="en-US"/>
              <a:pPr>
                <a:defRPr/>
              </a:pPr>
              <a:t>‹#›</a:t>
            </a:fld>
            <a:endParaRPr lang="en-US" altLang="en-US"/>
          </a:p>
        </p:txBody>
      </p:sp>
    </p:spTree>
    <p:extLst>
      <p:ext uri="{BB962C8B-B14F-4D97-AF65-F5344CB8AC3E}">
        <p14:creationId xmlns:p14="http://schemas.microsoft.com/office/powerpoint/2010/main" val="260533255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4.jpe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4.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theme" Target="../theme/theme5.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theme" Target="../theme/theme6.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Image result for paper texture">
            <a:extLst>
              <a:ext uri="{FF2B5EF4-FFF2-40B4-BE49-F238E27FC236}">
                <a16:creationId xmlns:a16="http://schemas.microsoft.com/office/drawing/2014/main" id="{DB8548B1-0D03-4CF5-B096-7F591BEBFEB0}"/>
              </a:ext>
            </a:extLst>
          </p:cNvPr>
          <p:cNvPicPr>
            <a:picLocks noChangeAspect="1" noChangeArrowheads="1"/>
          </p:cNvPicPr>
          <p:nvPr userDrawn="1"/>
        </p:nvPicPr>
        <p:blipFill rotWithShape="1">
          <a:blip r:embed="rId16" cstate="screen">
            <a:extLst>
              <a:ext uri="{BEBA8EAE-BF5A-486C-A8C5-ECC9F3942E4B}">
                <a14:imgProps xmlns:a14="http://schemas.microsoft.com/office/drawing/2010/main">
                  <a14:imgLayer r:embed="rId17">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73B098D0-93BD-4B51-8E9E-5D4D6D950F2C}"/>
              </a:ext>
            </a:extLst>
          </p:cNvPr>
          <p:cNvSpPr>
            <a:spLocks noGrp="1"/>
          </p:cNvSpPr>
          <p:nvPr>
            <p:ph type="title"/>
          </p:nvPr>
        </p:nvSpPr>
        <p:spPr>
          <a:xfrm>
            <a:off x="838200" y="429768"/>
            <a:ext cx="10515600" cy="63719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7B4C3-38C8-499D-91DE-107F743B91F6}"/>
              </a:ext>
            </a:extLst>
          </p:cNvPr>
          <p:cNvSpPr>
            <a:spLocks noGrp="1"/>
          </p:cNvSpPr>
          <p:nvPr>
            <p:ph type="body" idx="1"/>
          </p:nvPr>
        </p:nvSpPr>
        <p:spPr>
          <a:xfrm>
            <a:off x="838200" y="1301262"/>
            <a:ext cx="10515600" cy="4875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ECC217D-737C-4959-B035-84EAC74D5CA3}"/>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1" name="Shape 61">
            <a:extLst>
              <a:ext uri="{FF2B5EF4-FFF2-40B4-BE49-F238E27FC236}">
                <a16:creationId xmlns:a16="http://schemas.microsoft.com/office/drawing/2014/main" id="{4C6CEA86-90A4-4284-86BF-23E5E6F4A736}"/>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13" name="Slide Number Placeholder 5">
            <a:extLst>
              <a:ext uri="{FF2B5EF4-FFF2-40B4-BE49-F238E27FC236}">
                <a16:creationId xmlns:a16="http://schemas.microsoft.com/office/drawing/2014/main" id="{A1AB594D-E50C-4B04-A2BD-2626B3B76697}"/>
              </a:ext>
            </a:extLst>
          </p:cNvPr>
          <p:cNvSpPr>
            <a:spLocks noGrp="1"/>
          </p:cNvSpPr>
          <p:nvPr>
            <p:ph type="sldNum" sz="quarter" idx="4"/>
          </p:nvPr>
        </p:nvSpPr>
        <p:spPr>
          <a:xfrm>
            <a:off x="11353800" y="6356350"/>
            <a:ext cx="515080" cy="365125"/>
          </a:xfrm>
          <a:prstGeom prst="rect">
            <a:avLst/>
          </a:prstGeom>
        </p:spPr>
        <p:txBody>
          <a:bodyPr/>
          <a:lstStyle>
            <a:lvl1pPr algn="r">
              <a:defRPr>
                <a:solidFill>
                  <a:schemeClr val="tx1"/>
                </a:solidFill>
              </a:defRPr>
            </a:lvl1p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777134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7" r:id="rId4"/>
    <p:sldLayoutId id="2147483672" r:id="rId5"/>
    <p:sldLayoutId id="2147483673" r:id="rId6"/>
    <p:sldLayoutId id="2147483653" r:id="rId7"/>
    <p:sldLayoutId id="2147483671" r:id="rId8"/>
    <p:sldLayoutId id="2147483668" r:id="rId9"/>
    <p:sldLayoutId id="2147483654" r:id="rId10"/>
    <p:sldLayoutId id="2147483655" r:id="rId11"/>
    <p:sldLayoutId id="2147483674" r:id="rId12"/>
    <p:sldLayoutId id="2147483675" r:id="rId13"/>
    <p:sldLayoutId id="2147483724" r:id="rId14"/>
  </p:sldLayoutIdLst>
  <p:hf hdr="0" ftr="0" dt="0"/>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pos="72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
            <a:extLst>
              <a:ext uri="{FF2B5EF4-FFF2-40B4-BE49-F238E27FC236}">
                <a16:creationId xmlns:a16="http://schemas.microsoft.com/office/drawing/2014/main" id="{F6CA7684-2043-4476-8F72-7D9B610BA57D}"/>
              </a:ext>
            </a:extLst>
          </p:cNvPr>
          <p:cNvSpPr>
            <a:spLocks noChangeShapeType="1"/>
          </p:cNvSpPr>
          <p:nvPr/>
        </p:nvSpPr>
        <p:spPr bwMode="auto">
          <a:xfrm>
            <a:off x="10617200" y="1524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27" name="Rectangle 3">
            <a:extLst>
              <a:ext uri="{FF2B5EF4-FFF2-40B4-BE49-F238E27FC236}">
                <a16:creationId xmlns:a16="http://schemas.microsoft.com/office/drawing/2014/main" id="{4749DC30-975D-428B-ADA1-4C5B69BDAD6B}"/>
              </a:ext>
            </a:extLst>
          </p:cNvPr>
          <p:cNvSpPr>
            <a:spLocks noGrp="1" noChangeArrowheads="1"/>
          </p:cNvSpPr>
          <p:nvPr>
            <p:ph type="title"/>
          </p:nvPr>
        </p:nvSpPr>
        <p:spPr bwMode="auto">
          <a:xfrm>
            <a:off x="609600" y="122238"/>
            <a:ext cx="10058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F218EC89-971F-4C64-A542-3028C40C8B78}"/>
              </a:ext>
            </a:extLst>
          </p:cNvPr>
          <p:cNvSpPr>
            <a:spLocks noGrp="1" noChangeArrowheads="1"/>
          </p:cNvSpPr>
          <p:nvPr>
            <p:ph type="body" idx="1"/>
          </p:nvPr>
        </p:nvSpPr>
        <p:spPr bwMode="auto">
          <a:xfrm>
            <a:off x="609600" y="1719263"/>
            <a:ext cx="10972800" cy="441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41" name="Rectangle 5">
            <a:extLst>
              <a:ext uri="{FF2B5EF4-FFF2-40B4-BE49-F238E27FC236}">
                <a16:creationId xmlns:a16="http://schemas.microsoft.com/office/drawing/2014/main" id="{0B914FF0-FA55-4557-BB5B-004B8D79CF0C}"/>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ltLang="en-US"/>
          </a:p>
        </p:txBody>
      </p:sp>
      <p:sp>
        <p:nvSpPr>
          <p:cNvPr id="14342" name="Rectangle 6">
            <a:extLst>
              <a:ext uri="{FF2B5EF4-FFF2-40B4-BE49-F238E27FC236}">
                <a16:creationId xmlns:a16="http://schemas.microsoft.com/office/drawing/2014/main" id="{68CFBBEB-0AEA-4DB6-BFB4-24598BAD1F91}"/>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ltLang="en-US"/>
          </a:p>
        </p:txBody>
      </p:sp>
      <p:sp>
        <p:nvSpPr>
          <p:cNvPr id="14343" name="Rectangle 7">
            <a:extLst>
              <a:ext uri="{FF2B5EF4-FFF2-40B4-BE49-F238E27FC236}">
                <a16:creationId xmlns:a16="http://schemas.microsoft.com/office/drawing/2014/main" id="{95B17906-38B1-4844-A889-40299CAED1EB}"/>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D590763D-5B0B-4E9B-9AB6-4373D38B2907}" type="slidenum">
              <a:rPr lang="en-US" altLang="en-US"/>
              <a:pPr>
                <a:defRPr/>
              </a:pPr>
              <a:t>‹#›</a:t>
            </a:fld>
            <a:endParaRPr lang="en-US" altLang="en-US"/>
          </a:p>
        </p:txBody>
      </p:sp>
      <p:grpSp>
        <p:nvGrpSpPr>
          <p:cNvPr id="1032" name="Group 8">
            <a:extLst>
              <a:ext uri="{FF2B5EF4-FFF2-40B4-BE49-F238E27FC236}">
                <a16:creationId xmlns:a16="http://schemas.microsoft.com/office/drawing/2014/main" id="{97ACCD99-9DE8-4571-A4C7-CE1CEE8BCD70}"/>
              </a:ext>
            </a:extLst>
          </p:cNvPr>
          <p:cNvGrpSpPr>
            <a:grpSpLocks/>
          </p:cNvGrpSpPr>
          <p:nvPr/>
        </p:nvGrpSpPr>
        <p:grpSpPr bwMode="auto">
          <a:xfrm>
            <a:off x="10871201" y="152400"/>
            <a:ext cx="1056217" cy="1295400"/>
            <a:chOff x="5136" y="960"/>
            <a:chExt cx="528" cy="864"/>
          </a:xfrm>
        </p:grpSpPr>
        <p:sp>
          <p:nvSpPr>
            <p:cNvPr id="1033" name="Oval 9">
              <a:extLst>
                <a:ext uri="{FF2B5EF4-FFF2-40B4-BE49-F238E27FC236}">
                  <a16:creationId xmlns:a16="http://schemas.microsoft.com/office/drawing/2014/main" id="{2697CBFA-3ED2-400D-8262-B3CE3A7EF9FB}"/>
                </a:ext>
              </a:extLst>
            </p:cNvPr>
            <p:cNvSpPr>
              <a:spLocks noChangeArrowheads="1"/>
            </p:cNvSpPr>
            <p:nvPr/>
          </p:nvSpPr>
          <p:spPr bwMode="auto">
            <a:xfrm>
              <a:off x="5136"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4" name="Oval 10">
              <a:extLst>
                <a:ext uri="{FF2B5EF4-FFF2-40B4-BE49-F238E27FC236}">
                  <a16:creationId xmlns:a16="http://schemas.microsoft.com/office/drawing/2014/main" id="{27B86C61-5A93-43C4-A7B6-FA14F3BBD3A4}"/>
                </a:ext>
              </a:extLst>
            </p:cNvPr>
            <p:cNvSpPr>
              <a:spLocks noChangeArrowheads="1"/>
            </p:cNvSpPr>
            <p:nvPr/>
          </p:nvSpPr>
          <p:spPr bwMode="auto">
            <a:xfrm>
              <a:off x="5248" y="960"/>
              <a:ext cx="79"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5" name="Oval 11">
              <a:extLst>
                <a:ext uri="{FF2B5EF4-FFF2-40B4-BE49-F238E27FC236}">
                  <a16:creationId xmlns:a16="http://schemas.microsoft.com/office/drawing/2014/main" id="{C9517B77-CAC5-4625-BB0E-54034527F208}"/>
                </a:ext>
              </a:extLst>
            </p:cNvPr>
            <p:cNvSpPr>
              <a:spLocks noChangeArrowheads="1"/>
            </p:cNvSpPr>
            <p:nvPr/>
          </p:nvSpPr>
          <p:spPr bwMode="auto">
            <a:xfrm>
              <a:off x="5360" y="960"/>
              <a:ext cx="76"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6" name="Oval 12">
              <a:extLst>
                <a:ext uri="{FF2B5EF4-FFF2-40B4-BE49-F238E27FC236}">
                  <a16:creationId xmlns:a16="http://schemas.microsoft.com/office/drawing/2014/main" id="{8CE9D9C5-DC48-4E19-8637-2E09FC8A7401}"/>
                </a:ext>
              </a:extLst>
            </p:cNvPr>
            <p:cNvSpPr>
              <a:spLocks noChangeArrowheads="1"/>
            </p:cNvSpPr>
            <p:nvPr/>
          </p:nvSpPr>
          <p:spPr bwMode="auto">
            <a:xfrm>
              <a:off x="5136" y="1072"/>
              <a:ext cx="80"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7" name="Oval 13">
              <a:extLst>
                <a:ext uri="{FF2B5EF4-FFF2-40B4-BE49-F238E27FC236}">
                  <a16:creationId xmlns:a16="http://schemas.microsoft.com/office/drawing/2014/main" id="{F350FCA0-DC0B-4EE8-80B9-A6297061FD85}"/>
                </a:ext>
              </a:extLst>
            </p:cNvPr>
            <p:cNvSpPr>
              <a:spLocks noChangeArrowheads="1"/>
            </p:cNvSpPr>
            <p:nvPr/>
          </p:nvSpPr>
          <p:spPr bwMode="auto">
            <a:xfrm>
              <a:off x="5248" y="1072"/>
              <a:ext cx="79"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8" name="Oval 14">
              <a:extLst>
                <a:ext uri="{FF2B5EF4-FFF2-40B4-BE49-F238E27FC236}">
                  <a16:creationId xmlns:a16="http://schemas.microsoft.com/office/drawing/2014/main" id="{CC70A42B-B390-48B7-BD9A-5EDB8F944AA6}"/>
                </a:ext>
              </a:extLst>
            </p:cNvPr>
            <p:cNvSpPr>
              <a:spLocks noChangeArrowheads="1"/>
            </p:cNvSpPr>
            <p:nvPr/>
          </p:nvSpPr>
          <p:spPr bwMode="auto">
            <a:xfrm>
              <a:off x="5360" y="1072"/>
              <a:ext cx="76"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9" name="Oval 15">
              <a:extLst>
                <a:ext uri="{FF2B5EF4-FFF2-40B4-BE49-F238E27FC236}">
                  <a16:creationId xmlns:a16="http://schemas.microsoft.com/office/drawing/2014/main" id="{E163E230-5739-4843-9148-BEF19AB0B95E}"/>
                </a:ext>
              </a:extLst>
            </p:cNvPr>
            <p:cNvSpPr>
              <a:spLocks noChangeArrowheads="1"/>
            </p:cNvSpPr>
            <p:nvPr/>
          </p:nvSpPr>
          <p:spPr bwMode="auto">
            <a:xfrm>
              <a:off x="5472" y="1072"/>
              <a:ext cx="73" cy="7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0" name="Oval 16">
              <a:extLst>
                <a:ext uri="{FF2B5EF4-FFF2-40B4-BE49-F238E27FC236}">
                  <a16:creationId xmlns:a16="http://schemas.microsoft.com/office/drawing/2014/main" id="{12A423B4-CF0E-40C2-995B-EC8038899846}"/>
                </a:ext>
              </a:extLst>
            </p:cNvPr>
            <p:cNvSpPr>
              <a:spLocks noChangeArrowheads="1"/>
            </p:cNvSpPr>
            <p:nvPr/>
          </p:nvSpPr>
          <p:spPr bwMode="auto">
            <a:xfrm>
              <a:off x="5136" y="1184"/>
              <a:ext cx="80" cy="73"/>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1" name="Oval 17">
              <a:extLst>
                <a:ext uri="{FF2B5EF4-FFF2-40B4-BE49-F238E27FC236}">
                  <a16:creationId xmlns:a16="http://schemas.microsoft.com/office/drawing/2014/main" id="{CEE42EDE-FD9A-45F5-A1F8-A73F0465CA78}"/>
                </a:ext>
              </a:extLst>
            </p:cNvPr>
            <p:cNvSpPr>
              <a:spLocks noChangeArrowheads="1"/>
            </p:cNvSpPr>
            <p:nvPr/>
          </p:nvSpPr>
          <p:spPr bwMode="auto">
            <a:xfrm>
              <a:off x="5248" y="1184"/>
              <a:ext cx="79" cy="73"/>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2" name="Oval 18">
              <a:extLst>
                <a:ext uri="{FF2B5EF4-FFF2-40B4-BE49-F238E27FC236}">
                  <a16:creationId xmlns:a16="http://schemas.microsoft.com/office/drawing/2014/main" id="{DF2693CC-53F7-4387-B1FE-0DDC9014E1BA}"/>
                </a:ext>
              </a:extLst>
            </p:cNvPr>
            <p:cNvSpPr>
              <a:spLocks noChangeArrowheads="1"/>
            </p:cNvSpPr>
            <p:nvPr/>
          </p:nvSpPr>
          <p:spPr bwMode="auto">
            <a:xfrm>
              <a:off x="5360" y="1184"/>
              <a:ext cx="76" cy="73"/>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3" name="Oval 19">
              <a:extLst>
                <a:ext uri="{FF2B5EF4-FFF2-40B4-BE49-F238E27FC236}">
                  <a16:creationId xmlns:a16="http://schemas.microsoft.com/office/drawing/2014/main" id="{2F3715E6-0F40-48B1-81EA-F1C60A6EEA98}"/>
                </a:ext>
              </a:extLst>
            </p:cNvPr>
            <p:cNvSpPr>
              <a:spLocks noChangeArrowheads="1"/>
            </p:cNvSpPr>
            <p:nvPr/>
          </p:nvSpPr>
          <p:spPr bwMode="auto">
            <a:xfrm>
              <a:off x="5472" y="1184"/>
              <a:ext cx="73" cy="73"/>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4" name="Oval 20">
              <a:extLst>
                <a:ext uri="{FF2B5EF4-FFF2-40B4-BE49-F238E27FC236}">
                  <a16:creationId xmlns:a16="http://schemas.microsoft.com/office/drawing/2014/main" id="{C490535D-B736-4C60-B477-7160B137EE0B}"/>
                </a:ext>
              </a:extLst>
            </p:cNvPr>
            <p:cNvSpPr>
              <a:spLocks noChangeArrowheads="1"/>
            </p:cNvSpPr>
            <p:nvPr/>
          </p:nvSpPr>
          <p:spPr bwMode="auto">
            <a:xfrm>
              <a:off x="5584" y="1184"/>
              <a:ext cx="80" cy="73"/>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5" name="Oval 21">
              <a:extLst>
                <a:ext uri="{FF2B5EF4-FFF2-40B4-BE49-F238E27FC236}">
                  <a16:creationId xmlns:a16="http://schemas.microsoft.com/office/drawing/2014/main" id="{89544A8B-7AE9-4354-87B2-24CE95B52A67}"/>
                </a:ext>
              </a:extLst>
            </p:cNvPr>
            <p:cNvSpPr>
              <a:spLocks noChangeArrowheads="1"/>
            </p:cNvSpPr>
            <p:nvPr/>
          </p:nvSpPr>
          <p:spPr bwMode="auto">
            <a:xfrm>
              <a:off x="5136" y="1296"/>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6" name="Oval 22">
              <a:extLst>
                <a:ext uri="{FF2B5EF4-FFF2-40B4-BE49-F238E27FC236}">
                  <a16:creationId xmlns:a16="http://schemas.microsoft.com/office/drawing/2014/main" id="{566C1C1D-C6EE-4B7E-B738-A699D4AB9F5E}"/>
                </a:ext>
              </a:extLst>
            </p:cNvPr>
            <p:cNvSpPr>
              <a:spLocks noChangeArrowheads="1"/>
            </p:cNvSpPr>
            <p:nvPr/>
          </p:nvSpPr>
          <p:spPr bwMode="auto">
            <a:xfrm>
              <a:off x="5248" y="1296"/>
              <a:ext cx="79"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7" name="Oval 23">
              <a:extLst>
                <a:ext uri="{FF2B5EF4-FFF2-40B4-BE49-F238E27FC236}">
                  <a16:creationId xmlns:a16="http://schemas.microsoft.com/office/drawing/2014/main" id="{26EEF6DC-15C3-4AC6-89EC-52AC19152228}"/>
                </a:ext>
              </a:extLst>
            </p:cNvPr>
            <p:cNvSpPr>
              <a:spLocks noChangeArrowheads="1"/>
            </p:cNvSpPr>
            <p:nvPr/>
          </p:nvSpPr>
          <p:spPr bwMode="auto">
            <a:xfrm>
              <a:off x="5360" y="1296"/>
              <a:ext cx="76"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8" name="Oval 24">
              <a:extLst>
                <a:ext uri="{FF2B5EF4-FFF2-40B4-BE49-F238E27FC236}">
                  <a16:creationId xmlns:a16="http://schemas.microsoft.com/office/drawing/2014/main" id="{3F43D460-99C8-4F9E-9828-BC58E9B81D26}"/>
                </a:ext>
              </a:extLst>
            </p:cNvPr>
            <p:cNvSpPr>
              <a:spLocks noChangeArrowheads="1"/>
            </p:cNvSpPr>
            <p:nvPr/>
          </p:nvSpPr>
          <p:spPr bwMode="auto">
            <a:xfrm>
              <a:off x="5472" y="1296"/>
              <a:ext cx="73"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9" name="Oval 25">
              <a:extLst>
                <a:ext uri="{FF2B5EF4-FFF2-40B4-BE49-F238E27FC236}">
                  <a16:creationId xmlns:a16="http://schemas.microsoft.com/office/drawing/2014/main" id="{E0B7F88E-740D-44EE-9B81-ED2CD5F02B14}"/>
                </a:ext>
              </a:extLst>
            </p:cNvPr>
            <p:cNvSpPr>
              <a:spLocks noChangeArrowheads="1"/>
            </p:cNvSpPr>
            <p:nvPr/>
          </p:nvSpPr>
          <p:spPr bwMode="auto">
            <a:xfrm>
              <a:off x="5136"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0" name="Oval 26">
              <a:extLst>
                <a:ext uri="{FF2B5EF4-FFF2-40B4-BE49-F238E27FC236}">
                  <a16:creationId xmlns:a16="http://schemas.microsoft.com/office/drawing/2014/main" id="{E562EA97-8118-4416-9340-3CAFB2C4CAE8}"/>
                </a:ext>
              </a:extLst>
            </p:cNvPr>
            <p:cNvSpPr>
              <a:spLocks noChangeArrowheads="1"/>
            </p:cNvSpPr>
            <p:nvPr/>
          </p:nvSpPr>
          <p:spPr bwMode="auto">
            <a:xfrm>
              <a:off x="5248" y="1408"/>
              <a:ext cx="79"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1" name="Oval 27">
              <a:extLst>
                <a:ext uri="{FF2B5EF4-FFF2-40B4-BE49-F238E27FC236}">
                  <a16:creationId xmlns:a16="http://schemas.microsoft.com/office/drawing/2014/main" id="{E24D7B5C-6BE6-48B3-AF54-E4DF5C42FD75}"/>
                </a:ext>
              </a:extLst>
            </p:cNvPr>
            <p:cNvSpPr>
              <a:spLocks noChangeArrowheads="1"/>
            </p:cNvSpPr>
            <p:nvPr/>
          </p:nvSpPr>
          <p:spPr bwMode="auto">
            <a:xfrm>
              <a:off x="5360" y="1408"/>
              <a:ext cx="76"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2" name="Oval 28">
              <a:extLst>
                <a:ext uri="{FF2B5EF4-FFF2-40B4-BE49-F238E27FC236}">
                  <a16:creationId xmlns:a16="http://schemas.microsoft.com/office/drawing/2014/main" id="{5DF808F5-D790-4CB9-8025-E009705CC1B4}"/>
                </a:ext>
              </a:extLst>
            </p:cNvPr>
            <p:cNvSpPr>
              <a:spLocks noChangeArrowheads="1"/>
            </p:cNvSpPr>
            <p:nvPr/>
          </p:nvSpPr>
          <p:spPr bwMode="auto">
            <a:xfrm>
              <a:off x="5472" y="1408"/>
              <a:ext cx="73"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3" name="Oval 29">
              <a:extLst>
                <a:ext uri="{FF2B5EF4-FFF2-40B4-BE49-F238E27FC236}">
                  <a16:creationId xmlns:a16="http://schemas.microsoft.com/office/drawing/2014/main" id="{9E9DC23A-3EA9-4B19-834F-B008136AC3B9}"/>
                </a:ext>
              </a:extLst>
            </p:cNvPr>
            <p:cNvSpPr>
              <a:spLocks noChangeArrowheads="1"/>
            </p:cNvSpPr>
            <p:nvPr/>
          </p:nvSpPr>
          <p:spPr bwMode="auto">
            <a:xfrm>
              <a:off x="5584" y="1408"/>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4" name="Oval 30">
              <a:extLst>
                <a:ext uri="{FF2B5EF4-FFF2-40B4-BE49-F238E27FC236}">
                  <a16:creationId xmlns:a16="http://schemas.microsoft.com/office/drawing/2014/main" id="{4A664919-49F3-485D-B57F-E3C50B87A245}"/>
                </a:ext>
              </a:extLst>
            </p:cNvPr>
            <p:cNvSpPr>
              <a:spLocks noChangeArrowheads="1"/>
            </p:cNvSpPr>
            <p:nvPr/>
          </p:nvSpPr>
          <p:spPr bwMode="auto">
            <a:xfrm>
              <a:off x="5136" y="1520"/>
              <a:ext cx="80" cy="79"/>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5" name="Oval 31">
              <a:extLst>
                <a:ext uri="{FF2B5EF4-FFF2-40B4-BE49-F238E27FC236}">
                  <a16:creationId xmlns:a16="http://schemas.microsoft.com/office/drawing/2014/main" id="{FD0D1625-62A5-47E7-9350-16C4D4427B45}"/>
                </a:ext>
              </a:extLst>
            </p:cNvPr>
            <p:cNvSpPr>
              <a:spLocks noChangeArrowheads="1"/>
            </p:cNvSpPr>
            <p:nvPr/>
          </p:nvSpPr>
          <p:spPr bwMode="auto">
            <a:xfrm>
              <a:off x="5248" y="1520"/>
              <a:ext cx="79" cy="79"/>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6" name="Oval 32">
              <a:extLst>
                <a:ext uri="{FF2B5EF4-FFF2-40B4-BE49-F238E27FC236}">
                  <a16:creationId xmlns:a16="http://schemas.microsoft.com/office/drawing/2014/main" id="{B4E7CE0B-167C-4656-B3F2-15F9406123D5}"/>
                </a:ext>
              </a:extLst>
            </p:cNvPr>
            <p:cNvSpPr>
              <a:spLocks noChangeArrowheads="1"/>
            </p:cNvSpPr>
            <p:nvPr/>
          </p:nvSpPr>
          <p:spPr bwMode="auto">
            <a:xfrm>
              <a:off x="5360" y="1520"/>
              <a:ext cx="76" cy="79"/>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7" name="Oval 33">
              <a:extLst>
                <a:ext uri="{FF2B5EF4-FFF2-40B4-BE49-F238E27FC236}">
                  <a16:creationId xmlns:a16="http://schemas.microsoft.com/office/drawing/2014/main" id="{A187045F-737C-4A96-8278-3DA37319588F}"/>
                </a:ext>
              </a:extLst>
            </p:cNvPr>
            <p:cNvSpPr>
              <a:spLocks noChangeArrowheads="1"/>
            </p:cNvSpPr>
            <p:nvPr/>
          </p:nvSpPr>
          <p:spPr bwMode="auto">
            <a:xfrm>
              <a:off x="5472" y="1520"/>
              <a:ext cx="73" cy="79"/>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8" name="Oval 34">
              <a:extLst>
                <a:ext uri="{FF2B5EF4-FFF2-40B4-BE49-F238E27FC236}">
                  <a16:creationId xmlns:a16="http://schemas.microsoft.com/office/drawing/2014/main" id="{D8660E44-07B3-4379-BDE1-7BCB61CC72D0}"/>
                </a:ext>
              </a:extLst>
            </p:cNvPr>
            <p:cNvSpPr>
              <a:spLocks noChangeArrowheads="1"/>
            </p:cNvSpPr>
            <p:nvPr/>
          </p:nvSpPr>
          <p:spPr bwMode="auto">
            <a:xfrm>
              <a:off x="5136" y="1632"/>
              <a:ext cx="80" cy="7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9" name="Oval 35">
              <a:extLst>
                <a:ext uri="{FF2B5EF4-FFF2-40B4-BE49-F238E27FC236}">
                  <a16:creationId xmlns:a16="http://schemas.microsoft.com/office/drawing/2014/main" id="{22CCA323-7059-492D-B029-946D304C5A71}"/>
                </a:ext>
              </a:extLst>
            </p:cNvPr>
            <p:cNvSpPr>
              <a:spLocks noChangeArrowheads="1"/>
            </p:cNvSpPr>
            <p:nvPr/>
          </p:nvSpPr>
          <p:spPr bwMode="auto">
            <a:xfrm>
              <a:off x="5248" y="1632"/>
              <a:ext cx="79" cy="7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60" name="Oval 36">
              <a:extLst>
                <a:ext uri="{FF2B5EF4-FFF2-40B4-BE49-F238E27FC236}">
                  <a16:creationId xmlns:a16="http://schemas.microsoft.com/office/drawing/2014/main" id="{CBD264C8-398D-40B8-9AA1-E0C3F575282F}"/>
                </a:ext>
              </a:extLst>
            </p:cNvPr>
            <p:cNvSpPr>
              <a:spLocks noChangeArrowheads="1"/>
            </p:cNvSpPr>
            <p:nvPr/>
          </p:nvSpPr>
          <p:spPr bwMode="auto">
            <a:xfrm>
              <a:off x="5360" y="1632"/>
              <a:ext cx="76" cy="75"/>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61" name="Oval 37">
              <a:extLst>
                <a:ext uri="{FF2B5EF4-FFF2-40B4-BE49-F238E27FC236}">
                  <a16:creationId xmlns:a16="http://schemas.microsoft.com/office/drawing/2014/main" id="{3F7DBE24-998F-40C4-B8D3-9BCE7DE56C95}"/>
                </a:ext>
              </a:extLst>
            </p:cNvPr>
            <p:cNvSpPr>
              <a:spLocks noChangeArrowheads="1"/>
            </p:cNvSpPr>
            <p:nvPr/>
          </p:nvSpPr>
          <p:spPr bwMode="auto">
            <a:xfrm>
              <a:off x="5472" y="1632"/>
              <a:ext cx="73" cy="75"/>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62" name="Oval 38">
              <a:extLst>
                <a:ext uri="{FF2B5EF4-FFF2-40B4-BE49-F238E27FC236}">
                  <a16:creationId xmlns:a16="http://schemas.microsoft.com/office/drawing/2014/main" id="{6130FB47-A9B4-444D-A8F0-8910DD2E187E}"/>
                </a:ext>
              </a:extLst>
            </p:cNvPr>
            <p:cNvSpPr>
              <a:spLocks noChangeArrowheads="1"/>
            </p:cNvSpPr>
            <p:nvPr/>
          </p:nvSpPr>
          <p:spPr bwMode="auto">
            <a:xfrm>
              <a:off x="5248" y="1744"/>
              <a:ext cx="79"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63" name="Oval 39">
              <a:extLst>
                <a:ext uri="{FF2B5EF4-FFF2-40B4-BE49-F238E27FC236}">
                  <a16:creationId xmlns:a16="http://schemas.microsoft.com/office/drawing/2014/main" id="{1E8874D6-D118-4590-97E0-78BB2CA31DA4}"/>
                </a:ext>
              </a:extLst>
            </p:cNvPr>
            <p:cNvSpPr>
              <a:spLocks noChangeArrowheads="1"/>
            </p:cNvSpPr>
            <p:nvPr/>
          </p:nvSpPr>
          <p:spPr bwMode="auto">
            <a:xfrm>
              <a:off x="5472" y="1744"/>
              <a:ext cx="73"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grpSp>
    </p:spTree>
    <p:extLst>
      <p:ext uri="{BB962C8B-B14F-4D97-AF65-F5344CB8AC3E}">
        <p14:creationId xmlns:p14="http://schemas.microsoft.com/office/powerpoint/2010/main" val="391426824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txStyles>
    <p:titleStyle>
      <a:lvl1pPr algn="l" rtl="0" eaLnBrk="0" fontAlgn="base" hangingPunct="0">
        <a:spcBef>
          <a:spcPct val="0"/>
        </a:spcBef>
        <a:spcAft>
          <a:spcPct val="0"/>
        </a:spcAft>
        <a:defRPr sz="3900" b="1" kern="1200">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panose="020B0604020202020204" pitchFamily="34" charset="0"/>
        </a:defRPr>
      </a:lvl2pPr>
      <a:lvl3pPr algn="l" rtl="0" eaLnBrk="0" fontAlgn="base" hangingPunct="0">
        <a:spcBef>
          <a:spcPct val="0"/>
        </a:spcBef>
        <a:spcAft>
          <a:spcPct val="0"/>
        </a:spcAft>
        <a:defRPr sz="3900" b="1">
          <a:solidFill>
            <a:schemeClr val="tx2"/>
          </a:solidFill>
          <a:latin typeface="Arial" panose="020B0604020202020204" pitchFamily="34" charset="0"/>
        </a:defRPr>
      </a:lvl3pPr>
      <a:lvl4pPr algn="l" rtl="0" eaLnBrk="0" fontAlgn="base" hangingPunct="0">
        <a:spcBef>
          <a:spcPct val="0"/>
        </a:spcBef>
        <a:spcAft>
          <a:spcPct val="0"/>
        </a:spcAft>
        <a:defRPr sz="3900" b="1">
          <a:solidFill>
            <a:schemeClr val="tx2"/>
          </a:solidFill>
          <a:latin typeface="Arial" panose="020B0604020202020204" pitchFamily="34" charset="0"/>
        </a:defRPr>
      </a:lvl4pPr>
      <a:lvl5pPr algn="l" rtl="0" eaLnBrk="0" fontAlgn="base" hangingPunct="0">
        <a:spcBef>
          <a:spcPct val="0"/>
        </a:spcBef>
        <a:spcAft>
          <a:spcPct val="0"/>
        </a:spcAft>
        <a:defRPr sz="3900" b="1">
          <a:solidFill>
            <a:schemeClr val="tx2"/>
          </a:solidFill>
          <a:latin typeface="Arial" panose="020B0604020202020204" pitchFamily="34" charset="0"/>
        </a:defRPr>
      </a:lvl5pPr>
      <a:lvl6pPr marL="457200" algn="l" rtl="0" fontAlgn="base">
        <a:spcBef>
          <a:spcPct val="0"/>
        </a:spcBef>
        <a:spcAft>
          <a:spcPct val="0"/>
        </a:spcAft>
        <a:defRPr sz="3900" b="1">
          <a:solidFill>
            <a:schemeClr val="tx2"/>
          </a:solidFill>
          <a:latin typeface="Arial" panose="020B0604020202020204" pitchFamily="34" charset="0"/>
        </a:defRPr>
      </a:lvl6pPr>
      <a:lvl7pPr marL="914400" algn="l" rtl="0" fontAlgn="base">
        <a:spcBef>
          <a:spcPct val="0"/>
        </a:spcBef>
        <a:spcAft>
          <a:spcPct val="0"/>
        </a:spcAft>
        <a:defRPr sz="3900" b="1">
          <a:solidFill>
            <a:schemeClr val="tx2"/>
          </a:solidFill>
          <a:latin typeface="Arial" panose="020B0604020202020204" pitchFamily="34" charset="0"/>
        </a:defRPr>
      </a:lvl7pPr>
      <a:lvl8pPr marL="1371600" algn="l" rtl="0" fontAlgn="base">
        <a:spcBef>
          <a:spcPct val="0"/>
        </a:spcBef>
        <a:spcAft>
          <a:spcPct val="0"/>
        </a:spcAft>
        <a:defRPr sz="3900" b="1">
          <a:solidFill>
            <a:schemeClr val="tx2"/>
          </a:solidFill>
          <a:latin typeface="Arial" panose="020B0604020202020204" pitchFamily="34" charset="0"/>
        </a:defRPr>
      </a:lvl8pPr>
      <a:lvl9pPr marL="1828800" algn="l" rtl="0" fontAlgn="base">
        <a:spcBef>
          <a:spcPct val="0"/>
        </a:spcBef>
        <a:spcAft>
          <a:spcPct val="0"/>
        </a:spcAft>
        <a:defRPr sz="39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kern="12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anose="05000000000000000000" pitchFamily="2" charset="2"/>
        <a:buChar char="l"/>
        <a:defRPr sz="2600" kern="1200">
          <a:solidFill>
            <a:schemeClr val="tx1"/>
          </a:solidFill>
          <a:latin typeface="+mn-lt"/>
          <a:ea typeface="+mn-ea"/>
          <a:cs typeface="+mn-cs"/>
        </a:defRPr>
      </a:lvl2pPr>
      <a:lvl3pPr marL="987425" indent="-293688" algn="l" rtl="0" eaLnBrk="0" fontAlgn="base" hangingPunct="0">
        <a:spcBef>
          <a:spcPct val="20000"/>
        </a:spcBef>
        <a:spcAft>
          <a:spcPct val="0"/>
        </a:spcAft>
        <a:buClr>
          <a:schemeClr val="accent1"/>
        </a:buClr>
        <a:buSzPct val="70000"/>
        <a:buFont typeface="Wingdings" panose="05000000000000000000" pitchFamily="2" charset="2"/>
        <a:buChar char="l"/>
        <a:defRPr sz="2300" kern="1200">
          <a:solidFill>
            <a:schemeClr val="tx1"/>
          </a:solidFill>
          <a:latin typeface="+mn-lt"/>
          <a:ea typeface="+mn-ea"/>
          <a:cs typeface="+mn-cs"/>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kern="1200">
          <a:solidFill>
            <a:schemeClr val="tx1"/>
          </a:solidFill>
          <a:latin typeface="+mn-lt"/>
          <a:ea typeface="+mn-ea"/>
          <a:cs typeface="+mn-cs"/>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88BE902C-5145-4CBA-AC3D-80B4E9CE58B8}"/>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3376F4E1-76E9-4640-93D8-90935C638EFC}"/>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A0E9E017-9574-44F7-B21C-F48DE981E579}"/>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5" name="Rectangle 5">
            <a:extLst>
              <a:ext uri="{FF2B5EF4-FFF2-40B4-BE49-F238E27FC236}">
                <a16:creationId xmlns:a16="http://schemas.microsoft.com/office/drawing/2014/main" id="{306CD847-54CC-4DE9-B620-3E70819DE22A}"/>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6" name="Rectangle 6">
            <a:extLst>
              <a:ext uri="{FF2B5EF4-FFF2-40B4-BE49-F238E27FC236}">
                <a16:creationId xmlns:a16="http://schemas.microsoft.com/office/drawing/2014/main" id="{313476CC-859B-4FFC-AF93-3CAF0AE6C458}"/>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i="0" smtClean="0">
                <a:effectLst>
                  <a:outerShdw blurRad="38100" dist="38100" dir="2700000" algn="tl">
                    <a:srgbClr val="FFFFFF"/>
                  </a:outerShdw>
                </a:effectLst>
                <a:latin typeface="Arial" panose="020B0604020202020204" pitchFamily="34" charset="0"/>
              </a:defRPr>
            </a:lvl1pPr>
          </a:lstStyle>
          <a:p>
            <a:pPr>
              <a:defRPr/>
            </a:pPr>
            <a:fld id="{40E4FE92-F5AD-40CD-BAA3-D70B1EAB1E38}" type="slidenum">
              <a:rPr lang="en-US" altLang="en-US"/>
              <a:pPr>
                <a:defRPr/>
              </a:pPr>
              <a:t>‹#›</a:t>
            </a:fld>
            <a:endParaRPr lang="en-US" altLang="en-US"/>
          </a:p>
        </p:txBody>
      </p:sp>
    </p:spTree>
    <p:extLst>
      <p:ext uri="{BB962C8B-B14F-4D97-AF65-F5344CB8AC3E}">
        <p14:creationId xmlns:p14="http://schemas.microsoft.com/office/powerpoint/2010/main" val="374267566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B2A00"/>
            </a:gs>
            <a:gs pos="100000">
              <a:srgbClr val="78785D"/>
            </a:gs>
          </a:gsLst>
          <a:lin ang="54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94DB2C84-F43E-4C7C-8B6F-05279A2285F5}"/>
              </a:ext>
            </a:extLst>
          </p:cNvPr>
          <p:cNvGrpSpPr>
            <a:grpSpLocks/>
          </p:cNvGrpSpPr>
          <p:nvPr/>
        </p:nvGrpSpPr>
        <p:grpSpPr bwMode="auto">
          <a:xfrm>
            <a:off x="6288618" y="5345114"/>
            <a:ext cx="5903383" cy="1512887"/>
            <a:chOff x="2971" y="3367"/>
            <a:chExt cx="2789" cy="953"/>
          </a:xfrm>
        </p:grpSpPr>
        <p:sp>
          <p:nvSpPr>
            <p:cNvPr id="2056" name="Freeform 3">
              <a:extLst>
                <a:ext uri="{FF2B5EF4-FFF2-40B4-BE49-F238E27FC236}">
                  <a16:creationId xmlns:a16="http://schemas.microsoft.com/office/drawing/2014/main" id="{91245DD3-D8B4-4A7E-B3B5-E1BEF25B6D87}"/>
                </a:ext>
              </a:extLst>
            </p:cNvPr>
            <p:cNvSpPr>
              <a:spLocks/>
            </p:cNvSpPr>
            <p:nvPr/>
          </p:nvSpPr>
          <p:spPr bwMode="ltGray">
            <a:xfrm>
              <a:off x="2971" y="3367"/>
              <a:ext cx="2789" cy="953"/>
            </a:xfrm>
            <a:custGeom>
              <a:avLst/>
              <a:gdLst>
                <a:gd name="T0" fmla="*/ 2969 w 2780"/>
                <a:gd name="T1" fmla="*/ 18 h 953"/>
                <a:gd name="T2" fmla="*/ 2876 w 2780"/>
                <a:gd name="T3" fmla="*/ 24 h 953"/>
                <a:gd name="T4" fmla="*/ 2809 w 2780"/>
                <a:gd name="T5" fmla="*/ 102 h 953"/>
                <a:gd name="T6" fmla="*/ 2694 w 2780"/>
                <a:gd name="T7" fmla="*/ 156 h 953"/>
                <a:gd name="T8" fmla="*/ 2687 w 2780"/>
                <a:gd name="T9" fmla="*/ 222 h 953"/>
                <a:gd name="T10" fmla="*/ 2667 w 2780"/>
                <a:gd name="T11" fmla="*/ 246 h 953"/>
                <a:gd name="T12" fmla="*/ 2647 w 2780"/>
                <a:gd name="T13" fmla="*/ 252 h 953"/>
                <a:gd name="T14" fmla="*/ 2573 w 2780"/>
                <a:gd name="T15" fmla="*/ 210 h 953"/>
                <a:gd name="T16" fmla="*/ 2427 w 2780"/>
                <a:gd name="T17" fmla="*/ 192 h 953"/>
                <a:gd name="T18" fmla="*/ 2400 w 2780"/>
                <a:gd name="T19" fmla="*/ 186 h 953"/>
                <a:gd name="T20" fmla="*/ 2379 w 2780"/>
                <a:gd name="T21" fmla="*/ 192 h 953"/>
                <a:gd name="T22" fmla="*/ 2300 w 2780"/>
                <a:gd name="T23" fmla="*/ 228 h 953"/>
                <a:gd name="T24" fmla="*/ 2264 w 2780"/>
                <a:gd name="T25" fmla="*/ 240 h 953"/>
                <a:gd name="T26" fmla="*/ 2240 w 2780"/>
                <a:gd name="T27" fmla="*/ 246 h 953"/>
                <a:gd name="T28" fmla="*/ 2228 w 2780"/>
                <a:gd name="T29" fmla="*/ 258 h 953"/>
                <a:gd name="T30" fmla="*/ 2228 w 2780"/>
                <a:gd name="T31" fmla="*/ 276 h 953"/>
                <a:gd name="T32" fmla="*/ 2205 w 2780"/>
                <a:gd name="T33" fmla="*/ 300 h 953"/>
                <a:gd name="T34" fmla="*/ 2187 w 2780"/>
                <a:gd name="T35" fmla="*/ 312 h 953"/>
                <a:gd name="T36" fmla="*/ 2175 w 2780"/>
                <a:gd name="T37" fmla="*/ 324 h 953"/>
                <a:gd name="T38" fmla="*/ 2163 w 2780"/>
                <a:gd name="T39" fmla="*/ 336 h 953"/>
                <a:gd name="T40" fmla="*/ 2128 w 2780"/>
                <a:gd name="T41" fmla="*/ 342 h 953"/>
                <a:gd name="T42" fmla="*/ 2051 w 2780"/>
                <a:gd name="T43" fmla="*/ 336 h 953"/>
                <a:gd name="T44" fmla="*/ 2009 w 2780"/>
                <a:gd name="T45" fmla="*/ 330 h 953"/>
                <a:gd name="T46" fmla="*/ 1997 w 2780"/>
                <a:gd name="T47" fmla="*/ 342 h 953"/>
                <a:gd name="T48" fmla="*/ 1985 w 2780"/>
                <a:gd name="T49" fmla="*/ 354 h 953"/>
                <a:gd name="T50" fmla="*/ 1955 w 2780"/>
                <a:gd name="T51" fmla="*/ 360 h 953"/>
                <a:gd name="T52" fmla="*/ 1896 w 2780"/>
                <a:gd name="T53" fmla="*/ 342 h 953"/>
                <a:gd name="T54" fmla="*/ 1872 w 2780"/>
                <a:gd name="T55" fmla="*/ 342 h 953"/>
                <a:gd name="T56" fmla="*/ 1848 w 2780"/>
                <a:gd name="T57" fmla="*/ 354 h 953"/>
                <a:gd name="T58" fmla="*/ 1779 w 2780"/>
                <a:gd name="T59" fmla="*/ 425 h 953"/>
                <a:gd name="T60" fmla="*/ 1729 w 2780"/>
                <a:gd name="T61" fmla="*/ 569 h 953"/>
                <a:gd name="T62" fmla="*/ 1729 w 2780"/>
                <a:gd name="T63" fmla="*/ 593 h 953"/>
                <a:gd name="T64" fmla="*/ 1736 w 2780"/>
                <a:gd name="T65" fmla="*/ 641 h 953"/>
                <a:gd name="T66" fmla="*/ 1757 w 2780"/>
                <a:gd name="T67" fmla="*/ 659 h 953"/>
                <a:gd name="T68" fmla="*/ 1750 w 2780"/>
                <a:gd name="T69" fmla="*/ 671 h 953"/>
                <a:gd name="T70" fmla="*/ 1736 w 2780"/>
                <a:gd name="T71" fmla="*/ 683 h 953"/>
                <a:gd name="T72" fmla="*/ 1652 w 2780"/>
                <a:gd name="T73" fmla="*/ 689 h 953"/>
                <a:gd name="T74" fmla="*/ 1575 w 2780"/>
                <a:gd name="T75" fmla="*/ 629 h 953"/>
                <a:gd name="T76" fmla="*/ 1428 w 2780"/>
                <a:gd name="T77" fmla="*/ 587 h 953"/>
                <a:gd name="T78" fmla="*/ 1272 w 2780"/>
                <a:gd name="T79" fmla="*/ 671 h 953"/>
                <a:gd name="T80" fmla="*/ 1082 w 2780"/>
                <a:gd name="T81" fmla="*/ 731 h 953"/>
                <a:gd name="T82" fmla="*/ 879 w 2780"/>
                <a:gd name="T83" fmla="*/ 743 h 953"/>
                <a:gd name="T84" fmla="*/ 672 w 2780"/>
                <a:gd name="T85" fmla="*/ 701 h 953"/>
                <a:gd name="T86" fmla="*/ 612 w 2780"/>
                <a:gd name="T87" fmla="*/ 695 h 953"/>
                <a:gd name="T88" fmla="*/ 600 w 2780"/>
                <a:gd name="T89" fmla="*/ 701 h 953"/>
                <a:gd name="T90" fmla="*/ 564 w 2780"/>
                <a:gd name="T91" fmla="*/ 731 h 953"/>
                <a:gd name="T92" fmla="*/ 458 w 2780"/>
                <a:gd name="T93" fmla="*/ 809 h 953"/>
                <a:gd name="T94" fmla="*/ 428 w 2780"/>
                <a:gd name="T95" fmla="*/ 821 h 953"/>
                <a:gd name="T96" fmla="*/ 404 w 2780"/>
                <a:gd name="T97" fmla="*/ 821 h 953"/>
                <a:gd name="T98" fmla="*/ 357 w 2780"/>
                <a:gd name="T99" fmla="*/ 827 h 953"/>
                <a:gd name="T100" fmla="*/ 231 w 2780"/>
                <a:gd name="T101" fmla="*/ 851 h 953"/>
                <a:gd name="T102" fmla="*/ 195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982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sz="1800"/>
            </a:p>
          </p:txBody>
        </p:sp>
        <p:sp>
          <p:nvSpPr>
            <p:cNvPr id="54276" name="Freeform 4">
              <a:extLst>
                <a:ext uri="{FF2B5EF4-FFF2-40B4-BE49-F238E27FC236}">
                  <a16:creationId xmlns:a16="http://schemas.microsoft.com/office/drawing/2014/main" id="{3571988E-8896-42B1-8A59-EEA348310B14}"/>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9E27D181-973E-44B4-8692-A1FDE74636CF}"/>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78" name="Freeform 6">
              <a:extLst>
                <a:ext uri="{FF2B5EF4-FFF2-40B4-BE49-F238E27FC236}">
                  <a16:creationId xmlns:a16="http://schemas.microsoft.com/office/drawing/2014/main" id="{523EDA79-4DEA-4426-B80F-4D4D35E97D64}"/>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79" name="Freeform 7">
              <a:extLst>
                <a:ext uri="{FF2B5EF4-FFF2-40B4-BE49-F238E27FC236}">
                  <a16:creationId xmlns:a16="http://schemas.microsoft.com/office/drawing/2014/main" id="{898E216D-E1AE-4337-816F-AC4C6D2335B0}"/>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0" name="Freeform 8">
              <a:extLst>
                <a:ext uri="{FF2B5EF4-FFF2-40B4-BE49-F238E27FC236}">
                  <a16:creationId xmlns:a16="http://schemas.microsoft.com/office/drawing/2014/main" id="{660F5BB3-0E80-45F7-B53D-9CC8AAD41343}"/>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1" name="Freeform 9">
              <a:extLst>
                <a:ext uri="{FF2B5EF4-FFF2-40B4-BE49-F238E27FC236}">
                  <a16:creationId xmlns:a16="http://schemas.microsoft.com/office/drawing/2014/main" id="{5AA2827A-001F-4156-A94F-CC8070BFDAFA}"/>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2" name="Freeform 10">
              <a:extLst>
                <a:ext uri="{FF2B5EF4-FFF2-40B4-BE49-F238E27FC236}">
                  <a16:creationId xmlns:a16="http://schemas.microsoft.com/office/drawing/2014/main" id="{B9213161-0842-448C-818A-63AC5C803B5F}"/>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3" name="Freeform 11">
              <a:extLst>
                <a:ext uri="{FF2B5EF4-FFF2-40B4-BE49-F238E27FC236}">
                  <a16:creationId xmlns:a16="http://schemas.microsoft.com/office/drawing/2014/main" id="{8AB73C3A-3041-474B-BC57-20D8FE98F6EC}"/>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4" name="Freeform 12">
              <a:extLst>
                <a:ext uri="{FF2B5EF4-FFF2-40B4-BE49-F238E27FC236}">
                  <a16:creationId xmlns:a16="http://schemas.microsoft.com/office/drawing/2014/main" id="{5C22BF5B-D0D6-4C92-BB84-3C7C66BA0B30}"/>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5" name="Freeform 13">
              <a:extLst>
                <a:ext uri="{FF2B5EF4-FFF2-40B4-BE49-F238E27FC236}">
                  <a16:creationId xmlns:a16="http://schemas.microsoft.com/office/drawing/2014/main" id="{1A91860C-C958-4816-A472-3E02DDA2F357}"/>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6" name="Freeform 14">
              <a:extLst>
                <a:ext uri="{FF2B5EF4-FFF2-40B4-BE49-F238E27FC236}">
                  <a16:creationId xmlns:a16="http://schemas.microsoft.com/office/drawing/2014/main" id="{B164119A-2E74-4630-9AEC-85E68A250983}"/>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7" name="Freeform 15">
              <a:extLst>
                <a:ext uri="{FF2B5EF4-FFF2-40B4-BE49-F238E27FC236}">
                  <a16:creationId xmlns:a16="http://schemas.microsoft.com/office/drawing/2014/main" id="{0D04BE5C-8594-448F-AE82-AB59BBB7CDA7}"/>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8" name="Freeform 16">
              <a:extLst>
                <a:ext uri="{FF2B5EF4-FFF2-40B4-BE49-F238E27FC236}">
                  <a16:creationId xmlns:a16="http://schemas.microsoft.com/office/drawing/2014/main" id="{FB18A65E-872D-4EF8-A37A-5C6542A6ADB2}"/>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EF1F12A9-60F7-4652-9076-624296F5F6E3}"/>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grpSp>
      <p:sp>
        <p:nvSpPr>
          <p:cNvPr id="54290" name="Rectangle 18">
            <a:extLst>
              <a:ext uri="{FF2B5EF4-FFF2-40B4-BE49-F238E27FC236}">
                <a16:creationId xmlns:a16="http://schemas.microsoft.com/office/drawing/2014/main" id="{361199B6-BE82-4C5A-BB85-DF5FF6045682}"/>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4291" name="Rectangle 19">
            <a:extLst>
              <a:ext uri="{FF2B5EF4-FFF2-40B4-BE49-F238E27FC236}">
                <a16:creationId xmlns:a16="http://schemas.microsoft.com/office/drawing/2014/main" id="{5014164B-1CA2-4E7A-B5B7-60124EB4FFFB}"/>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292" name="Rectangle 20">
            <a:extLst>
              <a:ext uri="{FF2B5EF4-FFF2-40B4-BE49-F238E27FC236}">
                <a16:creationId xmlns:a16="http://schemas.microsoft.com/office/drawing/2014/main" id="{C9F03E9C-8C2C-4457-93D2-A8F55D840438}"/>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293" name="Rectangle 21">
            <a:extLst>
              <a:ext uri="{FF2B5EF4-FFF2-40B4-BE49-F238E27FC236}">
                <a16:creationId xmlns:a16="http://schemas.microsoft.com/office/drawing/2014/main" id="{BDF121D0-F985-4DA2-B79A-FE0B7FB82273}"/>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9C4BEA45-EC3B-43BE-A86F-A61BA18CA26A}" type="slidenum">
              <a:rPr lang="en-US" altLang="en-US"/>
              <a:pPr>
                <a:defRPr/>
              </a:pPr>
              <a:t>‹#›</a:t>
            </a:fld>
            <a:endParaRPr lang="en-US" altLang="en-US"/>
          </a:p>
        </p:txBody>
      </p:sp>
      <p:sp>
        <p:nvSpPr>
          <p:cNvPr id="54294" name="Rectangle 22">
            <a:extLst>
              <a:ext uri="{FF2B5EF4-FFF2-40B4-BE49-F238E27FC236}">
                <a16:creationId xmlns:a16="http://schemas.microsoft.com/office/drawing/2014/main" id="{944628BC-24F0-471A-B6CB-50B1F09EC934}"/>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867422584"/>
      </p:ext>
    </p:extLst>
  </p:cSld>
  <p:clrMap bg1="dk2" tx1="lt1" bg2="dk1"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u"/>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70000"/>
        <a:buFont typeface="Wingdings" panose="05000000000000000000" pitchFamily="2" charset="2"/>
        <a:buChar char="u"/>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531F736-AE41-424B-A2F9-FB90F79B75E1}"/>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2634178-8B1D-4CFD-B22E-E3BD0D9C8F85}"/>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125A5524-F2D2-46FE-B78E-B601C3E099E2}"/>
              </a:ext>
            </a:extLst>
          </p:cNvPr>
          <p:cNvSpPr>
            <a:spLocks noGrp="1" noChangeArrowheads="1"/>
          </p:cNvSpPr>
          <p:nvPr>
            <p:ph type="dt" sz="half" idx="2"/>
          </p:nvPr>
        </p:nvSpPr>
        <p:spPr bwMode="auto">
          <a:xfrm>
            <a:off x="6096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19CC8E16-9EEF-47DE-9619-60567999467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6B9C57A8-C4D8-4D41-BAE4-36C4A9EAAC7F}"/>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pPr>
              <a:defRPr/>
            </a:pPr>
            <a:fld id="{9AE74101-1FA0-4DF1-98A2-AFA128ADAC20}" type="slidenum">
              <a:rPr lang="en-US" altLang="en-US"/>
              <a:pPr>
                <a:defRPr/>
              </a:pPr>
              <a:t>‹#›</a:t>
            </a:fld>
            <a:endParaRPr lang="en-US" altLang="en-US"/>
          </a:p>
        </p:txBody>
      </p:sp>
      <p:grpSp>
        <p:nvGrpSpPr>
          <p:cNvPr id="1031" name="Group 7">
            <a:extLst>
              <a:ext uri="{FF2B5EF4-FFF2-40B4-BE49-F238E27FC236}">
                <a16:creationId xmlns:a16="http://schemas.microsoft.com/office/drawing/2014/main" id="{94F216ED-4625-48A7-96B2-7C681747AB9C}"/>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8F3D5E04-CD6E-4051-B7A9-ACCC3AA6F6FD}"/>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189095D8-710C-4222-8FCD-C062093AAFB8}"/>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4" name="Rectangle 10">
              <a:extLst>
                <a:ext uri="{FF2B5EF4-FFF2-40B4-BE49-F238E27FC236}">
                  <a16:creationId xmlns:a16="http://schemas.microsoft.com/office/drawing/2014/main" id="{1D1536F5-D7F0-4107-9005-034CB80F5A25}"/>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5" name="Rectangle 11">
              <a:extLst>
                <a:ext uri="{FF2B5EF4-FFF2-40B4-BE49-F238E27FC236}">
                  <a16:creationId xmlns:a16="http://schemas.microsoft.com/office/drawing/2014/main" id="{6819EBE6-DB22-4F34-9538-3429798BC153}"/>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6" name="Rectangle 12">
              <a:extLst>
                <a:ext uri="{FF2B5EF4-FFF2-40B4-BE49-F238E27FC236}">
                  <a16:creationId xmlns:a16="http://schemas.microsoft.com/office/drawing/2014/main" id="{1F2122C2-9181-4782-A6DF-736A04125B92}"/>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Tree>
    <p:extLst>
      <p:ext uri="{BB962C8B-B14F-4D97-AF65-F5344CB8AC3E}">
        <p14:creationId xmlns:p14="http://schemas.microsoft.com/office/powerpoint/2010/main" val="152757798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Lst>
  <p:transition spd="med">
    <p:zoom dir="in"/>
  </p:transition>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D9E9E"/>
            </a:gs>
          </a:gsLst>
          <a:lin ang="54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292954A3-5B9F-47C4-A7DE-962C3CB70C7B}"/>
              </a:ext>
            </a:extLst>
          </p:cNvPr>
          <p:cNvGrpSpPr>
            <a:grpSpLocks/>
          </p:cNvGrpSpPr>
          <p:nvPr/>
        </p:nvGrpSpPr>
        <p:grpSpPr bwMode="auto">
          <a:xfrm>
            <a:off x="6288618" y="5345114"/>
            <a:ext cx="5903383" cy="1512887"/>
            <a:chOff x="2971" y="3367"/>
            <a:chExt cx="2789" cy="953"/>
          </a:xfrm>
        </p:grpSpPr>
        <p:sp>
          <p:nvSpPr>
            <p:cNvPr id="2056" name="Freeform 3">
              <a:extLst>
                <a:ext uri="{FF2B5EF4-FFF2-40B4-BE49-F238E27FC236}">
                  <a16:creationId xmlns:a16="http://schemas.microsoft.com/office/drawing/2014/main" id="{CEE40ADA-5EDF-4112-9572-9F09099C970B}"/>
                </a:ext>
              </a:extLst>
            </p:cNvPr>
            <p:cNvSpPr>
              <a:spLocks/>
            </p:cNvSpPr>
            <p:nvPr/>
          </p:nvSpPr>
          <p:spPr bwMode="ltGray">
            <a:xfrm>
              <a:off x="2971" y="3367"/>
              <a:ext cx="2789" cy="953"/>
            </a:xfrm>
            <a:custGeom>
              <a:avLst/>
              <a:gdLst>
                <a:gd name="T0" fmla="*/ 2921 w 2780"/>
                <a:gd name="T1" fmla="*/ 18 h 953"/>
                <a:gd name="T2" fmla="*/ 2831 w 2780"/>
                <a:gd name="T3" fmla="*/ 24 h 953"/>
                <a:gd name="T4" fmla="*/ 2764 w 2780"/>
                <a:gd name="T5" fmla="*/ 102 h 953"/>
                <a:gd name="T6" fmla="*/ 2649 w 2780"/>
                <a:gd name="T7" fmla="*/ 156 h 953"/>
                <a:gd name="T8" fmla="*/ 2642 w 2780"/>
                <a:gd name="T9" fmla="*/ 222 h 953"/>
                <a:gd name="T10" fmla="*/ 2623 w 2780"/>
                <a:gd name="T11" fmla="*/ 246 h 953"/>
                <a:gd name="T12" fmla="*/ 2605 w 2780"/>
                <a:gd name="T13" fmla="*/ 252 h 953"/>
                <a:gd name="T14" fmla="*/ 2533 w 2780"/>
                <a:gd name="T15" fmla="*/ 210 h 953"/>
                <a:gd name="T16" fmla="*/ 2387 w 2780"/>
                <a:gd name="T17" fmla="*/ 192 h 953"/>
                <a:gd name="T18" fmla="*/ 2360 w 2780"/>
                <a:gd name="T19" fmla="*/ 186 h 953"/>
                <a:gd name="T20" fmla="*/ 2339 w 2780"/>
                <a:gd name="T21" fmla="*/ 192 h 953"/>
                <a:gd name="T22" fmla="*/ 2265 w 2780"/>
                <a:gd name="T23" fmla="*/ 228 h 953"/>
                <a:gd name="T24" fmla="*/ 2229 w 2780"/>
                <a:gd name="T25" fmla="*/ 240 h 953"/>
                <a:gd name="T26" fmla="*/ 2205 w 2780"/>
                <a:gd name="T27" fmla="*/ 246 h 953"/>
                <a:gd name="T28" fmla="*/ 2193 w 2780"/>
                <a:gd name="T29" fmla="*/ 258 h 953"/>
                <a:gd name="T30" fmla="*/ 2193 w 2780"/>
                <a:gd name="T31" fmla="*/ 276 h 953"/>
                <a:gd name="T32" fmla="*/ 2170 w 2780"/>
                <a:gd name="T33" fmla="*/ 300 h 953"/>
                <a:gd name="T34" fmla="*/ 2152 w 2780"/>
                <a:gd name="T35" fmla="*/ 312 h 953"/>
                <a:gd name="T36" fmla="*/ 2140 w 2780"/>
                <a:gd name="T37" fmla="*/ 324 h 953"/>
                <a:gd name="T38" fmla="*/ 2128 w 2780"/>
                <a:gd name="T39" fmla="*/ 336 h 953"/>
                <a:gd name="T40" fmla="*/ 2093 w 2780"/>
                <a:gd name="T41" fmla="*/ 342 h 953"/>
                <a:gd name="T42" fmla="*/ 2016 w 2780"/>
                <a:gd name="T43" fmla="*/ 336 h 953"/>
                <a:gd name="T44" fmla="*/ 1979 w 2780"/>
                <a:gd name="T45" fmla="*/ 330 h 953"/>
                <a:gd name="T46" fmla="*/ 1967 w 2780"/>
                <a:gd name="T47" fmla="*/ 342 h 953"/>
                <a:gd name="T48" fmla="*/ 1955 w 2780"/>
                <a:gd name="T49" fmla="*/ 354 h 953"/>
                <a:gd name="T50" fmla="*/ 1925 w 2780"/>
                <a:gd name="T51" fmla="*/ 360 h 953"/>
                <a:gd name="T52" fmla="*/ 1866 w 2780"/>
                <a:gd name="T53" fmla="*/ 342 h 953"/>
                <a:gd name="T54" fmla="*/ 1842 w 2780"/>
                <a:gd name="T55" fmla="*/ 342 h 953"/>
                <a:gd name="T56" fmla="*/ 1818 w 2780"/>
                <a:gd name="T57" fmla="*/ 354 h 953"/>
                <a:gd name="T58" fmla="*/ 1749 w 2780"/>
                <a:gd name="T59" fmla="*/ 425 h 953"/>
                <a:gd name="T60" fmla="*/ 1699 w 2780"/>
                <a:gd name="T61" fmla="*/ 569 h 953"/>
                <a:gd name="T62" fmla="*/ 1699 w 2780"/>
                <a:gd name="T63" fmla="*/ 593 h 953"/>
                <a:gd name="T64" fmla="*/ 1706 w 2780"/>
                <a:gd name="T65" fmla="*/ 641 h 953"/>
                <a:gd name="T66" fmla="*/ 1727 w 2780"/>
                <a:gd name="T67" fmla="*/ 659 h 953"/>
                <a:gd name="T68" fmla="*/ 1720 w 2780"/>
                <a:gd name="T69" fmla="*/ 671 h 953"/>
                <a:gd name="T70" fmla="*/ 1706 w 2780"/>
                <a:gd name="T71" fmla="*/ 683 h 953"/>
                <a:gd name="T72" fmla="*/ 1627 w 2780"/>
                <a:gd name="T73" fmla="*/ 689 h 953"/>
                <a:gd name="T74" fmla="*/ 1550 w 2780"/>
                <a:gd name="T75" fmla="*/ 629 h 953"/>
                <a:gd name="T76" fmla="*/ 1403 w 2780"/>
                <a:gd name="T77" fmla="*/ 587 h 953"/>
                <a:gd name="T78" fmla="*/ 1252 w 2780"/>
                <a:gd name="T79" fmla="*/ 671 h 953"/>
                <a:gd name="T80" fmla="*/ 1067 w 2780"/>
                <a:gd name="T81" fmla="*/ 731 h 953"/>
                <a:gd name="T82" fmla="*/ 864 w 2780"/>
                <a:gd name="T83" fmla="*/ 743 h 953"/>
                <a:gd name="T84" fmla="*/ 662 w 2780"/>
                <a:gd name="T85" fmla="*/ 701 h 953"/>
                <a:gd name="T86" fmla="*/ 602 w 2780"/>
                <a:gd name="T87" fmla="*/ 695 h 953"/>
                <a:gd name="T88" fmla="*/ 590 w 2780"/>
                <a:gd name="T89" fmla="*/ 701 h 953"/>
                <a:gd name="T90" fmla="*/ 554 w 2780"/>
                <a:gd name="T91" fmla="*/ 731 h 953"/>
                <a:gd name="T92" fmla="*/ 453 w 2780"/>
                <a:gd name="T93" fmla="*/ 809 h 953"/>
                <a:gd name="T94" fmla="*/ 423 w 2780"/>
                <a:gd name="T95" fmla="*/ 821 h 953"/>
                <a:gd name="T96" fmla="*/ 399 w 2780"/>
                <a:gd name="T97" fmla="*/ 821 h 953"/>
                <a:gd name="T98" fmla="*/ 352 w 2780"/>
                <a:gd name="T99" fmla="*/ 827 h 953"/>
                <a:gd name="T100" fmla="*/ 226 w 2780"/>
                <a:gd name="T101" fmla="*/ 851 h 953"/>
                <a:gd name="T102" fmla="*/ 190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933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sz="1800"/>
            </a:p>
          </p:txBody>
        </p:sp>
        <p:sp>
          <p:nvSpPr>
            <p:cNvPr id="54276" name="Freeform 4">
              <a:extLst>
                <a:ext uri="{FF2B5EF4-FFF2-40B4-BE49-F238E27FC236}">
                  <a16:creationId xmlns:a16="http://schemas.microsoft.com/office/drawing/2014/main" id="{43AE923A-91EF-406A-8F02-C70782362144}"/>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04C22337-8B71-4D8E-84E4-3FE0CCD327C0}"/>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78" name="Freeform 6">
              <a:extLst>
                <a:ext uri="{FF2B5EF4-FFF2-40B4-BE49-F238E27FC236}">
                  <a16:creationId xmlns:a16="http://schemas.microsoft.com/office/drawing/2014/main" id="{1BBCFD6B-0F11-4D7C-8E7A-D68FB540124E}"/>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79" name="Freeform 7">
              <a:extLst>
                <a:ext uri="{FF2B5EF4-FFF2-40B4-BE49-F238E27FC236}">
                  <a16:creationId xmlns:a16="http://schemas.microsoft.com/office/drawing/2014/main" id="{C32D218D-F0F8-4FF8-958B-9CF5F0BD93EC}"/>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0" name="Freeform 8">
              <a:extLst>
                <a:ext uri="{FF2B5EF4-FFF2-40B4-BE49-F238E27FC236}">
                  <a16:creationId xmlns:a16="http://schemas.microsoft.com/office/drawing/2014/main" id="{5DA52814-7850-46D3-986C-780E9130C47C}"/>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1" name="Freeform 9">
              <a:extLst>
                <a:ext uri="{FF2B5EF4-FFF2-40B4-BE49-F238E27FC236}">
                  <a16:creationId xmlns:a16="http://schemas.microsoft.com/office/drawing/2014/main" id="{70FA6008-9DC5-4600-A01A-EB392D22D757}"/>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2" name="Freeform 10">
              <a:extLst>
                <a:ext uri="{FF2B5EF4-FFF2-40B4-BE49-F238E27FC236}">
                  <a16:creationId xmlns:a16="http://schemas.microsoft.com/office/drawing/2014/main" id="{2EBCFF86-C9CA-4D2E-AE98-AAB2A1B7814D}"/>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3" name="Freeform 11">
              <a:extLst>
                <a:ext uri="{FF2B5EF4-FFF2-40B4-BE49-F238E27FC236}">
                  <a16:creationId xmlns:a16="http://schemas.microsoft.com/office/drawing/2014/main" id="{B9CB4EBA-8B9A-4F9D-9450-C730906B494B}"/>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4" name="Freeform 12">
              <a:extLst>
                <a:ext uri="{FF2B5EF4-FFF2-40B4-BE49-F238E27FC236}">
                  <a16:creationId xmlns:a16="http://schemas.microsoft.com/office/drawing/2014/main" id="{EEF14DB3-F7FD-45AE-8F37-5A93766E53B3}"/>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5" name="Freeform 13">
              <a:extLst>
                <a:ext uri="{FF2B5EF4-FFF2-40B4-BE49-F238E27FC236}">
                  <a16:creationId xmlns:a16="http://schemas.microsoft.com/office/drawing/2014/main" id="{6F2BCF8E-AE0D-417D-8F31-05C2AA927B0F}"/>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6" name="Freeform 14">
              <a:extLst>
                <a:ext uri="{FF2B5EF4-FFF2-40B4-BE49-F238E27FC236}">
                  <a16:creationId xmlns:a16="http://schemas.microsoft.com/office/drawing/2014/main" id="{590BFF35-B5BE-4279-BC4A-6DD1B5D91453}"/>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7" name="Freeform 15">
              <a:extLst>
                <a:ext uri="{FF2B5EF4-FFF2-40B4-BE49-F238E27FC236}">
                  <a16:creationId xmlns:a16="http://schemas.microsoft.com/office/drawing/2014/main" id="{2CD7880D-EA32-47C7-AFA0-383B0EAA19B5}"/>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8" name="Freeform 16">
              <a:extLst>
                <a:ext uri="{FF2B5EF4-FFF2-40B4-BE49-F238E27FC236}">
                  <a16:creationId xmlns:a16="http://schemas.microsoft.com/office/drawing/2014/main" id="{15767766-117B-428A-8DB7-2E025CF8D632}"/>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E23BC34A-DBEA-40FA-84D8-4AF44A41736F}"/>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grpSp>
      <p:sp>
        <p:nvSpPr>
          <p:cNvPr id="54290" name="Rectangle 18">
            <a:extLst>
              <a:ext uri="{FF2B5EF4-FFF2-40B4-BE49-F238E27FC236}">
                <a16:creationId xmlns:a16="http://schemas.microsoft.com/office/drawing/2014/main" id="{7839F06F-574F-4B99-8421-DC2DF60863B0}"/>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4291" name="Rectangle 19">
            <a:extLst>
              <a:ext uri="{FF2B5EF4-FFF2-40B4-BE49-F238E27FC236}">
                <a16:creationId xmlns:a16="http://schemas.microsoft.com/office/drawing/2014/main" id="{4371DF89-C1F9-4C1C-9943-16C7C66EB6F2}"/>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292" name="Rectangle 20">
            <a:extLst>
              <a:ext uri="{FF2B5EF4-FFF2-40B4-BE49-F238E27FC236}">
                <a16:creationId xmlns:a16="http://schemas.microsoft.com/office/drawing/2014/main" id="{72913DC7-5CED-4EBA-B908-19019484E15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293" name="Rectangle 21">
            <a:extLst>
              <a:ext uri="{FF2B5EF4-FFF2-40B4-BE49-F238E27FC236}">
                <a16:creationId xmlns:a16="http://schemas.microsoft.com/office/drawing/2014/main" id="{2D47F8D8-5D4D-4CA1-95E9-C4E29C6598D3}"/>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C2C64A86-684A-45B2-A3BF-ABC3B52A257D}" type="slidenum">
              <a:rPr lang="en-US" altLang="en-US"/>
              <a:pPr>
                <a:defRPr/>
              </a:pPr>
              <a:t>‹#›</a:t>
            </a:fld>
            <a:endParaRPr lang="en-US" altLang="en-US"/>
          </a:p>
        </p:txBody>
      </p:sp>
      <p:sp>
        <p:nvSpPr>
          <p:cNvPr id="54294" name="Rectangle 22">
            <a:extLst>
              <a:ext uri="{FF2B5EF4-FFF2-40B4-BE49-F238E27FC236}">
                <a16:creationId xmlns:a16="http://schemas.microsoft.com/office/drawing/2014/main" id="{5EC19214-78DC-41F9-AF11-B2425DB0B0A9}"/>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40248198"/>
      </p:ext>
    </p:extLst>
  </p:cSld>
  <p:clrMap bg1="dk2" tx1="lt1" bg2="dk1"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Lst>
  <p:transition>
    <p:fade/>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u"/>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70000"/>
        <a:buFont typeface="Wingdings" panose="05000000000000000000" pitchFamily="2" charset="2"/>
        <a:buChar char="u"/>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8.xml"/></Relationships>
</file>

<file path=ppt/slides/_rels/slide10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0.xml"/><Relationship Id="rId4" Type="http://schemas.openxmlformats.org/officeDocument/2006/relationships/image" Target="../media/image54.jpeg"/></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4.xml"/></Relationships>
</file>

<file path=ppt/slides/_rels/slide12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graphicdesign.stackexchange.com/questions/75310/how-to-give-transparent-border-around-an-object-in-illustrator" TargetMode="External"/><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hyperlink" Target="http://commons.wikimedia.org/wiki/File:Group_full.svg" TargetMode="Externa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 Id="rId5" Type="http://schemas.openxmlformats.org/officeDocument/2006/relationships/image" Target="../media/image46.jpeg"/><Relationship Id="rId4" Type="http://schemas.openxmlformats.org/officeDocument/2006/relationships/image" Target="../media/image45.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9851F-4305-4854-B51C-49F1E47FE452}"/>
              </a:ext>
            </a:extLst>
          </p:cNvPr>
          <p:cNvSpPr>
            <a:spLocks noGrp="1"/>
          </p:cNvSpPr>
          <p:nvPr>
            <p:ph type="title"/>
          </p:nvPr>
        </p:nvSpPr>
        <p:spPr/>
        <p:txBody>
          <a:bodyPr/>
          <a:lstStyle/>
          <a:p>
            <a:r>
              <a:rPr lang="en-US" sz="8800" dirty="0" err="1">
                <a:latin typeface="Greekth" panose="02020803070505020304" pitchFamily="18" charset="0"/>
              </a:rPr>
              <a:t>Exodoj</a:t>
            </a:r>
            <a:endParaRPr lang="en-US" sz="8800" dirty="0">
              <a:latin typeface="Greekth" panose="02020803070505020304" pitchFamily="18" charset="0"/>
            </a:endParaRPr>
          </a:p>
        </p:txBody>
      </p:sp>
      <p:sp>
        <p:nvSpPr>
          <p:cNvPr id="5" name="Text Placeholder 4">
            <a:extLst>
              <a:ext uri="{FF2B5EF4-FFF2-40B4-BE49-F238E27FC236}">
                <a16:creationId xmlns:a16="http://schemas.microsoft.com/office/drawing/2014/main" id="{6D5A4593-F996-4719-B2D0-0417A273F3CA}"/>
              </a:ext>
            </a:extLst>
          </p:cNvPr>
          <p:cNvSpPr>
            <a:spLocks noGrp="1"/>
          </p:cNvSpPr>
          <p:nvPr>
            <p:ph type="body" idx="1"/>
          </p:nvPr>
        </p:nvSpPr>
        <p:spPr>
          <a:xfrm>
            <a:off x="6717322" y="3735998"/>
            <a:ext cx="4630127" cy="1500187"/>
          </a:xfrm>
        </p:spPr>
        <p:txBody>
          <a:bodyPr>
            <a:normAutofit/>
          </a:bodyPr>
          <a:lstStyle/>
          <a:p>
            <a:r>
              <a:rPr lang="en-US" sz="4000" dirty="0" err="1">
                <a:latin typeface="HebrewTh" pitchFamily="2" charset="0"/>
              </a:rPr>
              <a:t>tOmw</a:t>
            </a:r>
            <a:r>
              <a:rPr lang="en-US" sz="4000" dirty="0">
                <a:latin typeface="HebrewTh" pitchFamily="2" charset="0"/>
              </a:rPr>
              <a:t>; hl.,xev4</a:t>
            </a:r>
          </a:p>
        </p:txBody>
      </p:sp>
      <p:pic>
        <p:nvPicPr>
          <p:cNvPr id="9" name="Picture Placeholder 8">
            <a:extLst>
              <a:ext uri="{FF2B5EF4-FFF2-40B4-BE49-F238E27FC236}">
                <a16:creationId xmlns:a16="http://schemas.microsoft.com/office/drawing/2014/main" id="{60F8F2D6-37BE-469A-809A-D8C489223157}"/>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844551" y="0"/>
            <a:ext cx="5039414" cy="6857999"/>
          </a:xfrm>
        </p:spPr>
      </p:pic>
      <p:pic>
        <p:nvPicPr>
          <p:cNvPr id="11" name="Picture 10">
            <a:extLst>
              <a:ext uri="{FF2B5EF4-FFF2-40B4-BE49-F238E27FC236}">
                <a16:creationId xmlns:a16="http://schemas.microsoft.com/office/drawing/2014/main" id="{788717DC-9CAB-46BE-9C9C-1A438DA86CDB}"/>
              </a:ext>
            </a:extLst>
          </p:cNvPr>
          <p:cNvPicPr>
            <a:picLocks noChangeAspect="1"/>
          </p:cNvPicPr>
          <p:nvPr/>
        </p:nvPicPr>
        <p:blipFill>
          <a:blip r:embed="rId3"/>
          <a:stretch>
            <a:fillRect/>
          </a:stretch>
        </p:blipFill>
        <p:spPr>
          <a:xfrm>
            <a:off x="4212532" y="4826976"/>
            <a:ext cx="5715000" cy="1562100"/>
          </a:xfrm>
          <a:prstGeom prst="rect">
            <a:avLst/>
          </a:prstGeom>
          <a:ln>
            <a:solidFill>
              <a:schemeClr val="tx1"/>
            </a:solidFill>
          </a:ln>
        </p:spPr>
      </p:pic>
    </p:spTree>
    <p:extLst>
      <p:ext uri="{BB962C8B-B14F-4D97-AF65-F5344CB8AC3E}">
        <p14:creationId xmlns:p14="http://schemas.microsoft.com/office/powerpoint/2010/main" val="517853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036F3-5BBE-4788-A1E3-19FD9A96B344}"/>
              </a:ext>
            </a:extLst>
          </p:cNvPr>
          <p:cNvSpPr>
            <a:spLocks noGrp="1"/>
          </p:cNvSpPr>
          <p:nvPr>
            <p:ph type="title"/>
          </p:nvPr>
        </p:nvSpPr>
        <p:spPr>
          <a:xfrm>
            <a:off x="638540" y="76680"/>
            <a:ext cx="10972800" cy="737236"/>
          </a:xfrm>
        </p:spPr>
        <p:txBody>
          <a:bodyPr/>
          <a:lstStyle/>
          <a:p>
            <a:r>
              <a:rPr lang="es-419" dirty="0">
                <a:solidFill>
                  <a:srgbClr val="FF3300"/>
                </a:solidFill>
                <a:effectLst>
                  <a:outerShdw blurRad="38100" dist="38100" dir="2700000" algn="tl">
                    <a:srgbClr val="000000">
                      <a:alpha val="43137"/>
                    </a:srgbClr>
                  </a:outerShdw>
                </a:effectLst>
              </a:rPr>
              <a:t>¿Fueron los semitas reducidos a la esclavitud en Egipto?</a:t>
            </a:r>
            <a:endParaRPr lang="en-US" dirty="0">
              <a:solidFill>
                <a:srgbClr val="FF3300"/>
              </a:solidFill>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id="{5ADC443E-2D15-49BA-A873-42E002F6D815}"/>
              </a:ext>
            </a:extLst>
          </p:cNvPr>
          <p:cNvSpPr>
            <a:spLocks noGrp="1"/>
          </p:cNvSpPr>
          <p:nvPr>
            <p:ph type="body" sz="half" idx="1"/>
          </p:nvPr>
        </p:nvSpPr>
        <p:spPr>
          <a:xfrm>
            <a:off x="638540" y="762001"/>
            <a:ext cx="11259280" cy="1720846"/>
          </a:xfrm>
        </p:spPr>
        <p:txBody>
          <a:bodyPr>
            <a:noAutofit/>
          </a:bodyPr>
          <a:lstStyle/>
          <a:p>
            <a:pPr marL="0" indent="0">
              <a:buNone/>
            </a:pPr>
            <a:r>
              <a:rPr lang="es-419" sz="2400" i="1" dirty="0"/>
              <a:t>El Egipto del Imperio Nuevo es bien conocido por sus campañas militares en Canaán y otros lugares, donde muchos cautivos fueron llevados a Egipto como esclavos, algunos de los cuales se muestran aquí haciendo ladrillos de barro en esta famosa pintura de la tumba del siglo XV a. C. El texto que los acompaña los identifica como cananeos y nubios.</a:t>
            </a:r>
            <a:endParaRPr lang="en-US" sz="2400" i="1" dirty="0"/>
          </a:p>
        </p:txBody>
      </p:sp>
      <p:sp>
        <p:nvSpPr>
          <p:cNvPr id="5" name="Slide Number Placeholder 4">
            <a:extLst>
              <a:ext uri="{FF2B5EF4-FFF2-40B4-BE49-F238E27FC236}">
                <a16:creationId xmlns:a16="http://schemas.microsoft.com/office/drawing/2014/main" id="{521FB767-8A26-4CE9-9B44-DC65C81429A1}"/>
              </a:ext>
            </a:extLst>
          </p:cNvPr>
          <p:cNvSpPr>
            <a:spLocks noGrp="1"/>
          </p:cNvSpPr>
          <p:nvPr>
            <p:ph type="sldNum" sz="quarter" idx="12"/>
          </p:nvPr>
        </p:nvSpPr>
        <p:spPr/>
        <p:txBody>
          <a:bodyPr/>
          <a:lstStyle/>
          <a:p>
            <a:pPr>
              <a:defRPr/>
            </a:pPr>
            <a:fld id="{1F4A342F-E6A5-4E07-A4EE-6D960D562992}" type="slidenum">
              <a:rPr lang="en-US" altLang="en-US" smtClean="0"/>
              <a:pPr>
                <a:defRPr/>
              </a:pPr>
              <a:t>10</a:t>
            </a:fld>
            <a:endParaRPr lang="en-US" altLang="en-US"/>
          </a:p>
        </p:txBody>
      </p:sp>
      <p:pic>
        <p:nvPicPr>
          <p:cNvPr id="6" name="Picture 3" descr="ESN10">
            <a:extLst>
              <a:ext uri="{FF2B5EF4-FFF2-40B4-BE49-F238E27FC236}">
                <a16:creationId xmlns:a16="http://schemas.microsoft.com/office/drawing/2014/main" id="{29874ADA-8164-4F85-BF5A-1C67DC77B84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0" y="2697478"/>
            <a:ext cx="12192000" cy="3352801"/>
          </a:xfrm>
          <a:prstGeom prst="rect">
            <a:avLst/>
          </a:prstGeom>
        </p:spPr>
      </p:pic>
      <p:sp>
        <p:nvSpPr>
          <p:cNvPr id="7" name="TextBox 6">
            <a:extLst>
              <a:ext uri="{FF2B5EF4-FFF2-40B4-BE49-F238E27FC236}">
                <a16:creationId xmlns:a16="http://schemas.microsoft.com/office/drawing/2014/main" id="{D4A67114-B45C-4308-B4FB-61A470CD03E2}"/>
              </a:ext>
            </a:extLst>
          </p:cNvPr>
          <p:cNvSpPr txBox="1"/>
          <p:nvPr/>
        </p:nvSpPr>
        <p:spPr>
          <a:xfrm>
            <a:off x="182880" y="6095999"/>
            <a:ext cx="11714940" cy="461665"/>
          </a:xfrm>
          <a:prstGeom prst="rect">
            <a:avLst/>
          </a:prstGeom>
          <a:noFill/>
        </p:spPr>
        <p:txBody>
          <a:bodyPr wrap="square" rtlCol="0">
            <a:spAutoFit/>
          </a:bodyPr>
          <a:lstStyle/>
          <a:p>
            <a:pPr algn="ctr"/>
            <a:r>
              <a:rPr lang="es-419" sz="2400" b="1" dirty="0"/>
              <a:t>El Libro del Éxodo describe tal esclavitud (Éxodo 5: 6-18).</a:t>
            </a:r>
            <a:endParaRPr lang="en-US" sz="2400" b="1" dirty="0"/>
          </a:p>
        </p:txBody>
      </p:sp>
    </p:spTree>
    <p:extLst>
      <p:ext uri="{BB962C8B-B14F-4D97-AF65-F5344CB8AC3E}">
        <p14:creationId xmlns:p14="http://schemas.microsoft.com/office/powerpoint/2010/main" val="26130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471042" name="Rectangle 2">
            <a:extLst>
              <a:ext uri="{FF2B5EF4-FFF2-40B4-BE49-F238E27FC236}">
                <a16:creationId xmlns:a16="http://schemas.microsoft.com/office/drawing/2014/main" id="{64FF5EBA-E8E7-40F0-9B49-821BC0E7B515}"/>
              </a:ext>
            </a:extLst>
          </p:cNvPr>
          <p:cNvSpPr>
            <a:spLocks noGrp="1" noChangeArrowheads="1"/>
          </p:cNvSpPr>
          <p:nvPr>
            <p:ph type="title"/>
          </p:nvPr>
        </p:nvSpPr>
        <p:spPr>
          <a:xfrm>
            <a:off x="557561" y="1"/>
            <a:ext cx="10995102" cy="1984916"/>
          </a:xfrm>
        </p:spPr>
        <p:txBody>
          <a:bodyPr>
            <a:normAutofit/>
          </a:bodyPr>
          <a:lstStyle/>
          <a:p>
            <a:pPr algn="ctr">
              <a:defRPr/>
            </a:pPr>
            <a:r>
              <a:rPr lang="es-419" altLang="en-US" sz="28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Otros pactos bien conocidos se conocen del mundo antiguo</a:t>
            </a:r>
            <a:r>
              <a:rPr lang="en-US" altLang="en-US" sz="28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lang="en-US" altLang="en-US" sz="3200" dirty="0">
                <a:solidFill>
                  <a:srgbClr val="FF9900"/>
                </a:solidFill>
                <a:latin typeface="Impact" panose="020B0806030902050204" pitchFamily="34" charset="0"/>
              </a:rPr>
            </a:br>
            <a:r>
              <a:rPr lang="es-419" altLang="en-US" sz="2400" b="0" dirty="0">
                <a:latin typeface="Arial Narrow" panose="020B0606020202030204" pitchFamily="34" charset="0"/>
              </a:rPr>
              <a:t>Se han encontrado tratados del antiguo Cercano Oriente con sorprendentes paralelos con el material del pacto bíblico en la antigua cultura hitita (siglo XV a. C.) y en los tratados vasallos de </a:t>
            </a:r>
            <a:r>
              <a:rPr lang="es-419" altLang="en-US" sz="2400" b="0" dirty="0" err="1">
                <a:latin typeface="Arial Narrow" panose="020B0606020202030204" pitchFamily="34" charset="0"/>
              </a:rPr>
              <a:t>Asarhaddón</a:t>
            </a:r>
            <a:r>
              <a:rPr lang="es-419" altLang="en-US" sz="2400" b="0" dirty="0">
                <a:latin typeface="Arial Narrow" panose="020B0606020202030204" pitchFamily="34" charset="0"/>
              </a:rPr>
              <a:t> II de Asiria (siglo VII a. C.).</a:t>
            </a:r>
            <a:endParaRPr lang="en-US" altLang="en-US" sz="2400" b="0" dirty="0">
              <a:latin typeface="Impact" panose="020B0806030902050204" pitchFamily="34" charset="0"/>
            </a:endParaRPr>
          </a:p>
        </p:txBody>
      </p:sp>
      <p:pic>
        <p:nvPicPr>
          <p:cNvPr id="471043" name="Picture 3" descr="BM,%20Nov-2007%20123[1]">
            <a:extLst>
              <a:ext uri="{FF2B5EF4-FFF2-40B4-BE49-F238E27FC236}">
                <a16:creationId xmlns:a16="http://schemas.microsoft.com/office/drawing/2014/main" id="{1B334163-0867-48E8-8228-4B8BB721D6A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6537" y="1747798"/>
            <a:ext cx="28496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44" name="Picture 4" descr="VTE">
            <a:extLst>
              <a:ext uri="{FF2B5EF4-FFF2-40B4-BE49-F238E27FC236}">
                <a16:creationId xmlns:a16="http://schemas.microsoft.com/office/drawing/2014/main" id="{9DDF912A-9A79-4689-940D-013F996F63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44640" y="1747798"/>
            <a:ext cx="6299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45" name="Text Box 5">
            <a:extLst>
              <a:ext uri="{FF2B5EF4-FFF2-40B4-BE49-F238E27FC236}">
                <a16:creationId xmlns:a16="http://schemas.microsoft.com/office/drawing/2014/main" id="{55DDBCAA-A16E-4977-8C4E-E1D5E5EAA2D0}"/>
              </a:ext>
            </a:extLst>
          </p:cNvPr>
          <p:cNvSpPr txBox="1">
            <a:spLocks noChangeArrowheads="1"/>
          </p:cNvSpPr>
          <p:nvPr/>
        </p:nvSpPr>
        <p:spPr bwMode="auto">
          <a:xfrm>
            <a:off x="1325217" y="6483348"/>
            <a:ext cx="23450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 typeface="Wingdings" panose="05000000000000000000"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Museo </a:t>
            </a:r>
            <a:r>
              <a:rPr kumimoji="0" lang="en-US" altLang="en-US" sz="16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rPr>
              <a:t>Británico</a:t>
            </a:r>
            <a:r>
              <a:rPr kumimoji="0" lang="en-US" alt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de </a:t>
            </a:r>
            <a:r>
              <a:rPr kumimoji="0" lang="en-US" altLang="en-US" sz="16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rPr>
              <a:t>Londres</a:t>
            </a:r>
            <a:endParaRPr kumimoji="0" lang="en-US" alt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471046" name="Text Box 6">
            <a:extLst>
              <a:ext uri="{FF2B5EF4-FFF2-40B4-BE49-F238E27FC236}">
                <a16:creationId xmlns:a16="http://schemas.microsoft.com/office/drawing/2014/main" id="{7BEA5F91-C401-4693-B2A9-58C36D001002}"/>
              </a:ext>
            </a:extLst>
          </p:cNvPr>
          <p:cNvSpPr txBox="1">
            <a:spLocks noChangeArrowheads="1"/>
          </p:cNvSpPr>
          <p:nvPr/>
        </p:nvSpPr>
        <p:spPr bwMode="auto">
          <a:xfrm>
            <a:off x="6560391" y="6519446"/>
            <a:ext cx="23450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 typeface="Wingdings" panose="05000000000000000000"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Universidad de Pennsylvania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1043"/>
                                        </p:tgtEl>
                                        <p:attrNameLst>
                                          <p:attrName>style.visibility</p:attrName>
                                        </p:attrNameLst>
                                      </p:cBhvr>
                                      <p:to>
                                        <p:strVal val="visible"/>
                                      </p:to>
                                    </p:set>
                                    <p:animEffect transition="in" filter="dissolve">
                                      <p:cBhvr>
                                        <p:cTn id="7" dur="500"/>
                                        <p:tgtEl>
                                          <p:spTgt spid="47104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71045"/>
                                        </p:tgtEl>
                                        <p:attrNameLst>
                                          <p:attrName>style.visibility</p:attrName>
                                        </p:attrNameLst>
                                      </p:cBhvr>
                                      <p:to>
                                        <p:strVal val="visible"/>
                                      </p:to>
                                    </p:set>
                                    <p:animEffect transition="in" filter="dissolve">
                                      <p:cBhvr>
                                        <p:cTn id="10" dur="500"/>
                                        <p:tgtEl>
                                          <p:spTgt spid="47104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71044"/>
                                        </p:tgtEl>
                                        <p:attrNameLst>
                                          <p:attrName>style.visibility</p:attrName>
                                        </p:attrNameLst>
                                      </p:cBhvr>
                                      <p:to>
                                        <p:strVal val="visible"/>
                                      </p:to>
                                    </p:set>
                                    <p:animEffect transition="in" filter="dissolve">
                                      <p:cBhvr>
                                        <p:cTn id="15" dur="500"/>
                                        <p:tgtEl>
                                          <p:spTgt spid="471044"/>
                                        </p:tgtEl>
                                      </p:cBhvr>
                                    </p:animEffect>
                                  </p:childTnLst>
                                </p:cTn>
                              </p:par>
                              <p:par>
                                <p:cTn id="16" presetID="9" presetClass="entr" presetSubtype="0" fill="hold" nodeType="withEffect">
                                  <p:stCondLst>
                                    <p:cond delay="0"/>
                                  </p:stCondLst>
                                  <p:childTnLst>
                                    <p:set>
                                      <p:cBhvr>
                                        <p:cTn id="17" dur="1" fill="hold">
                                          <p:stCondLst>
                                            <p:cond delay="0"/>
                                          </p:stCondLst>
                                        </p:cTn>
                                        <p:tgtEl>
                                          <p:spTgt spid="471046">
                                            <p:txEl>
                                              <p:pRg st="0" end="0"/>
                                            </p:txEl>
                                          </p:spTgt>
                                        </p:tgtEl>
                                        <p:attrNameLst>
                                          <p:attrName>style.visibility</p:attrName>
                                        </p:attrNameLst>
                                      </p:cBhvr>
                                      <p:to>
                                        <p:strVal val="visible"/>
                                      </p:to>
                                    </p:set>
                                    <p:animEffect transition="in" filter="dissolve">
                                      <p:cBhvr>
                                        <p:cTn id="18" dur="500"/>
                                        <p:tgtEl>
                                          <p:spTgt spid="4710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5" grpId="0"/>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B128B-03B7-4938-B5E1-CC57F755532D}"/>
              </a:ext>
            </a:extLst>
          </p:cNvPr>
          <p:cNvSpPr>
            <a:spLocks noGrp="1"/>
          </p:cNvSpPr>
          <p:nvPr>
            <p:ph type="title"/>
          </p:nvPr>
        </p:nvSpPr>
        <p:spPr>
          <a:xfrm>
            <a:off x="548640" y="1201033"/>
            <a:ext cx="10515600" cy="637198"/>
          </a:xfrm>
        </p:spPr>
        <p:txBody>
          <a:bodyPr>
            <a:noAutofit/>
          </a:bodyPr>
          <a:lstStyle/>
          <a:p>
            <a:r>
              <a:rPr lang="es-419" sz="4000" dirty="0">
                <a:solidFill>
                  <a:srgbClr val="FF6600"/>
                </a:solidFill>
                <a:effectLst>
                  <a:outerShdw blurRad="38100" dist="38100" dir="2700000" algn="tl">
                    <a:srgbClr val="000000">
                      <a:alpha val="43137"/>
                    </a:srgbClr>
                  </a:outerShdw>
                </a:effectLst>
                <a:latin typeface="Eras Demi ITC" panose="020B0805030504020804" pitchFamily="34" charset="0"/>
              </a:rPr>
              <a:t>Expansiones sobre las diez palabras</a:t>
            </a:r>
            <a:endParaRPr lang="en-US" sz="4000" dirty="0">
              <a:solidFill>
                <a:srgbClr val="FF6600"/>
              </a:solidFill>
              <a:effectLst>
                <a:outerShdw blurRad="38100" dist="38100" dir="2700000" algn="tl">
                  <a:srgbClr val="000000">
                    <a:alpha val="43137"/>
                  </a:srgbClr>
                </a:outerShdw>
              </a:effectLst>
              <a:latin typeface="Eras Demi ITC" panose="020B0805030504020804" pitchFamily="34" charset="0"/>
            </a:endParaRPr>
          </a:p>
        </p:txBody>
      </p:sp>
      <p:sp>
        <p:nvSpPr>
          <p:cNvPr id="3" name="Content Placeholder 2">
            <a:extLst>
              <a:ext uri="{FF2B5EF4-FFF2-40B4-BE49-F238E27FC236}">
                <a16:creationId xmlns:a16="http://schemas.microsoft.com/office/drawing/2014/main" id="{0E29A18C-8828-4661-BDF4-515F4501F7E3}"/>
              </a:ext>
            </a:extLst>
          </p:cNvPr>
          <p:cNvSpPr>
            <a:spLocks noGrp="1"/>
          </p:cNvSpPr>
          <p:nvPr>
            <p:ph idx="1"/>
          </p:nvPr>
        </p:nvSpPr>
        <p:spPr>
          <a:xfrm>
            <a:off x="548640" y="2184009"/>
            <a:ext cx="11474746" cy="3495824"/>
          </a:xfrm>
        </p:spPr>
        <p:txBody>
          <a:bodyPr>
            <a:normAutofit/>
          </a:bodyPr>
          <a:lstStyle/>
          <a:p>
            <a:pPr marL="0" indent="0">
              <a:buNone/>
            </a:pPr>
            <a:r>
              <a:rPr lang="es-419" sz="2800" b="1" dirty="0">
                <a:solidFill>
                  <a:srgbClr val="002060"/>
                </a:solidFill>
                <a:latin typeface="Comic Sans MS" panose="030F0702030302020204" pitchFamily="66" charset="0"/>
              </a:rPr>
              <a:t>El principio clásico de justicia en el antiguo Cercano Oriente era la lex </a:t>
            </a:r>
            <a:r>
              <a:rPr lang="es-419" sz="2800" b="1" dirty="0" err="1">
                <a:solidFill>
                  <a:srgbClr val="002060"/>
                </a:solidFill>
                <a:latin typeface="Comic Sans MS" panose="030F0702030302020204" pitchFamily="66" charset="0"/>
              </a:rPr>
              <a:t>talionis</a:t>
            </a:r>
            <a:r>
              <a:rPr lang="es-419" sz="2800" b="1" dirty="0">
                <a:solidFill>
                  <a:srgbClr val="002060"/>
                </a:solidFill>
                <a:latin typeface="Comic Sans MS" panose="030F0702030302020204" pitchFamily="66" charset="0"/>
              </a:rPr>
              <a:t> (como castigo por una ofensa similar, es decir, "ojo por ojo"). Muchas de las leyes del Libro del Pacto son en gran parte ampliaciones de las Diez Palabras, aunque no siguen el orden original. Si el Decálogo consta de leyes apodícticas, las expansiones son ejemplos de casos.</a:t>
            </a:r>
            <a:endParaRPr lang="en-US" sz="2800" b="1" dirty="0">
              <a:solidFill>
                <a:srgbClr val="002060"/>
              </a:solidFill>
              <a:latin typeface="Comic Sans MS" panose="030F0702030302020204" pitchFamily="66" charset="0"/>
            </a:endParaRPr>
          </a:p>
        </p:txBody>
      </p:sp>
      <p:sp>
        <p:nvSpPr>
          <p:cNvPr id="4" name="Slide Number Placeholder 3">
            <a:extLst>
              <a:ext uri="{FF2B5EF4-FFF2-40B4-BE49-F238E27FC236}">
                <a16:creationId xmlns:a16="http://schemas.microsoft.com/office/drawing/2014/main" id="{9EC26D35-6EC5-4498-9AA7-AC69830FE3A9}"/>
              </a:ext>
            </a:extLst>
          </p:cNvPr>
          <p:cNvSpPr>
            <a:spLocks noGrp="1"/>
          </p:cNvSpPr>
          <p:nvPr>
            <p:ph type="sldNum" sz="quarter" idx="12"/>
          </p:nvPr>
        </p:nvSpPr>
        <p:spPr>
          <a:xfrm>
            <a:off x="11155680" y="6356350"/>
            <a:ext cx="71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40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E943-EB8B-4AFB-AEF9-860C4360254E}"/>
              </a:ext>
            </a:extLst>
          </p:cNvPr>
          <p:cNvSpPr>
            <a:spLocks noGrp="1"/>
          </p:cNvSpPr>
          <p:nvPr>
            <p:ph type="title"/>
          </p:nvPr>
        </p:nvSpPr>
        <p:spPr/>
        <p:txBody>
          <a:bodyPr>
            <a:noAutofit/>
          </a:bodyPr>
          <a:lstStyle/>
          <a:p>
            <a:r>
              <a:rPr lang="en-US" alt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Leyes</a:t>
            </a: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a:t>
            </a:r>
            <a:r>
              <a:rPr lang="en-US" alt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sobre</a:t>
            </a: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a:t>
            </a:r>
            <a:r>
              <a:rPr lang="en-US" alt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altares</a:t>
            </a: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(20:22-26)</a:t>
            </a:r>
            <a:endParaRPr lang="en-US" sz="4000" dirty="0">
              <a:solidFill>
                <a:srgbClr val="FF6600"/>
              </a:solidFill>
              <a:effectLst>
                <a:outerShdw blurRad="38100" dist="38100" dir="2700000" algn="tl">
                  <a:srgbClr val="000000">
                    <a:alpha val="43137"/>
                  </a:srgbClr>
                </a:outerShdw>
              </a:effectLst>
              <a:latin typeface="Eras Demi ITC" panose="020B0805030504020804" pitchFamily="34" charset="0"/>
            </a:endParaRPr>
          </a:p>
        </p:txBody>
      </p:sp>
      <p:sp>
        <p:nvSpPr>
          <p:cNvPr id="3" name="Content Placeholder 2">
            <a:extLst>
              <a:ext uri="{FF2B5EF4-FFF2-40B4-BE49-F238E27FC236}">
                <a16:creationId xmlns:a16="http://schemas.microsoft.com/office/drawing/2014/main" id="{1EBB8D17-A577-41F5-8110-6FE1052F1E0D}"/>
              </a:ext>
            </a:extLst>
          </p:cNvPr>
          <p:cNvSpPr>
            <a:spLocks noGrp="1"/>
          </p:cNvSpPr>
          <p:nvPr>
            <p:ph sz="half" idx="2"/>
          </p:nvPr>
        </p:nvSpPr>
        <p:spPr>
          <a:xfrm>
            <a:off x="6096000" y="1344473"/>
            <a:ext cx="5772880" cy="5235714"/>
          </a:xfrm>
        </p:spPr>
        <p:txBody>
          <a:bodyPr>
            <a:normAutofit/>
          </a:bodyPr>
          <a:lstStyle/>
          <a:p>
            <a:pPr marL="0" indent="0">
              <a:buNone/>
            </a:pPr>
            <a:r>
              <a:rPr lang="es-419" sz="2800" b="1" dirty="0">
                <a:solidFill>
                  <a:srgbClr val="002060"/>
                </a:solidFill>
                <a:latin typeface="Comic Sans MS" panose="030F0702030302020204" pitchFamily="66" charset="0"/>
              </a:rPr>
              <a:t>Los altares debían construirse con tierra (es decir, tierra compacta o adobe) o piedras de campo sin labrar; no debían ser abordados con escalones</a:t>
            </a:r>
            <a:r>
              <a:rPr lang="en-US" sz="2800" b="1" dirty="0">
                <a:solidFill>
                  <a:srgbClr val="002060"/>
                </a:solidFill>
                <a:latin typeface="Comic Sans MS" panose="030F0702030302020204" pitchFamily="66" charset="0"/>
              </a:rPr>
              <a:t>.</a:t>
            </a:r>
          </a:p>
          <a:p>
            <a:r>
              <a:rPr lang="es-419" sz="2400" i="1" dirty="0">
                <a:latin typeface="Comic Sans MS" panose="030F0702030302020204" pitchFamily="66" charset="0"/>
              </a:rPr>
              <a:t>Este altar de piedras en bruto, descubierto en Arad, Judá, cumple con los requisitos.</a:t>
            </a:r>
          </a:p>
          <a:p>
            <a:r>
              <a:rPr lang="es-419" sz="2400" i="1" dirty="0">
                <a:latin typeface="Comic Sans MS" panose="030F0702030302020204" pitchFamily="66" charset="0"/>
              </a:rPr>
              <a:t>Más tarde, Josué construirá tal altar </a:t>
            </a:r>
            <a:r>
              <a:rPr lang="en-US" sz="2400" i="1" dirty="0">
                <a:latin typeface="Comic Sans MS" panose="030F0702030302020204" pitchFamily="66" charset="0"/>
              </a:rPr>
              <a:t>(Jos. 3:12; 4:20).</a:t>
            </a:r>
          </a:p>
        </p:txBody>
      </p:sp>
      <p:sp>
        <p:nvSpPr>
          <p:cNvPr id="4" name="Slide Number Placeholder 3">
            <a:extLst>
              <a:ext uri="{FF2B5EF4-FFF2-40B4-BE49-F238E27FC236}">
                <a16:creationId xmlns:a16="http://schemas.microsoft.com/office/drawing/2014/main" id="{E28A1CF5-E459-4E1B-B032-4E40976EA20A}"/>
              </a:ext>
            </a:extLst>
          </p:cNvPr>
          <p:cNvSpPr>
            <a:spLocks noGrp="1"/>
          </p:cNvSpPr>
          <p:nvPr>
            <p:ph type="sldNum" sz="quarter" idx="12"/>
          </p:nvPr>
        </p:nvSpPr>
        <p:spPr>
          <a:xfrm>
            <a:off x="11131826" y="6313488"/>
            <a:ext cx="737054" cy="4079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4" descr="HBS21">
            <a:extLst>
              <a:ext uri="{FF2B5EF4-FFF2-40B4-BE49-F238E27FC236}">
                <a16:creationId xmlns:a16="http://schemas.microsoft.com/office/drawing/2014/main" id="{4CA24A88-EDA8-490F-A77D-5081A4B627E9}"/>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323120" y="1344472"/>
            <a:ext cx="5384800" cy="5235714"/>
          </a:xfrm>
        </p:spPr>
      </p:pic>
    </p:spTree>
    <p:extLst>
      <p:ext uri="{BB962C8B-B14F-4D97-AF65-F5344CB8AC3E}">
        <p14:creationId xmlns:p14="http://schemas.microsoft.com/office/powerpoint/2010/main" val="113340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additive="base">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643B1-61D2-4F4C-B97E-4F52CAFFB731}"/>
              </a:ext>
            </a:extLst>
          </p:cNvPr>
          <p:cNvSpPr>
            <a:spLocks noGrp="1"/>
          </p:cNvSpPr>
          <p:nvPr>
            <p:ph type="title"/>
          </p:nvPr>
        </p:nvSpPr>
        <p:spPr>
          <a:xfrm>
            <a:off x="838200" y="877308"/>
            <a:ext cx="10515600" cy="637198"/>
          </a:xfrm>
        </p:spPr>
        <p:txBody>
          <a:bodyPr>
            <a:noAutofit/>
          </a:bodyPr>
          <a:lstStyle/>
          <a:p>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Leyes</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acerca</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de la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caridad</a:t>
            </a:r>
            <a:endParaRPr lang="en-US" sz="4000" dirty="0">
              <a:solidFill>
                <a:srgbClr val="FF6600"/>
              </a:solidFill>
              <a:effectLst>
                <a:outerShdw blurRad="38100" dist="38100" dir="2700000" algn="tl">
                  <a:srgbClr val="000000">
                    <a:alpha val="43137"/>
                  </a:srgbClr>
                </a:outerShdw>
              </a:effectLst>
              <a:latin typeface="Eras Demi ITC" panose="020B0805030504020804" pitchFamily="34" charset="0"/>
            </a:endParaRPr>
          </a:p>
        </p:txBody>
      </p:sp>
      <p:sp>
        <p:nvSpPr>
          <p:cNvPr id="3" name="Content Placeholder 2">
            <a:extLst>
              <a:ext uri="{FF2B5EF4-FFF2-40B4-BE49-F238E27FC236}">
                <a16:creationId xmlns:a16="http://schemas.microsoft.com/office/drawing/2014/main" id="{46DB5B6A-A661-4BC1-8E39-6378BB622693}"/>
              </a:ext>
            </a:extLst>
          </p:cNvPr>
          <p:cNvSpPr>
            <a:spLocks noGrp="1"/>
          </p:cNvSpPr>
          <p:nvPr>
            <p:ph idx="1"/>
          </p:nvPr>
        </p:nvSpPr>
        <p:spPr/>
        <p:txBody>
          <a:bodyPr>
            <a:normAutofit fontScale="92500" lnSpcReduction="10000"/>
          </a:bodyPr>
          <a:lstStyle/>
          <a:p>
            <a:pPr marL="0" indent="0">
              <a:buNone/>
            </a:pPr>
            <a:r>
              <a:rPr lang="es-419" sz="2800" b="1" dirty="0">
                <a:solidFill>
                  <a:srgbClr val="002060"/>
                </a:solidFill>
                <a:latin typeface="Comic Sans MS" panose="030F0702030302020204" pitchFamily="66" charset="0"/>
              </a:rPr>
              <a:t>Las leyes de caridad son lo contrario de lo que prohíbe la décima palabra. Estas leyes son asuntos del corazón y, a menudo, requieren el sacrificio personal</a:t>
            </a:r>
            <a:r>
              <a:rPr lang="en-US" sz="2800" b="1" dirty="0">
                <a:solidFill>
                  <a:srgbClr val="002060"/>
                </a:solidFill>
                <a:latin typeface="Comic Sans MS" panose="030F0702030302020204" pitchFamily="66" charset="0"/>
              </a:rPr>
              <a:t>.</a:t>
            </a:r>
          </a:p>
          <a:p>
            <a:r>
              <a:rPr lang="es-419" sz="2400" i="1" dirty="0">
                <a:latin typeface="Comic Sans MS" panose="030F0702030302020204" pitchFamily="66" charset="0"/>
              </a:rPr>
              <a:t>La caridad comienza con los extranjeros, ya que los propios israelitas eran extranjeros en Egipto, y se extiende a los más desfavorecidos, como las viudas y los huérfanos (22: 21-24; 23: 9).</a:t>
            </a:r>
          </a:p>
          <a:p>
            <a:r>
              <a:rPr lang="es-419" sz="2400" i="1" dirty="0">
                <a:latin typeface="Comic Sans MS" panose="030F0702030302020204" pitchFamily="66" charset="0"/>
              </a:rPr>
              <a:t>Incluye a los pobres, que subsisten día a día (22: 25-27).</a:t>
            </a:r>
          </a:p>
          <a:p>
            <a:r>
              <a:rPr lang="es-419" sz="2400" i="1" dirty="0">
                <a:latin typeface="Comic Sans MS" panose="030F0702030302020204" pitchFamily="66" charset="0"/>
              </a:rPr>
              <a:t>Incluso incluye a los enemigos de uno (23: 4-5), un mandamiento subyacente a las enseñanzas de Jesús (ver Mt 5: 43-48).</a:t>
            </a:r>
            <a:endParaRPr lang="en-US" sz="2800" dirty="0"/>
          </a:p>
        </p:txBody>
      </p:sp>
      <p:sp>
        <p:nvSpPr>
          <p:cNvPr id="4" name="Slide Number Placeholder 3">
            <a:extLst>
              <a:ext uri="{FF2B5EF4-FFF2-40B4-BE49-F238E27FC236}">
                <a16:creationId xmlns:a16="http://schemas.microsoft.com/office/drawing/2014/main" id="{121AA117-FDDE-4239-A16F-5EFC5D15FDE0}"/>
              </a:ext>
            </a:extLst>
          </p:cNvPr>
          <p:cNvSpPr>
            <a:spLocks noGrp="1"/>
          </p:cNvSpPr>
          <p:nvPr>
            <p:ph type="sldNum" sz="quarter" idx="12"/>
          </p:nvPr>
        </p:nvSpPr>
        <p:spPr>
          <a:xfrm>
            <a:off x="11132820" y="6176964"/>
            <a:ext cx="736060" cy="54451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45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FD58F-44B9-47B7-8BC9-1B4CDC348EE1}"/>
              </a:ext>
            </a:extLst>
          </p:cNvPr>
          <p:cNvSpPr>
            <a:spLocks noGrp="1"/>
          </p:cNvSpPr>
          <p:nvPr>
            <p:ph type="title"/>
          </p:nvPr>
        </p:nvSpPr>
        <p:spPr/>
        <p:txBody>
          <a:bodyPr>
            <a:noAutofit/>
          </a:bodyPr>
          <a:lstStyle/>
          <a:p>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Leyes</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acerca</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de los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esclavos</a:t>
            </a:r>
            <a:endParaRPr lang="en-US" sz="4000" dirty="0">
              <a:solidFill>
                <a:srgbClr val="FF6600"/>
              </a:solidFill>
              <a:effectLst>
                <a:outerShdw blurRad="38100" dist="38100" dir="2700000" algn="tl">
                  <a:srgbClr val="000000">
                    <a:alpha val="43137"/>
                  </a:srgbClr>
                </a:outerShdw>
              </a:effectLst>
              <a:latin typeface="Eras Demi ITC" panose="020B0805030504020804" pitchFamily="34" charset="0"/>
            </a:endParaRPr>
          </a:p>
        </p:txBody>
      </p:sp>
      <p:sp>
        <p:nvSpPr>
          <p:cNvPr id="6" name="Content Placeholder 5">
            <a:extLst>
              <a:ext uri="{FF2B5EF4-FFF2-40B4-BE49-F238E27FC236}">
                <a16:creationId xmlns:a16="http://schemas.microsoft.com/office/drawing/2014/main" id="{44E1BAE2-64FA-4524-A152-EBD18B3306BE}"/>
              </a:ext>
            </a:extLst>
          </p:cNvPr>
          <p:cNvSpPr>
            <a:spLocks noGrp="1"/>
          </p:cNvSpPr>
          <p:nvPr>
            <p:ph idx="1"/>
          </p:nvPr>
        </p:nvSpPr>
        <p:spPr>
          <a:xfrm>
            <a:off x="838200" y="1301917"/>
            <a:ext cx="11030680" cy="5556083"/>
          </a:xfrm>
        </p:spPr>
        <p:txBody>
          <a:bodyPr>
            <a:normAutofit/>
          </a:bodyPr>
          <a:lstStyle/>
          <a:p>
            <a:pPr marL="0" indent="0">
              <a:buNone/>
            </a:pPr>
            <a:r>
              <a:rPr lang="es-419" sz="2800" b="1" dirty="0">
                <a:solidFill>
                  <a:srgbClr val="002060"/>
                </a:solidFill>
                <a:latin typeface="Comic Sans MS" panose="030F0702030302020204" pitchFamily="66" charset="0"/>
              </a:rPr>
              <a:t>En el antiguo Cercano Oriente, la esclavitud no se basaba en la raza, sino más bien en la situación económica de uno (es decir, uno podía venderse a sí mismo como esclavo para pagar una deuda, y podía comprarse la esclavitud pagando la deuda</a:t>
            </a:r>
            <a:r>
              <a:rPr lang="en-US" sz="2800" b="1" dirty="0">
                <a:solidFill>
                  <a:srgbClr val="002060"/>
                </a:solidFill>
                <a:latin typeface="Comic Sans MS" panose="030F0702030302020204" pitchFamily="66" charset="0"/>
              </a:rPr>
              <a:t>).</a:t>
            </a:r>
          </a:p>
          <a:p>
            <a:r>
              <a:rPr lang="es-419" sz="2400" i="1" dirty="0">
                <a:latin typeface="Comic Sans MS" panose="030F0702030302020204" pitchFamily="66" charset="0"/>
              </a:rPr>
              <a:t>Estas leyes reconocen tal servidumbre pero limitan el servicio a seis años. La esclavitud permanente no debía imponerse a los ciudadanos israelitas, aunque podían optar por la esclavitud permanente por su propia voluntad (21: 1-11).</a:t>
            </a:r>
          </a:p>
          <a:p>
            <a:r>
              <a:rPr lang="es-419" sz="2400" i="1" dirty="0">
                <a:latin typeface="Comic Sans MS" panose="030F0702030302020204" pitchFamily="66" charset="0"/>
              </a:rPr>
              <a:t>A los esclavos se les concedió el derecho a la vida (21: 20-21) y la libertad de un trato injurioso (21: 26-27).</a:t>
            </a:r>
            <a:endParaRPr lang="en-US" sz="2400" i="1" dirty="0">
              <a:latin typeface="Comic Sans MS" panose="030F0702030302020204" pitchFamily="66" charset="0"/>
            </a:endParaRPr>
          </a:p>
        </p:txBody>
      </p:sp>
      <p:sp>
        <p:nvSpPr>
          <p:cNvPr id="5" name="Slide Number Placeholder 4">
            <a:extLst>
              <a:ext uri="{FF2B5EF4-FFF2-40B4-BE49-F238E27FC236}">
                <a16:creationId xmlns:a16="http://schemas.microsoft.com/office/drawing/2014/main" id="{0C67AF4E-7C97-4158-B0FA-A3150A44CF0E}"/>
              </a:ext>
            </a:extLst>
          </p:cNvPr>
          <p:cNvSpPr>
            <a:spLocks noGrp="1"/>
          </p:cNvSpPr>
          <p:nvPr>
            <p:ph type="sldNum" sz="quarter" idx="12"/>
          </p:nvPr>
        </p:nvSpPr>
        <p:spPr>
          <a:xfrm>
            <a:off x="11132820" y="6429466"/>
            <a:ext cx="73606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A342F-E6A5-4E07-A4EE-6D960D562992}"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87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973E-34B7-4624-BFBF-D2373A1326B6}"/>
              </a:ext>
            </a:extLst>
          </p:cNvPr>
          <p:cNvSpPr>
            <a:spLocks noGrp="1"/>
          </p:cNvSpPr>
          <p:nvPr>
            <p:ph type="title"/>
          </p:nvPr>
        </p:nvSpPr>
        <p:spPr>
          <a:xfrm>
            <a:off x="838200" y="387985"/>
            <a:ext cx="10774680" cy="1294332"/>
          </a:xfrm>
        </p:spPr>
        <p:txBody>
          <a:bodyPr>
            <a:noAutofit/>
          </a:bodyPr>
          <a:lstStyle/>
          <a:p>
            <a:r>
              <a:rPr lang="es-419" sz="4000" dirty="0">
                <a:solidFill>
                  <a:srgbClr val="FF6600"/>
                </a:solidFill>
                <a:effectLst>
                  <a:outerShdw blurRad="38100" dist="38100" dir="2700000" algn="tl">
                    <a:srgbClr val="000000">
                      <a:alpha val="43137"/>
                    </a:srgbClr>
                  </a:outerShdw>
                </a:effectLst>
                <a:latin typeface="Eras Demi ITC" panose="020B0805030504020804" pitchFamily="34" charset="0"/>
              </a:rPr>
              <a:t>Leyes relativas a los primogénitos y los primeros frutos </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(22:29-30)</a:t>
            </a:r>
          </a:p>
        </p:txBody>
      </p:sp>
      <p:sp>
        <p:nvSpPr>
          <p:cNvPr id="3" name="Content Placeholder 2">
            <a:extLst>
              <a:ext uri="{FF2B5EF4-FFF2-40B4-BE49-F238E27FC236}">
                <a16:creationId xmlns:a16="http://schemas.microsoft.com/office/drawing/2014/main" id="{57259FE8-0749-4BBA-97EB-BCF7ED0D911D}"/>
              </a:ext>
            </a:extLst>
          </p:cNvPr>
          <p:cNvSpPr>
            <a:spLocks noGrp="1"/>
          </p:cNvSpPr>
          <p:nvPr>
            <p:ph idx="1"/>
          </p:nvPr>
        </p:nvSpPr>
        <p:spPr/>
        <p:txBody>
          <a:bodyPr>
            <a:normAutofit lnSpcReduction="10000"/>
          </a:bodyPr>
          <a:lstStyle/>
          <a:p>
            <a:pPr marL="0" indent="0">
              <a:buNone/>
            </a:pPr>
            <a:r>
              <a:rPr lang="es-419" sz="2800" b="1" dirty="0">
                <a:solidFill>
                  <a:srgbClr val="002060"/>
                </a:solidFill>
                <a:latin typeface="Comic Sans MS" panose="030F0702030302020204" pitchFamily="66" charset="0"/>
              </a:rPr>
              <a:t>Las leyes relativas a los primogénitos y a los primogénitos animales están relacionadas con la Pascua, cuando los primogénitos de Egipto fueron heridos, tanto humanos como animales (4: 22-23; 11: 5; 12:12, 29).</a:t>
            </a:r>
            <a:r>
              <a:rPr lang="en-US" sz="2800" b="1" dirty="0">
                <a:solidFill>
                  <a:srgbClr val="002060"/>
                </a:solidFill>
                <a:latin typeface="Comic Sans MS" panose="030F0702030302020204" pitchFamily="66" charset="0"/>
              </a:rPr>
              <a:t>).</a:t>
            </a:r>
          </a:p>
          <a:p>
            <a:r>
              <a:rPr lang="es-419" sz="2400" i="1" dirty="0">
                <a:latin typeface="Comic Sans MS" panose="030F0702030302020204" pitchFamily="66" charset="0"/>
              </a:rPr>
              <a:t>Por supuesto, los primogénitos no están condenados a la destrucción, sino que deben ser redimidos (véase 13:13; 34:20; </a:t>
            </a:r>
            <a:r>
              <a:rPr lang="es-419" sz="2400" i="1" dirty="0" err="1">
                <a:latin typeface="Comic Sans MS" panose="030F0702030302020204" pitchFamily="66" charset="0"/>
              </a:rPr>
              <a:t>Dt</a:t>
            </a:r>
            <a:r>
              <a:rPr lang="es-419" sz="2400" i="1" dirty="0">
                <a:latin typeface="Comic Sans MS" panose="030F0702030302020204" pitchFamily="66" charset="0"/>
              </a:rPr>
              <a:t>. 15:19).</a:t>
            </a:r>
          </a:p>
          <a:p>
            <a:r>
              <a:rPr lang="es-419" sz="2400" i="1" dirty="0">
                <a:latin typeface="Comic Sans MS" panose="030F0702030302020204" pitchFamily="66" charset="0"/>
              </a:rPr>
              <a:t>La ley general sobre ofrecer a Dios las primicias de la cosecha eventualmente se detallará más específicamente (22: 19a; 23:19; ver </a:t>
            </a:r>
            <a:r>
              <a:rPr lang="es-419" sz="2400" i="1" dirty="0" err="1">
                <a:latin typeface="Comic Sans MS" panose="030F0702030302020204" pitchFamily="66" charset="0"/>
              </a:rPr>
              <a:t>Dt</a:t>
            </a:r>
            <a:r>
              <a:rPr lang="es-419" sz="2400" i="1" dirty="0">
                <a:latin typeface="Comic Sans MS" panose="030F0702030302020204" pitchFamily="66" charset="0"/>
              </a:rPr>
              <a:t>. 26).</a:t>
            </a:r>
            <a:endParaRPr lang="en-US" dirty="0"/>
          </a:p>
        </p:txBody>
      </p:sp>
      <p:sp>
        <p:nvSpPr>
          <p:cNvPr id="4" name="Slide Number Placeholder 3">
            <a:extLst>
              <a:ext uri="{FF2B5EF4-FFF2-40B4-BE49-F238E27FC236}">
                <a16:creationId xmlns:a16="http://schemas.microsoft.com/office/drawing/2014/main" id="{4F960A7F-8F4B-4AF1-94C6-5BF150C25C15}"/>
              </a:ext>
            </a:extLst>
          </p:cNvPr>
          <p:cNvSpPr>
            <a:spLocks noGrp="1"/>
          </p:cNvSpPr>
          <p:nvPr>
            <p:ph type="sldNum" sz="quarter" idx="12"/>
          </p:nvPr>
        </p:nvSpPr>
        <p:spPr>
          <a:xfrm>
            <a:off x="11132820" y="6417444"/>
            <a:ext cx="736060" cy="30403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94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11822-3CF3-439B-8185-CCE12DA24201}"/>
              </a:ext>
            </a:extLst>
          </p:cNvPr>
          <p:cNvSpPr>
            <a:spLocks noGrp="1"/>
          </p:cNvSpPr>
          <p:nvPr>
            <p:ph type="title"/>
          </p:nvPr>
        </p:nvSpPr>
        <p:spPr>
          <a:xfrm>
            <a:off x="838200" y="136525"/>
            <a:ext cx="10515600" cy="637198"/>
          </a:xfrm>
        </p:spPr>
        <p:txBody>
          <a:bodyPr/>
          <a:lstStyle/>
          <a:p>
            <a:pPr algn="ctr"/>
            <a:r>
              <a:rPr lang="es-419" dirty="0">
                <a:solidFill>
                  <a:srgbClr val="C00000"/>
                </a:solidFill>
                <a:effectLst>
                  <a:outerShdw blurRad="38100" dist="38100" dir="2700000" algn="tl">
                    <a:srgbClr val="000000">
                      <a:alpha val="43137"/>
                    </a:srgbClr>
                  </a:outerShdw>
                </a:effectLst>
              </a:rPr>
              <a:t>Algunas comparaciones con el código de Hammurabi</a:t>
            </a:r>
            <a:endParaRPr lang="en-US" dirty="0">
              <a:solidFill>
                <a:srgbClr val="C00000"/>
              </a:solidFill>
              <a:effectLst>
                <a:outerShdw blurRad="38100" dist="38100" dir="2700000" algn="tl">
                  <a:srgbClr val="000000">
                    <a:alpha val="43137"/>
                  </a:srgbClr>
                </a:outerShdw>
              </a:effectLst>
            </a:endParaRPr>
          </a:p>
        </p:txBody>
      </p:sp>
      <p:sp>
        <p:nvSpPr>
          <p:cNvPr id="4" name="Content Placeholder 3">
            <a:extLst>
              <a:ext uri="{FF2B5EF4-FFF2-40B4-BE49-F238E27FC236}">
                <a16:creationId xmlns:a16="http://schemas.microsoft.com/office/drawing/2014/main" id="{9F096E57-2304-4521-88A6-8C8BDA072A9C}"/>
              </a:ext>
            </a:extLst>
          </p:cNvPr>
          <p:cNvSpPr>
            <a:spLocks noGrp="1"/>
          </p:cNvSpPr>
          <p:nvPr>
            <p:ph sz="half" idx="1"/>
          </p:nvPr>
        </p:nvSpPr>
        <p:spPr>
          <a:xfrm>
            <a:off x="187813" y="773723"/>
            <a:ext cx="6281567" cy="5947753"/>
          </a:xfrm>
          <a:solidFill>
            <a:srgbClr val="FFFF66"/>
          </a:solidFill>
        </p:spPr>
        <p:txBody>
          <a:bodyPr>
            <a:normAutofit fontScale="92500" lnSpcReduction="10000"/>
          </a:bodyPr>
          <a:lstStyle/>
          <a:p>
            <a:pPr marL="0" indent="0">
              <a:buNone/>
            </a:pPr>
            <a:r>
              <a:rPr lang="en-US" sz="2800" b="1" dirty="0">
                <a:solidFill>
                  <a:srgbClr val="FF0000"/>
                </a:solidFill>
                <a:effectLst>
                  <a:outerShdw blurRad="38100" dist="38100" dir="2700000" algn="tl">
                    <a:srgbClr val="000000">
                      <a:alpha val="43137"/>
                    </a:srgbClr>
                  </a:outerShdw>
                </a:effectLst>
              </a:rPr>
              <a:t>HAMMURABI</a:t>
            </a:r>
          </a:p>
          <a:p>
            <a:pPr marL="0" indent="0">
              <a:buNone/>
            </a:pPr>
            <a:r>
              <a:rPr lang="es-419" sz="2000" i="1" dirty="0">
                <a:latin typeface="Arial Narrow" panose="020B0606020202030204" pitchFamily="34" charset="0"/>
              </a:rPr>
              <a:t>Si un hombre tiene deudas y vende a su esposa, hijo o hija, o los obliga al servicio, durante tres años trabajará en la casa de su comprador o amo; en el cuarto año se les dará la libertad. (# 117).</a:t>
            </a:r>
          </a:p>
          <a:p>
            <a:pPr marL="0" indent="0">
              <a:buNone/>
            </a:pPr>
            <a:r>
              <a:rPr lang="es-419" sz="2000" i="1" dirty="0">
                <a:latin typeface="Arial Narrow" panose="020B0606020202030204" pitchFamily="34" charset="0"/>
              </a:rPr>
              <a:t>Si un hombre destruye el ojo de otro, destruirá su ojo. Si rompe el hueso de otro hombre, le romperán el hueso. Si un hombre le saca un diente a un hombre de su propio rango, le sacarán un diente (# 196-197, 200).</a:t>
            </a:r>
          </a:p>
          <a:p>
            <a:pPr marL="0" indent="0">
              <a:buNone/>
            </a:pPr>
            <a:r>
              <a:rPr lang="es-419" sz="2000" i="1" dirty="0">
                <a:latin typeface="Arial Narrow" panose="020B0606020202030204" pitchFamily="34" charset="0"/>
              </a:rPr>
              <a:t>Si un hombre ha dejado embarazada a una mujer libre y la ha provocado un aborto espontáneo, pagará diez siclos por su aborto espontáneo (# 209).</a:t>
            </a:r>
          </a:p>
          <a:p>
            <a:pPr marL="0" indent="0">
              <a:buNone/>
            </a:pPr>
            <a:r>
              <a:rPr lang="es-419" sz="2000" i="1" dirty="0">
                <a:latin typeface="Arial Narrow" panose="020B0606020202030204" pitchFamily="34" charset="0"/>
              </a:rPr>
              <a:t>Si el buey de un hombre es un corneador, y ha revelado su propensión al mal como un corneador, y no ha desafinado su cuerno, ni ha cerrado al buey, y entonces ese buey ha corneado a un hombre libre y le ha causado la muerte, el propietario deberá paga media mina de plata (# 251)</a:t>
            </a:r>
            <a:r>
              <a:rPr lang="en-US" sz="2000" i="1" dirty="0">
                <a:latin typeface="Arial Narrow" panose="020B0606020202030204" pitchFamily="34" charset="0"/>
              </a:rPr>
              <a:t>.</a:t>
            </a:r>
          </a:p>
          <a:p>
            <a:pPr marL="0" indent="0">
              <a:buNone/>
            </a:pPr>
            <a:endParaRPr lang="en-US" sz="2000" dirty="0">
              <a:latin typeface="Arial Narrow" panose="020B0606020202030204" pitchFamily="34" charset="0"/>
            </a:endParaRPr>
          </a:p>
        </p:txBody>
      </p:sp>
      <p:sp>
        <p:nvSpPr>
          <p:cNvPr id="5" name="Content Placeholder 4">
            <a:extLst>
              <a:ext uri="{FF2B5EF4-FFF2-40B4-BE49-F238E27FC236}">
                <a16:creationId xmlns:a16="http://schemas.microsoft.com/office/drawing/2014/main" id="{735AC124-D2B6-4CC7-B33E-90A797546A5E}"/>
              </a:ext>
            </a:extLst>
          </p:cNvPr>
          <p:cNvSpPr>
            <a:spLocks noGrp="1"/>
          </p:cNvSpPr>
          <p:nvPr>
            <p:ph sz="half" idx="2"/>
          </p:nvPr>
        </p:nvSpPr>
        <p:spPr>
          <a:xfrm>
            <a:off x="6675120" y="773723"/>
            <a:ext cx="5329067" cy="5947753"/>
          </a:xfrm>
          <a:solidFill>
            <a:srgbClr val="FFFF99"/>
          </a:solidFill>
        </p:spPr>
        <p:txBody>
          <a:bodyPr>
            <a:normAutofit fontScale="92500"/>
          </a:bodyPr>
          <a:lstStyle/>
          <a:p>
            <a:pPr marL="0" indent="0">
              <a:lnSpc>
                <a:spcPct val="100000"/>
              </a:lnSpc>
              <a:buNone/>
            </a:pPr>
            <a:r>
              <a:rPr lang="en-US" sz="2800" b="1" dirty="0">
                <a:solidFill>
                  <a:srgbClr val="FF0000"/>
                </a:solidFill>
                <a:effectLst>
                  <a:outerShdw blurRad="38100" dist="38100" dir="2700000" algn="tl">
                    <a:srgbClr val="000000">
                      <a:alpha val="43137"/>
                    </a:srgbClr>
                  </a:outerShdw>
                </a:effectLst>
              </a:rPr>
              <a:t>MOISÉS</a:t>
            </a:r>
          </a:p>
          <a:p>
            <a:pPr marL="0" indent="0">
              <a:buNone/>
            </a:pPr>
            <a:r>
              <a:rPr lang="es-419" sz="2000" i="1" dirty="0">
                <a:latin typeface="Arial Narrow" panose="020B0606020202030204" pitchFamily="34" charset="0"/>
              </a:rPr>
              <a:t>Cuando compres un esclavo hebreo, servirá seis años, y al séptimo saldrá libre, de balde (21: 2).</a:t>
            </a:r>
          </a:p>
          <a:p>
            <a:pPr marL="0" indent="0">
              <a:buNone/>
            </a:pPr>
            <a:r>
              <a:rPr lang="es-419" sz="2000" i="1" dirty="0">
                <a:latin typeface="Arial Narrow" panose="020B0606020202030204" pitchFamily="34" charset="0"/>
              </a:rPr>
              <a:t>Pero si hay daño, pagarás vida por vida, ojo por ojo, diente por diente, mano por mano, pie por pie, quemadura por quemadura, herida por herida, golpe por golpe (21: 23-25).</a:t>
            </a:r>
          </a:p>
          <a:p>
            <a:pPr marL="0" indent="0">
              <a:buNone/>
            </a:pPr>
            <a:r>
              <a:rPr lang="es-419" sz="2000" i="1" dirty="0">
                <a:latin typeface="Arial Narrow" panose="020B0606020202030204" pitchFamily="34" charset="0"/>
              </a:rPr>
              <a:t>Cuando los hombres luchan juntos y golpean a una mujer embarazada, de modo que sus hijos salgan, pero no hay daño, el que la golpea seguramente será multado (21:22).</a:t>
            </a:r>
          </a:p>
          <a:p>
            <a:pPr marL="0" indent="0">
              <a:buNone/>
            </a:pPr>
            <a:r>
              <a:rPr lang="es-419" sz="2000" i="1" dirty="0">
                <a:latin typeface="Arial Narrow" panose="020B0606020202030204" pitchFamily="34" charset="0"/>
              </a:rPr>
              <a:t>Pero si el buey se ha acostumbrado a cornear en el pasado, y su dueño ha sido advertido pero no lo ha retenido, y mata a un hombre o una mujer, el buey será apedreado, y su dueño también será ejecutado ( 21:29).</a:t>
            </a:r>
            <a:endParaRPr lang="en-US" sz="2000" i="1" dirty="0">
              <a:latin typeface="Arial Narrow" panose="020B0606020202030204" pitchFamily="34" charset="0"/>
            </a:endParaRPr>
          </a:p>
        </p:txBody>
      </p:sp>
    </p:spTree>
    <p:extLst>
      <p:ext uri="{BB962C8B-B14F-4D97-AF65-F5344CB8AC3E}">
        <p14:creationId xmlns:p14="http://schemas.microsoft.com/office/powerpoint/2010/main" val="100677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randombar(horizontal)">
                                      <p:cBhvr>
                                        <p:cTn id="7" dur="500"/>
                                        <p:tgtEl>
                                          <p:spTgt spid="4">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0" dur="500"/>
                                        <p:tgtEl>
                                          <p:spTgt spid="4">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bg/>
                                          </p:spTgt>
                                        </p:tgtEl>
                                        <p:attrNameLst>
                                          <p:attrName>style.visibility</p:attrName>
                                        </p:attrNameLst>
                                      </p:cBhvr>
                                      <p:to>
                                        <p:strVal val="visible"/>
                                      </p:to>
                                    </p:set>
                                    <p:animEffect transition="in" filter="randombar(horizontal)">
                                      <p:cBhvr>
                                        <p:cTn id="13" dur="500"/>
                                        <p:tgtEl>
                                          <p:spTgt spid="5">
                                            <p:bg/>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additive="base">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 calcmode="lin" valueType="num">
                                      <p:cBhvr additive="base">
                                        <p:cTn id="3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 calcmode="lin" valueType="num">
                                      <p:cBhvr additive="base">
                                        <p:cTn id="3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uiExpand="1" build="p" animBg="1"/>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2E1A5-D458-47E5-BEFC-8497E2C4E219}"/>
              </a:ext>
            </a:extLst>
          </p:cNvPr>
          <p:cNvSpPr>
            <a:spLocks noGrp="1"/>
          </p:cNvSpPr>
          <p:nvPr>
            <p:ph type="title"/>
          </p:nvPr>
        </p:nvSpPr>
        <p:spPr>
          <a:xfrm>
            <a:off x="838200" y="466634"/>
            <a:ext cx="10515600" cy="988786"/>
          </a:xfrm>
        </p:spPr>
        <p:txBody>
          <a:bodyPr>
            <a:noAutofit/>
          </a:bodyPr>
          <a:lstStyle/>
          <a:p>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Anticipando</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la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conquita</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de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Cannán</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(23:20-33)</a:t>
            </a:r>
          </a:p>
        </p:txBody>
      </p:sp>
      <p:sp>
        <p:nvSpPr>
          <p:cNvPr id="3" name="Content Placeholder 2">
            <a:extLst>
              <a:ext uri="{FF2B5EF4-FFF2-40B4-BE49-F238E27FC236}">
                <a16:creationId xmlns:a16="http://schemas.microsoft.com/office/drawing/2014/main" id="{D67B0E4C-0F17-4002-8A23-EDE3880A3F84}"/>
              </a:ext>
            </a:extLst>
          </p:cNvPr>
          <p:cNvSpPr>
            <a:spLocks noGrp="1"/>
          </p:cNvSpPr>
          <p:nvPr>
            <p:ph idx="1"/>
          </p:nvPr>
        </p:nvSpPr>
        <p:spPr>
          <a:xfrm>
            <a:off x="838200" y="1922798"/>
            <a:ext cx="10515600" cy="4798677"/>
          </a:xfrm>
        </p:spPr>
        <p:txBody>
          <a:bodyPr>
            <a:normAutofit lnSpcReduction="10000"/>
          </a:bodyPr>
          <a:lstStyle/>
          <a:p>
            <a:pPr marL="0" indent="0">
              <a:buNone/>
            </a:pPr>
            <a:r>
              <a:rPr lang="es-419" sz="2800" b="1" dirty="0">
                <a:solidFill>
                  <a:srgbClr val="002060"/>
                </a:solidFill>
                <a:latin typeface="Comic Sans MS" panose="030F0702030302020204" pitchFamily="66" charset="0"/>
              </a:rPr>
              <a:t>Desde el principio, la liberación de Israel de Egipto fue para traer a los israelitas a una nueva tierra y así cumplir las promesas del pacto de Dios a Abraham.</a:t>
            </a:r>
            <a:r>
              <a:rPr lang="en-US" sz="2800" b="1" dirty="0">
                <a:solidFill>
                  <a:srgbClr val="002060"/>
                </a:solidFill>
                <a:latin typeface="Comic Sans MS" panose="030F0702030302020204" pitchFamily="66" charset="0"/>
              </a:rPr>
              <a:t> (6:6-8).</a:t>
            </a:r>
          </a:p>
          <a:p>
            <a:r>
              <a:rPr lang="es-419" sz="2400" i="1" dirty="0">
                <a:latin typeface="Comic Sans MS" panose="030F0702030302020204" pitchFamily="66" charset="0"/>
              </a:rPr>
              <a:t>El "Mensajero del Pacto", probablemente otro ejemplo del </a:t>
            </a:r>
            <a:r>
              <a:rPr lang="es-419" sz="2400" i="1" dirty="0" err="1">
                <a:latin typeface="Comic Sans MS" panose="030F0702030302020204" pitchFamily="66" charset="0"/>
              </a:rPr>
              <a:t>Mal'ak</a:t>
            </a:r>
            <a:r>
              <a:rPr lang="es-419" sz="2400" i="1" dirty="0">
                <a:latin typeface="Comic Sans MS" panose="030F0702030302020204" pitchFamily="66" charset="0"/>
              </a:rPr>
              <a:t> Yahvé, ahora los conduciría a la tierra de Canaán, donde enfrentarían a las naciones cananeas en guerra.</a:t>
            </a:r>
          </a:p>
          <a:p>
            <a:r>
              <a:rPr lang="es-419" sz="2400" i="1" dirty="0">
                <a:latin typeface="Comic Sans MS" panose="030F0702030302020204" pitchFamily="66" charset="0"/>
              </a:rPr>
              <a:t>La obediencia al pacto resultaría en una victoria militar gradual (“poco a poco”).</a:t>
            </a:r>
          </a:p>
          <a:p>
            <a:r>
              <a:rPr lang="es-419" sz="2400" i="1" dirty="0">
                <a:latin typeface="Comic Sans MS" panose="030F0702030302020204" pitchFamily="66" charset="0"/>
              </a:rPr>
              <a:t>De importancia central fue la adoración de Yahweh solo y la no tolerancia de la religión cananea</a:t>
            </a:r>
            <a:r>
              <a:rPr lang="en-US" sz="2400" i="1" dirty="0">
                <a:latin typeface="Comic Sans MS" panose="030F0702030302020204" pitchFamily="66" charset="0"/>
              </a:rPr>
              <a:t>.</a:t>
            </a:r>
          </a:p>
        </p:txBody>
      </p:sp>
      <p:sp>
        <p:nvSpPr>
          <p:cNvPr id="4" name="Slide Number Placeholder 3">
            <a:extLst>
              <a:ext uri="{FF2B5EF4-FFF2-40B4-BE49-F238E27FC236}">
                <a16:creationId xmlns:a16="http://schemas.microsoft.com/office/drawing/2014/main" id="{7B269EE9-6609-438C-879C-8BCAB827FA91}"/>
              </a:ext>
            </a:extLst>
          </p:cNvPr>
          <p:cNvSpPr>
            <a:spLocks noGrp="1"/>
          </p:cNvSpPr>
          <p:nvPr>
            <p:ph type="sldNum" sz="quarter" idx="12"/>
          </p:nvPr>
        </p:nvSpPr>
        <p:spPr>
          <a:xfrm>
            <a:off x="10995660" y="6429466"/>
            <a:ext cx="87322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16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additive="base">
                                        <p:cTn id="1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A074DD2C-9328-4308-904C-B88BE9D3FB57}"/>
              </a:ext>
            </a:extLst>
          </p:cNvPr>
          <p:cNvSpPr>
            <a:spLocks noGrp="1" noChangeArrowheads="1"/>
          </p:cNvSpPr>
          <p:nvPr>
            <p:ph type="title"/>
          </p:nvPr>
        </p:nvSpPr>
        <p:spPr>
          <a:xfrm>
            <a:off x="7010400" y="76200"/>
            <a:ext cx="2590800" cy="762000"/>
          </a:xfrm>
        </p:spPr>
        <p:txBody>
          <a:bodyPr/>
          <a:lstStyle/>
          <a:p>
            <a:pPr eaLnBrk="1" hangingPunct="1">
              <a:defRPr/>
            </a:pPr>
            <a:r>
              <a:rPr lang="en-US" altLang="en-US" dirty="0" err="1">
                <a:latin typeface="Tahoma" panose="020B0604030504040204" pitchFamily="34" charset="0"/>
              </a:rPr>
              <a:t>Ba’al</a:t>
            </a:r>
            <a:r>
              <a:rPr lang="en-US" altLang="en-US" dirty="0">
                <a:latin typeface="Tahoma" panose="020B0604030504040204" pitchFamily="34" charset="0"/>
              </a:rPr>
              <a:t> Epic</a:t>
            </a:r>
          </a:p>
        </p:txBody>
      </p:sp>
      <p:sp>
        <p:nvSpPr>
          <p:cNvPr id="110595" name="Rectangle 3">
            <a:extLst>
              <a:ext uri="{FF2B5EF4-FFF2-40B4-BE49-F238E27FC236}">
                <a16:creationId xmlns:a16="http://schemas.microsoft.com/office/drawing/2014/main" id="{F954DC9E-A0C6-4B3E-8492-0C7F444C9C3B}"/>
              </a:ext>
            </a:extLst>
          </p:cNvPr>
          <p:cNvSpPr>
            <a:spLocks noGrp="1" noChangeArrowheads="1"/>
          </p:cNvSpPr>
          <p:nvPr>
            <p:ph type="body" sz="half" idx="2"/>
          </p:nvPr>
        </p:nvSpPr>
        <p:spPr>
          <a:xfrm>
            <a:off x="7010400" y="990600"/>
            <a:ext cx="3505200" cy="5638800"/>
          </a:xfrm>
        </p:spPr>
        <p:txBody>
          <a:bodyPr/>
          <a:lstStyle/>
          <a:p>
            <a:pPr eaLnBrk="1" hangingPunct="1">
              <a:lnSpc>
                <a:spcPct val="90000"/>
              </a:lnSpc>
              <a:buNone/>
              <a:defRPr/>
            </a:pPr>
            <a:r>
              <a:rPr lang="es-419" altLang="en-US" sz="2400" dirty="0">
                <a:latin typeface="Arial Narrow" panose="020B0606020202030204" pitchFamily="34" charset="0"/>
              </a:rPr>
              <a:t>Descubierto en Ugarit (Ras </a:t>
            </a:r>
            <a:r>
              <a:rPr lang="es-419" altLang="en-US" sz="2400" dirty="0" err="1">
                <a:latin typeface="Arial Narrow" panose="020B0606020202030204" pitchFamily="34" charset="0"/>
              </a:rPr>
              <a:t>Shamra</a:t>
            </a:r>
            <a:r>
              <a:rPr lang="es-419" altLang="en-US" sz="2400" dirty="0">
                <a:latin typeface="Arial Narrow" panose="020B0606020202030204" pitchFamily="34" charset="0"/>
              </a:rPr>
              <a:t>, Siria), este texto describe el mito de </a:t>
            </a:r>
            <a:r>
              <a:rPr lang="es-419" altLang="en-US" sz="2400" dirty="0" err="1">
                <a:latin typeface="Arial Narrow" panose="020B0606020202030204" pitchFamily="34" charset="0"/>
              </a:rPr>
              <a:t>Ba'al</a:t>
            </a:r>
            <a:r>
              <a:rPr lang="es-419" altLang="en-US" sz="2400" dirty="0">
                <a:latin typeface="Arial Narrow" panose="020B0606020202030204" pitchFamily="34" charset="0"/>
              </a:rPr>
              <a:t> y su papel como "Señor de la Tierra" (responsable de la fertilidad). El texto describe la construcción del palacio de </a:t>
            </a:r>
            <a:r>
              <a:rPr lang="es-419" altLang="en-US" sz="2400" dirty="0" err="1">
                <a:latin typeface="Arial Narrow" panose="020B0606020202030204" pitchFamily="34" charset="0"/>
              </a:rPr>
              <a:t>Ba'al</a:t>
            </a:r>
            <a:r>
              <a:rPr lang="es-419" altLang="en-US" sz="2400" dirty="0">
                <a:latin typeface="Arial Narrow" panose="020B0606020202030204" pitchFamily="34" charset="0"/>
              </a:rPr>
              <a:t> en el monte </a:t>
            </a:r>
            <a:r>
              <a:rPr lang="es-419" altLang="en-US" sz="2400" dirty="0" err="1">
                <a:latin typeface="Arial Narrow" panose="020B0606020202030204" pitchFamily="34" charset="0"/>
              </a:rPr>
              <a:t>Zaphon</a:t>
            </a:r>
            <a:r>
              <a:rPr lang="es-419" altLang="en-US" sz="2400" dirty="0">
                <a:latin typeface="Arial Narrow" panose="020B0606020202030204" pitchFamily="34" charset="0"/>
              </a:rPr>
              <a:t> después de derrotar a </a:t>
            </a:r>
            <a:r>
              <a:rPr lang="es-419" altLang="en-US" sz="2400" dirty="0" err="1">
                <a:latin typeface="Arial Narrow" panose="020B0606020202030204" pitchFamily="34" charset="0"/>
              </a:rPr>
              <a:t>Yamm</a:t>
            </a:r>
            <a:r>
              <a:rPr lang="es-419" altLang="en-US" sz="2400" dirty="0">
                <a:latin typeface="Arial Narrow" panose="020B0606020202030204" pitchFamily="34" charset="0"/>
              </a:rPr>
              <a:t>, dios del mar, así como su regreso del inframundo después de ser encarcelado por </a:t>
            </a:r>
            <a:r>
              <a:rPr lang="es-419" altLang="en-US" sz="2400" dirty="0" err="1">
                <a:latin typeface="Arial Narrow" panose="020B0606020202030204" pitchFamily="34" charset="0"/>
              </a:rPr>
              <a:t>Mot</a:t>
            </a:r>
            <a:r>
              <a:rPr lang="es-419" altLang="en-US" sz="2400" dirty="0">
                <a:latin typeface="Arial Narrow" panose="020B0606020202030204" pitchFamily="34" charset="0"/>
              </a:rPr>
              <a:t>, dios de la muerte.</a:t>
            </a:r>
            <a:endParaRPr lang="en-US" altLang="en-US" sz="2400" dirty="0">
              <a:latin typeface="Arial Narrow" panose="020B0606020202030204" pitchFamily="34" charset="0"/>
            </a:endParaRPr>
          </a:p>
        </p:txBody>
      </p:sp>
      <p:pic>
        <p:nvPicPr>
          <p:cNvPr id="43012" name="Picture 4" descr="AIS115">
            <a:extLst>
              <a:ext uri="{FF2B5EF4-FFF2-40B4-BE49-F238E27FC236}">
                <a16:creationId xmlns:a16="http://schemas.microsoft.com/office/drawing/2014/main" id="{DB5ECAF1-821F-4F88-A5F9-F01F5A9E88A2}"/>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38289" y="0"/>
            <a:ext cx="5316537" cy="6858000"/>
          </a:xfrm>
        </p:spPr>
      </p:pic>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362ABD44-6FE4-4651-B15B-654D32C96CB2}"/>
              </a:ext>
            </a:extLst>
          </p:cNvPr>
          <p:cNvSpPr>
            <a:spLocks noGrp="1" noChangeArrowheads="1"/>
          </p:cNvSpPr>
          <p:nvPr>
            <p:ph type="title"/>
          </p:nvPr>
        </p:nvSpPr>
        <p:spPr/>
        <p:txBody>
          <a:bodyPr/>
          <a:lstStyle/>
          <a:p>
            <a:pPr eaLnBrk="1" hangingPunct="1">
              <a:defRPr/>
            </a:pPr>
            <a:r>
              <a:rPr lang="en-US" altLang="en-US" sz="6000">
                <a:solidFill>
                  <a:srgbClr val="FFFF99"/>
                </a:solidFill>
                <a:latin typeface="Lucida Bright" pitchFamily="18" charset="0"/>
              </a:rPr>
              <a:t>Ba’al</a:t>
            </a:r>
          </a:p>
        </p:txBody>
      </p:sp>
      <p:pic>
        <p:nvPicPr>
          <p:cNvPr id="46083" name="Picture 3" descr="bar083e03">
            <a:extLst>
              <a:ext uri="{FF2B5EF4-FFF2-40B4-BE49-F238E27FC236}">
                <a16:creationId xmlns:a16="http://schemas.microsoft.com/office/drawing/2014/main" id="{15C72473-EB6A-41F2-A6E0-FFFF1A9A1E6C}"/>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4001" y="0"/>
            <a:ext cx="266541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4" name="Picture 4" descr="bar083e01">
            <a:extLst>
              <a:ext uri="{FF2B5EF4-FFF2-40B4-BE49-F238E27FC236}">
                <a16:creationId xmlns:a16="http://schemas.microsoft.com/office/drawing/2014/main" id="{54C13262-56BF-49AA-ABDF-BDAB398C6284}"/>
              </a:ext>
            </a:extLst>
          </p:cNvPr>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4495800" y="1371600"/>
            <a:ext cx="2960688" cy="2432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5" name="Picture 5" descr="OldTestament 014 (Changed)">
            <a:extLst>
              <a:ext uri="{FF2B5EF4-FFF2-40B4-BE49-F238E27FC236}">
                <a16:creationId xmlns:a16="http://schemas.microsoft.com/office/drawing/2014/main" id="{5EAE78C0-A9A9-47A8-82D4-FD962FBC08D1}"/>
              </a:ext>
            </a:extLst>
          </p:cNvPr>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772401" y="277814"/>
            <a:ext cx="3022590" cy="64277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6" name="Text Box 6">
            <a:extLst>
              <a:ext uri="{FF2B5EF4-FFF2-40B4-BE49-F238E27FC236}">
                <a16:creationId xmlns:a16="http://schemas.microsoft.com/office/drawing/2014/main" id="{C891C459-16F9-49B1-8F1E-4C31153E4996}"/>
              </a:ext>
            </a:extLst>
          </p:cNvPr>
          <p:cNvSpPr txBox="1">
            <a:spLocks noChangeArrowheads="1"/>
          </p:cNvSpPr>
          <p:nvPr/>
        </p:nvSpPr>
        <p:spPr bwMode="auto">
          <a:xfrm>
            <a:off x="4495800" y="4191000"/>
            <a:ext cx="29718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s-419" altLang="en-US" sz="2200" b="0" i="0" u="none" strike="noStrike" kern="1200" cap="none" spc="0" normalizeH="0" baseline="0" noProof="0" dirty="0" err="1">
                <a:ln>
                  <a:noFill/>
                </a:ln>
                <a:solidFill>
                  <a:srgbClr val="DDDDDD"/>
                </a:solidFill>
                <a:effectLst/>
                <a:uLnTx/>
                <a:uFillTx/>
                <a:latin typeface="Arial Narrow" panose="020B0606020202030204" pitchFamily="34" charset="0"/>
                <a:ea typeface="+mn-ea"/>
                <a:cs typeface="Arial" panose="020B0604020202020204" pitchFamily="34" charset="0"/>
              </a:rPr>
              <a:t>Ba'al</a:t>
            </a:r>
            <a:r>
              <a:rPr kumimoji="0" lang="es-419" altLang="en-US" sz="2200" b="0"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panose="020B0604020202020204" pitchFamily="34" charset="0"/>
              </a:rPr>
              <a:t>, el dios cananeo de la tormenta, a menudo se representaba con una corona de estilo egipcio. También se creía que montaba de pie sobre un toro.</a:t>
            </a:r>
            <a:endParaRPr kumimoji="0" lang="en-US" altLang="en-US" sz="2200" b="0"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panose="020B0604020202020204" pitchFamily="34" charset="0"/>
            </a:endParaRPr>
          </a:p>
        </p:txBody>
      </p:sp>
      <p:sp>
        <p:nvSpPr>
          <p:cNvPr id="46087" name="Rectangle 7">
            <a:extLst>
              <a:ext uri="{FF2B5EF4-FFF2-40B4-BE49-F238E27FC236}">
                <a16:creationId xmlns:a16="http://schemas.microsoft.com/office/drawing/2014/main" id="{59CC13A7-0C5D-4827-A399-8A2D582F1817}"/>
              </a:ext>
            </a:extLst>
          </p:cNvPr>
          <p:cNvSpPr>
            <a:spLocks noChangeArrowheads="1"/>
          </p:cNvSpPr>
          <p:nvPr/>
        </p:nvSpPr>
        <p:spPr bwMode="auto">
          <a:xfrm>
            <a:off x="1600200" y="228600"/>
            <a:ext cx="228600" cy="685800"/>
          </a:xfrm>
          <a:prstGeom prst="rect">
            <a:avLst/>
          </a:prstGeom>
          <a:solidFill>
            <a:srgbClr val="E5E5FF"/>
          </a:solidFill>
          <a:ln w="9525">
            <a:solidFill>
              <a:srgbClr val="E5E5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DDDDDD"/>
              </a:solidFill>
              <a:effectLst/>
              <a:uLnTx/>
              <a:uFillTx/>
              <a:latin typeface="Verdana" panose="020B0604030504040204" pitchFamily="34" charset="0"/>
              <a:ea typeface="+mn-ea"/>
              <a:cs typeface="Arial" panose="020B0604020202020204"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DA7F6-D6CF-41C7-AC5E-FBA6E2165D82}"/>
              </a:ext>
            </a:extLst>
          </p:cNvPr>
          <p:cNvSpPr>
            <a:spLocks noGrp="1"/>
          </p:cNvSpPr>
          <p:nvPr>
            <p:ph type="title"/>
          </p:nvPr>
        </p:nvSpPr>
        <p:spPr>
          <a:xfrm>
            <a:off x="495300" y="136525"/>
            <a:ext cx="10515600" cy="637198"/>
          </a:xfrm>
        </p:spPr>
        <p:txBody>
          <a:bodyPr>
            <a:noAutofit/>
          </a:bodyPr>
          <a:lstStyle/>
          <a:p>
            <a:r>
              <a:rPr lang="es-419" dirty="0">
                <a:solidFill>
                  <a:srgbClr val="FF3300"/>
                </a:solidFill>
                <a:effectLst>
                  <a:outerShdw blurRad="38100" dist="38100" dir="2700000" algn="tl">
                    <a:srgbClr val="000000">
                      <a:alpha val="43137"/>
                    </a:srgbClr>
                  </a:outerShdw>
                </a:effectLst>
              </a:rPr>
              <a:t>Cuotas para la fabricación de ladrillos ...</a:t>
            </a:r>
            <a:endParaRPr lang="en-US" dirty="0">
              <a:solidFill>
                <a:srgbClr val="FF33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960A28C2-27B3-49E5-8D71-5D5446489D7B}"/>
              </a:ext>
            </a:extLst>
          </p:cNvPr>
          <p:cNvSpPr>
            <a:spLocks noGrp="1"/>
          </p:cNvSpPr>
          <p:nvPr>
            <p:ph idx="1"/>
          </p:nvPr>
        </p:nvSpPr>
        <p:spPr>
          <a:xfrm>
            <a:off x="495300" y="773723"/>
            <a:ext cx="11373580" cy="1672297"/>
          </a:xfrm>
        </p:spPr>
        <p:txBody>
          <a:bodyPr>
            <a:normAutofit/>
          </a:bodyPr>
          <a:lstStyle/>
          <a:p>
            <a:pPr marL="0" indent="0">
              <a:buNone/>
            </a:pPr>
            <a:r>
              <a:rPr lang="es-419" sz="2700" b="1" dirty="0">
                <a:solidFill>
                  <a:srgbClr val="002060"/>
                </a:solidFill>
              </a:rPr>
              <a:t>Los registros egipcios (conservados en un rollo de cuero en el Museo del Louvre) del quinto año de reinado de Ramsés II describen cuotas impuestas a los ladrilleros.</a:t>
            </a:r>
            <a:endParaRPr lang="en-US" sz="2700" b="1" dirty="0">
              <a:solidFill>
                <a:srgbClr val="002060"/>
              </a:solidFill>
            </a:endParaRPr>
          </a:p>
        </p:txBody>
      </p:sp>
      <p:sp>
        <p:nvSpPr>
          <p:cNvPr id="4" name="Slide Number Placeholder 3">
            <a:extLst>
              <a:ext uri="{FF2B5EF4-FFF2-40B4-BE49-F238E27FC236}">
                <a16:creationId xmlns:a16="http://schemas.microsoft.com/office/drawing/2014/main" id="{93744755-1FD4-4343-ACAF-B486DB24B568}"/>
              </a:ext>
            </a:extLst>
          </p:cNvPr>
          <p:cNvSpPr>
            <a:spLocks noGrp="1"/>
          </p:cNvSpPr>
          <p:nvPr>
            <p:ph type="sldNum" sz="quarter" idx="12"/>
          </p:nvPr>
        </p:nvSpPr>
        <p:spPr/>
        <p:txBody>
          <a:bodyPr/>
          <a:lstStyle/>
          <a:p>
            <a:fld id="{45C00377-489B-40EC-B059-26BDDD2E89B9}" type="slidenum">
              <a:rPr lang="en-US" smtClean="0"/>
              <a:pPr/>
              <a:t>11</a:t>
            </a:fld>
            <a:endParaRPr lang="en-US" dirty="0"/>
          </a:p>
        </p:txBody>
      </p:sp>
      <p:sp>
        <p:nvSpPr>
          <p:cNvPr id="6" name="TextBox 5">
            <a:extLst>
              <a:ext uri="{FF2B5EF4-FFF2-40B4-BE49-F238E27FC236}">
                <a16:creationId xmlns:a16="http://schemas.microsoft.com/office/drawing/2014/main" id="{B1A494BF-9227-45C0-BD5B-4A83002C864E}"/>
              </a:ext>
            </a:extLst>
          </p:cNvPr>
          <p:cNvSpPr txBox="1"/>
          <p:nvPr/>
        </p:nvSpPr>
        <p:spPr>
          <a:xfrm>
            <a:off x="8372155" y="2121470"/>
            <a:ext cx="3657930" cy="4154984"/>
          </a:xfrm>
          <a:prstGeom prst="rect">
            <a:avLst/>
          </a:prstGeom>
          <a:noFill/>
        </p:spPr>
        <p:txBody>
          <a:bodyPr wrap="square" rtlCol="0">
            <a:spAutoFit/>
          </a:bodyPr>
          <a:lstStyle/>
          <a:p>
            <a:r>
              <a:rPr lang="es-419" sz="2400" i="1" dirty="0"/>
              <a:t>A veces se alcanzaron cuotas; a veces no.</a:t>
            </a:r>
          </a:p>
          <a:p>
            <a:r>
              <a:rPr lang="es-419" sz="2400" i="1" dirty="0"/>
              <a:t>Un oficial egipcio se quejó de que no pudo completar su cuota, ya que "... no había hombres para hacer ladrillos ni paja en el vecindario".</a:t>
            </a:r>
          </a:p>
          <a:p>
            <a:r>
              <a:rPr lang="es-419" sz="2400" i="1" dirty="0"/>
              <a:t>Esta situación se parece mucho a lo que se describe en el Libro del Éxodo.</a:t>
            </a:r>
            <a:endParaRPr lang="en-US" sz="2400" i="1" dirty="0"/>
          </a:p>
        </p:txBody>
      </p:sp>
      <p:pic>
        <p:nvPicPr>
          <p:cNvPr id="7" name="Picture 6">
            <a:extLst>
              <a:ext uri="{FF2B5EF4-FFF2-40B4-BE49-F238E27FC236}">
                <a16:creationId xmlns:a16="http://schemas.microsoft.com/office/drawing/2014/main" id="{34E37A42-7A55-4792-BA97-0963CE419773}"/>
              </a:ext>
            </a:extLst>
          </p:cNvPr>
          <p:cNvPicPr>
            <a:picLocks noChangeAspect="1"/>
          </p:cNvPicPr>
          <p:nvPr/>
        </p:nvPicPr>
        <p:blipFill>
          <a:blip r:embed="rId2"/>
          <a:stretch>
            <a:fillRect/>
          </a:stretch>
        </p:blipFill>
        <p:spPr>
          <a:xfrm>
            <a:off x="342900" y="2208971"/>
            <a:ext cx="7828058" cy="4147061"/>
          </a:xfrm>
          <a:prstGeom prst="rect">
            <a:avLst/>
          </a:prstGeom>
        </p:spPr>
      </p:pic>
    </p:spTree>
    <p:extLst>
      <p:ext uri="{BB962C8B-B14F-4D97-AF65-F5344CB8AC3E}">
        <p14:creationId xmlns:p14="http://schemas.microsoft.com/office/powerpoint/2010/main" val="327304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A5662-41BC-4F4B-93AB-29235934E5CD}"/>
              </a:ext>
            </a:extLst>
          </p:cNvPr>
          <p:cNvSpPr>
            <a:spLocks noGrp="1"/>
          </p:cNvSpPr>
          <p:nvPr>
            <p:ph type="title"/>
          </p:nvPr>
        </p:nvSpPr>
        <p:spPr>
          <a:xfrm>
            <a:off x="838200" y="485684"/>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La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ceremonia</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del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pacto</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(24)</a:t>
            </a:r>
          </a:p>
        </p:txBody>
      </p:sp>
      <p:sp>
        <p:nvSpPr>
          <p:cNvPr id="3" name="Content Placeholder 2">
            <a:extLst>
              <a:ext uri="{FF2B5EF4-FFF2-40B4-BE49-F238E27FC236}">
                <a16:creationId xmlns:a16="http://schemas.microsoft.com/office/drawing/2014/main" id="{C86E06AD-52E9-4DB0-B68A-8B2E6CA9A65B}"/>
              </a:ext>
            </a:extLst>
          </p:cNvPr>
          <p:cNvSpPr>
            <a:spLocks noGrp="1"/>
          </p:cNvSpPr>
          <p:nvPr>
            <p:ph idx="1"/>
          </p:nvPr>
        </p:nvSpPr>
        <p:spPr>
          <a:xfrm>
            <a:off x="975360" y="1351298"/>
            <a:ext cx="10683240" cy="5078168"/>
          </a:xfrm>
        </p:spPr>
        <p:txBody>
          <a:bodyPr>
            <a:normAutofit fontScale="92500"/>
          </a:bodyPr>
          <a:lstStyle/>
          <a:p>
            <a:pPr marL="0" indent="0">
              <a:buNone/>
            </a:pPr>
            <a:r>
              <a:rPr lang="es-419" sz="2800" b="1" dirty="0">
                <a:solidFill>
                  <a:srgbClr val="002060"/>
                </a:solidFill>
                <a:latin typeface="Comic Sans MS" panose="030F0702030302020204" pitchFamily="66" charset="0"/>
              </a:rPr>
              <a:t>La aceptación formal del pacto se llevó a cabo en una ceremonia especial</a:t>
            </a:r>
            <a:r>
              <a:rPr lang="en-US" sz="2800" b="1" dirty="0">
                <a:solidFill>
                  <a:srgbClr val="002060"/>
                </a:solidFill>
                <a:latin typeface="Comic Sans MS" panose="030F0702030302020204" pitchFamily="66" charset="0"/>
              </a:rPr>
              <a:t>.</a:t>
            </a:r>
          </a:p>
          <a:p>
            <a:r>
              <a:rPr lang="es-419" sz="2400" i="1" dirty="0">
                <a:latin typeface="Comic Sans MS" panose="030F0702030302020204" pitchFamily="66" charset="0"/>
              </a:rPr>
              <a:t>Los líderes de la nación fueron invitados a la parte superior de la montaña, la gente se quedó abajo y solo Moisés ascendió a la cima.</a:t>
            </a:r>
          </a:p>
          <a:p>
            <a:r>
              <a:rPr lang="es-419" sz="2400" i="1" dirty="0">
                <a:latin typeface="Comic Sans MS" panose="030F0702030302020204" pitchFamily="66" charset="0"/>
              </a:rPr>
              <a:t>Primero, la primera vez, se escribieron los términos del pacto.</a:t>
            </a:r>
          </a:p>
          <a:p>
            <a:r>
              <a:rPr lang="es-419" sz="2400" i="1" dirty="0">
                <a:latin typeface="Comic Sans MS" panose="030F0702030302020204" pitchFamily="66" charset="0"/>
              </a:rPr>
              <a:t>Se erigió un altar que representa a Yahvé y doce pilares que representan a los doce clanes.</a:t>
            </a:r>
          </a:p>
          <a:p>
            <a:pPr lvl="1"/>
            <a:r>
              <a:rPr lang="es-419" sz="2000" b="1" dirty="0">
                <a:latin typeface="Comic Sans MS" panose="030F0702030302020204" pitchFamily="66" charset="0"/>
              </a:rPr>
              <a:t>Se llevaron a cabo sacrificios, y Moisés recogió la sangre del sacrificio y la arrojó sobre el altar y el pueblo para unirlos a Yahvé en un juramento de sangre.</a:t>
            </a:r>
          </a:p>
          <a:p>
            <a:pPr lvl="1"/>
            <a:r>
              <a:rPr lang="es-419" sz="2000" b="1" dirty="0">
                <a:latin typeface="Comic Sans MS" panose="030F0702030302020204" pitchFamily="66" charset="0"/>
              </a:rPr>
              <a:t>Luego se leyó el Libro del Pacto en voz alta y la gente dio su consentimiento verbal a sus términos</a:t>
            </a:r>
            <a:r>
              <a:rPr lang="en-US" sz="2400" b="1" dirty="0">
                <a:latin typeface="Comic Sans MS" panose="030F0702030302020204" pitchFamily="66" charset="0"/>
              </a:rPr>
              <a:t>.</a:t>
            </a:r>
          </a:p>
          <a:p>
            <a:pPr marL="0" indent="0">
              <a:buNone/>
            </a:pPr>
            <a:endParaRPr lang="en-US" sz="2400"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7ACA0F67-05E7-4B8A-A64A-3CA6EDECB001}"/>
              </a:ext>
            </a:extLst>
          </p:cNvPr>
          <p:cNvSpPr>
            <a:spLocks noGrp="1"/>
          </p:cNvSpPr>
          <p:nvPr>
            <p:ph type="sldNum" sz="quarter" idx="12"/>
          </p:nvPr>
        </p:nvSpPr>
        <p:spPr>
          <a:xfrm>
            <a:off x="11132820" y="6429466"/>
            <a:ext cx="73606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82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additive="base">
                                        <p:cTn id="1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EB2E-96D1-424E-9462-89123F03E7DB}"/>
              </a:ext>
            </a:extLst>
          </p:cNvPr>
          <p:cNvSpPr>
            <a:spLocks noGrp="1"/>
          </p:cNvSpPr>
          <p:nvPr>
            <p:ph type="title"/>
          </p:nvPr>
        </p:nvSpPr>
        <p:spPr>
          <a:xfrm>
            <a:off x="838200" y="199934"/>
            <a:ext cx="10515600" cy="637198"/>
          </a:xfrm>
        </p:spPr>
        <p:txBody>
          <a:bodyPr>
            <a:noAutofit/>
          </a:bodyPr>
          <a:lstStyle/>
          <a:p>
            <a:r>
              <a:rPr lang="en-US" sz="4000" dirty="0">
                <a:solidFill>
                  <a:srgbClr val="C00000"/>
                </a:solidFill>
              </a:rPr>
              <a:t>La </a:t>
            </a:r>
            <a:r>
              <a:rPr lang="en-US" sz="4000" dirty="0" err="1">
                <a:solidFill>
                  <a:srgbClr val="C00000"/>
                </a:solidFill>
              </a:rPr>
              <a:t>Visión</a:t>
            </a:r>
            <a:r>
              <a:rPr lang="en-US" sz="4000" dirty="0">
                <a:solidFill>
                  <a:srgbClr val="C00000"/>
                </a:solidFill>
              </a:rPr>
              <a:t> de Dios</a:t>
            </a:r>
          </a:p>
        </p:txBody>
      </p:sp>
      <p:sp>
        <p:nvSpPr>
          <p:cNvPr id="3" name="Content Placeholder 2">
            <a:extLst>
              <a:ext uri="{FF2B5EF4-FFF2-40B4-BE49-F238E27FC236}">
                <a16:creationId xmlns:a16="http://schemas.microsoft.com/office/drawing/2014/main" id="{16EBC7E0-014C-488C-B177-DF89CE98AC1A}"/>
              </a:ext>
            </a:extLst>
          </p:cNvPr>
          <p:cNvSpPr>
            <a:spLocks noGrp="1"/>
          </p:cNvSpPr>
          <p:nvPr>
            <p:ph idx="1"/>
          </p:nvPr>
        </p:nvSpPr>
        <p:spPr>
          <a:xfrm>
            <a:off x="838200" y="937260"/>
            <a:ext cx="10515600" cy="5492206"/>
          </a:xfrm>
        </p:spPr>
        <p:txBody>
          <a:bodyPr>
            <a:normAutofit fontScale="92500" lnSpcReduction="10000"/>
          </a:bodyPr>
          <a:lstStyle/>
          <a:p>
            <a:pPr marL="0" indent="0">
              <a:buNone/>
            </a:pPr>
            <a:r>
              <a:rPr lang="es-419" sz="2800" b="1" dirty="0">
                <a:solidFill>
                  <a:srgbClr val="FF0000"/>
                </a:solidFill>
              </a:rPr>
              <a:t>Si bien ningún mortal puede sobrevivir a una visión completa de Dios (véase 19:21; 33:20), se otorgan varios grados de visión parcial</a:t>
            </a:r>
            <a:r>
              <a:rPr lang="en-US" sz="2800" b="1" dirty="0">
                <a:solidFill>
                  <a:srgbClr val="FF0000"/>
                </a:solidFill>
              </a:rPr>
              <a:t>.</a:t>
            </a:r>
          </a:p>
          <a:p>
            <a:r>
              <a:rPr lang="es-419" sz="2400" i="1" dirty="0"/>
              <a:t>Estos grados de visibilidad corresponden a la jerarquía religiosa de la nación</a:t>
            </a:r>
            <a:r>
              <a:rPr lang="en-US" sz="2400" i="1" dirty="0"/>
              <a:t>:</a:t>
            </a:r>
          </a:p>
          <a:p>
            <a:pPr lvl="1"/>
            <a:r>
              <a:rPr lang="es-419" sz="2000" b="1" dirty="0"/>
              <a:t>El pueblo ve a Yahvé desde lejos.</a:t>
            </a:r>
          </a:p>
          <a:p>
            <a:pPr lvl="1"/>
            <a:r>
              <a:rPr lang="es-419" sz="2000" b="1" dirty="0"/>
              <a:t>Los líderes contemplan a Yahvé desde abajo pero más cerca que el pueblo.</a:t>
            </a:r>
          </a:p>
          <a:p>
            <a:pPr lvl="1"/>
            <a:r>
              <a:rPr lang="es-419" sz="2000" b="1" dirty="0"/>
              <a:t>A Moisés, en la cima, se le concede la visión más cercana de todas, y luego, se le concederá un grado de visión aún mayor, ver 34: 29-36</a:t>
            </a:r>
            <a:r>
              <a:rPr lang="en-US" sz="2000" b="1" dirty="0"/>
              <a:t>).</a:t>
            </a:r>
          </a:p>
          <a:p>
            <a:r>
              <a:rPr lang="es-419" sz="2400" i="1" dirty="0"/>
              <a:t>Esta visión se basa en las representaciones de la realeza del antiguo Cercano Oriente, donde los reyes se sentaban en asientos elevados, con los pies descansando en un taburete (estrado).</a:t>
            </a:r>
          </a:p>
          <a:p>
            <a:pPr lvl="1"/>
            <a:r>
              <a:rPr lang="es-419" sz="1800" b="1" dirty="0"/>
              <a:t>Aquí, el cielo es el techo para los humanos, pero solo el estrado para Yahvé, y la tierra entera es el estrado de sus pies (ver </a:t>
            </a:r>
            <a:r>
              <a:rPr lang="es-419" sz="1800" b="1" dirty="0" err="1"/>
              <a:t>Is</a:t>
            </a:r>
            <a:r>
              <a:rPr lang="es-419" sz="1800" b="1" dirty="0"/>
              <a:t>. 66: 1).</a:t>
            </a:r>
          </a:p>
          <a:p>
            <a:pPr lvl="1"/>
            <a:r>
              <a:rPr lang="es-419" sz="1800" b="1" dirty="0"/>
              <a:t>El hecho de que los líderes comieran y bebieran en la presencia de Dios, su nuevo Rey, constituye una comida de pacto, reconociendo su provisión y su dependencia de </a:t>
            </a:r>
            <a:r>
              <a:rPr lang="es-419" sz="1800" b="1"/>
              <a:t>él (ver 1 </a:t>
            </a:r>
            <a:r>
              <a:rPr lang="es-419" sz="1800" b="1" dirty="0"/>
              <a:t>Reyes 1:25).</a:t>
            </a:r>
            <a:endParaRPr lang="en-US" sz="2000" b="1" dirty="0"/>
          </a:p>
        </p:txBody>
      </p:sp>
      <p:sp>
        <p:nvSpPr>
          <p:cNvPr id="4" name="Slide Number Placeholder 3">
            <a:extLst>
              <a:ext uri="{FF2B5EF4-FFF2-40B4-BE49-F238E27FC236}">
                <a16:creationId xmlns:a16="http://schemas.microsoft.com/office/drawing/2014/main" id="{25508E03-00C2-450F-A9EB-F15804543ABB}"/>
              </a:ext>
            </a:extLst>
          </p:cNvPr>
          <p:cNvSpPr>
            <a:spLocks noGrp="1"/>
          </p:cNvSpPr>
          <p:nvPr>
            <p:ph type="sldNum" sz="quarter" idx="12"/>
          </p:nvPr>
        </p:nvSpPr>
        <p:spPr>
          <a:xfrm>
            <a:off x="11178540" y="6429466"/>
            <a:ext cx="69034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71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additive="base">
                                        <p:cTn id="2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0BC169D1-A7AF-44B4-AF86-155EAF155A0D}"/>
              </a:ext>
            </a:extLst>
          </p:cNvPr>
          <p:cNvSpPr>
            <a:spLocks noGrp="1" noChangeArrowheads="1"/>
          </p:cNvSpPr>
          <p:nvPr>
            <p:ph type="ctrTitle"/>
          </p:nvPr>
        </p:nvSpPr>
        <p:spPr>
          <a:xfrm>
            <a:off x="2697480" y="2628900"/>
            <a:ext cx="8735502" cy="2849880"/>
          </a:xfrm>
        </p:spPr>
        <p:txBody>
          <a:bodyPr/>
          <a:lstStyle/>
          <a:p>
            <a:pPr algn="r" eaLnBrk="1" hangingPunct="1">
              <a:defRPr/>
            </a:pPr>
            <a:br>
              <a:rPr lang="en-US" altLang="en-US" sz="9600" dirty="0">
                <a:latin typeface="Mistral" panose="03090702030407020403" pitchFamily="66" charset="0"/>
              </a:rPr>
            </a:br>
            <a:r>
              <a:rPr lang="en-US" altLang="en-US" sz="9600" dirty="0">
                <a:latin typeface="Mistral" panose="03090702030407020403" pitchFamily="66" charset="0"/>
              </a:rPr>
              <a:t>El </a:t>
            </a:r>
            <a:r>
              <a:rPr lang="en-US" altLang="en-US" sz="9600" dirty="0" err="1">
                <a:latin typeface="Mistral" panose="03090702030407020403" pitchFamily="66" charset="0"/>
              </a:rPr>
              <a:t>Tabernáculo</a:t>
            </a:r>
            <a:endParaRPr lang="en-US" altLang="en-US" sz="9600" dirty="0">
              <a:latin typeface="Mistral" panose="03090702030407020403" pitchFamily="66" charset="0"/>
            </a:endParaRPr>
          </a:p>
        </p:txBody>
      </p:sp>
    </p:spTree>
    <p:extLst>
      <p:ext uri="{BB962C8B-B14F-4D97-AF65-F5344CB8AC3E}">
        <p14:creationId xmlns:p14="http://schemas.microsoft.com/office/powerpoint/2010/main" val="11308933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02FA-1422-4BF2-A5D2-2E58182A7C13}"/>
              </a:ext>
            </a:extLst>
          </p:cNvPr>
          <p:cNvSpPr>
            <a:spLocks noGrp="1"/>
          </p:cNvSpPr>
          <p:nvPr>
            <p:ph type="title"/>
          </p:nvPr>
        </p:nvSpPr>
        <p:spPr>
          <a:xfrm>
            <a:off x="1028700" y="157162"/>
            <a:ext cx="8229600" cy="1139825"/>
          </a:xfrm>
        </p:spPr>
        <p:txBody>
          <a:bodyPr>
            <a:normAutofit/>
          </a:bodyPr>
          <a:lstStyle/>
          <a:p>
            <a:pPr>
              <a:defRPr/>
            </a:pPr>
            <a:r>
              <a:rPr lang="en-US" sz="4000" dirty="0" err="1">
                <a:solidFill>
                  <a:srgbClr val="C00000"/>
                </a:solidFill>
              </a:rPr>
              <a:t>Culto</a:t>
            </a:r>
            <a:r>
              <a:rPr lang="en-US" sz="4000" dirty="0">
                <a:solidFill>
                  <a:srgbClr val="C00000"/>
                </a:solidFill>
              </a:rPr>
              <a:t> y Ritual</a:t>
            </a:r>
          </a:p>
        </p:txBody>
      </p:sp>
      <p:sp>
        <p:nvSpPr>
          <p:cNvPr id="6" name="Content Placeholder 5">
            <a:extLst>
              <a:ext uri="{FF2B5EF4-FFF2-40B4-BE49-F238E27FC236}">
                <a16:creationId xmlns:a16="http://schemas.microsoft.com/office/drawing/2014/main" id="{0E932F8D-BEBB-4372-8072-FF1B06E44C40}"/>
              </a:ext>
            </a:extLst>
          </p:cNvPr>
          <p:cNvSpPr>
            <a:spLocks noGrp="1"/>
          </p:cNvSpPr>
          <p:nvPr>
            <p:ph idx="1"/>
          </p:nvPr>
        </p:nvSpPr>
        <p:spPr>
          <a:xfrm>
            <a:off x="1028700" y="1216026"/>
            <a:ext cx="10325100" cy="5484812"/>
          </a:xfrm>
        </p:spPr>
        <p:txBody>
          <a:bodyPr>
            <a:normAutofit/>
          </a:bodyPr>
          <a:lstStyle/>
          <a:p>
            <a:pPr marL="0" indent="0">
              <a:buNone/>
              <a:defRPr/>
            </a:pPr>
            <a:r>
              <a:rPr lang="es-419" sz="2800" b="1" dirty="0">
                <a:solidFill>
                  <a:srgbClr val="FF0000"/>
                </a:solidFill>
              </a:rPr>
              <a:t>Estar al lado de la ley y el pacto era un culto y un ritual, y gran parte del resto de Éxodo, todo Levítico y gran parte de Números se refiere a este aspecto de la vida nacional de Israel</a:t>
            </a:r>
            <a:r>
              <a:rPr lang="en-US" sz="2800" b="1" dirty="0">
                <a:solidFill>
                  <a:srgbClr val="FF0000"/>
                </a:solidFill>
              </a:rPr>
              <a:t>.</a:t>
            </a:r>
          </a:p>
          <a:p>
            <a:pPr>
              <a:defRPr/>
            </a:pPr>
            <a:r>
              <a:rPr lang="es-419" sz="2400" i="1" dirty="0"/>
              <a:t>La práctica del templo israelita y la teología israelita son una y la misma.</a:t>
            </a:r>
          </a:p>
          <a:p>
            <a:pPr>
              <a:defRPr/>
            </a:pPr>
            <a:r>
              <a:rPr lang="es-419" sz="2400" i="1" dirty="0"/>
              <a:t>La teología de Israel se expresa en el ritual, no simplemente en palabras, incluida la estructura del santuario, la realización del sacrificio y la observancia de las leyes de pureza.</a:t>
            </a:r>
          </a:p>
          <a:p>
            <a:pPr>
              <a:defRPr/>
            </a:pPr>
            <a:r>
              <a:rPr lang="es-419" sz="2400" i="1" dirty="0"/>
              <a:t>Aquí, la naturaleza de Yahvé mismo se reveló en las antiguas formas de adoración</a:t>
            </a:r>
            <a:r>
              <a:rPr lang="en-US" sz="2400" i="1" dirty="0"/>
              <a:t>.</a:t>
            </a:r>
          </a:p>
        </p:txBody>
      </p:sp>
      <p:sp>
        <p:nvSpPr>
          <p:cNvPr id="5" name="Slide Number Placeholder 4">
            <a:extLst>
              <a:ext uri="{FF2B5EF4-FFF2-40B4-BE49-F238E27FC236}">
                <a16:creationId xmlns:a16="http://schemas.microsoft.com/office/drawing/2014/main" id="{DBB79EB3-248D-458C-9400-5A796ED642FF}"/>
              </a:ext>
            </a:extLst>
          </p:cNvPr>
          <p:cNvSpPr>
            <a:spLocks noGrp="1"/>
          </p:cNvSpPr>
          <p:nvPr>
            <p:ph type="sldNum" sz="quarter" idx="12"/>
          </p:nvPr>
        </p:nvSpPr>
        <p:spPr>
          <a:xfrm>
            <a:off x="10858500" y="6332220"/>
            <a:ext cx="1010380" cy="38925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B43A4E-F518-4897-AA4C-DDF4759162EB}"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 calcmode="lin" valueType="num">
                                      <p:cBhvr additive="base">
                                        <p:cTn id="14"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calcmode="lin" valueType="num">
                                      <p:cBhvr additive="base">
                                        <p:cTn id="2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 calcmode="lin" valueType="num">
                                      <p:cBhvr additive="base">
                                        <p:cTn id="26"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456745-3744-4D66-8B27-7DEE7B4BAB01}"/>
              </a:ext>
            </a:extLst>
          </p:cNvPr>
          <p:cNvSpPr>
            <a:spLocks noGrp="1"/>
          </p:cNvSpPr>
          <p:nvPr>
            <p:ph idx="1"/>
          </p:nvPr>
        </p:nvSpPr>
        <p:spPr>
          <a:xfrm>
            <a:off x="754380" y="586740"/>
            <a:ext cx="4274820" cy="3916680"/>
          </a:xfrm>
          <a:solidFill>
            <a:schemeClr val="accent4">
              <a:lumMod val="50000"/>
            </a:schemeClr>
          </a:solidFill>
        </p:spPr>
        <p:txBody>
          <a:bodyPr/>
          <a:lstStyle/>
          <a:p>
            <a:pPr marL="0" indent="0">
              <a:buNone/>
              <a:defRPr/>
            </a:pPr>
            <a:r>
              <a:rPr lang="en-US" sz="3200" b="1" dirty="0">
                <a:solidFill>
                  <a:srgbClr val="FFC000"/>
                </a:solidFill>
              </a:rPr>
              <a:t>El </a:t>
            </a:r>
            <a:r>
              <a:rPr lang="en-US" sz="3200" b="1" dirty="0" err="1">
                <a:solidFill>
                  <a:srgbClr val="FFC000"/>
                </a:solidFill>
              </a:rPr>
              <a:t>culto</a:t>
            </a:r>
            <a:endParaRPr lang="en-US" sz="3200" b="1" dirty="0">
              <a:solidFill>
                <a:srgbClr val="FFC000"/>
              </a:solidFill>
            </a:endParaRPr>
          </a:p>
          <a:p>
            <a:pPr marL="0" indent="0">
              <a:buNone/>
              <a:defRPr/>
            </a:pPr>
            <a:r>
              <a:rPr lang="es-419" sz="2800" i="1" dirty="0">
                <a:solidFill>
                  <a:schemeClr val="bg1"/>
                </a:solidFill>
              </a:rPr>
              <a:t>El término "culto", cuando lo usan los eruditos, se refiere al sistema de adoración mediante el uso de un santuario, sancta y rituales.</a:t>
            </a:r>
            <a:endParaRPr lang="en-US" sz="2800" i="1" dirty="0">
              <a:solidFill>
                <a:schemeClr val="bg1"/>
              </a:solidFill>
            </a:endParaRPr>
          </a:p>
        </p:txBody>
      </p:sp>
      <p:sp>
        <p:nvSpPr>
          <p:cNvPr id="4" name="Text Placeholder 3">
            <a:extLst>
              <a:ext uri="{FF2B5EF4-FFF2-40B4-BE49-F238E27FC236}">
                <a16:creationId xmlns:a16="http://schemas.microsoft.com/office/drawing/2014/main" id="{39A49C2D-2D16-40C8-8573-F5ED6AD1F8B6}"/>
              </a:ext>
            </a:extLst>
          </p:cNvPr>
          <p:cNvSpPr>
            <a:spLocks noGrp="1"/>
          </p:cNvSpPr>
          <p:nvPr>
            <p:ph type="body" sz="half" idx="2"/>
          </p:nvPr>
        </p:nvSpPr>
        <p:spPr>
          <a:xfrm>
            <a:off x="5638800" y="1554480"/>
            <a:ext cx="6042660" cy="4297680"/>
          </a:xfrm>
          <a:solidFill>
            <a:schemeClr val="bg1">
              <a:lumMod val="60000"/>
              <a:lumOff val="40000"/>
            </a:schemeClr>
          </a:solidFill>
        </p:spPr>
        <p:txBody>
          <a:bodyPr>
            <a:normAutofit/>
          </a:bodyPr>
          <a:lstStyle/>
          <a:p>
            <a:pPr>
              <a:defRPr/>
            </a:pPr>
            <a:r>
              <a:rPr lang="en-US" sz="2800" b="1" dirty="0">
                <a:solidFill>
                  <a:srgbClr val="002060"/>
                </a:solidFill>
              </a:rPr>
              <a:t>  El </a:t>
            </a:r>
            <a:r>
              <a:rPr lang="en-US" sz="2800" b="1" dirty="0" err="1">
                <a:solidFill>
                  <a:srgbClr val="002060"/>
                </a:solidFill>
              </a:rPr>
              <a:t>Santuario</a:t>
            </a:r>
            <a:r>
              <a:rPr lang="en-US" sz="2800" b="1" dirty="0">
                <a:solidFill>
                  <a:srgbClr val="002060"/>
                </a:solidFill>
              </a:rPr>
              <a:t>:</a:t>
            </a:r>
          </a:p>
          <a:p>
            <a:pPr>
              <a:spcBef>
                <a:spcPts val="600"/>
              </a:spcBef>
              <a:defRPr/>
            </a:pPr>
            <a:r>
              <a:rPr lang="en-US" sz="2400" i="1" dirty="0"/>
              <a:t> </a:t>
            </a:r>
            <a:r>
              <a:rPr lang="es-419" sz="2400" i="1" dirty="0"/>
              <a:t>Un lugar considerado sagrado (por ejemplo, un santuario, templo)</a:t>
            </a:r>
            <a:endParaRPr lang="en-US" sz="2400" i="1" dirty="0"/>
          </a:p>
          <a:p>
            <a:pPr>
              <a:defRPr/>
            </a:pPr>
            <a:r>
              <a:rPr lang="en-US" sz="2800" b="1" dirty="0">
                <a:solidFill>
                  <a:srgbClr val="002060"/>
                </a:solidFill>
              </a:rPr>
              <a:t>  El Sancta:</a:t>
            </a:r>
          </a:p>
          <a:p>
            <a:pPr>
              <a:spcBef>
                <a:spcPts val="600"/>
              </a:spcBef>
              <a:defRPr/>
            </a:pPr>
            <a:r>
              <a:rPr lang="en-US" sz="2400" i="1" dirty="0"/>
              <a:t> </a:t>
            </a:r>
            <a:r>
              <a:rPr lang="es-419" sz="2400" i="1" dirty="0"/>
              <a:t>Objetos sagrados (altares, fuentes, cuencos, etc.)</a:t>
            </a:r>
            <a:endParaRPr lang="en-US" sz="2400" i="1" dirty="0"/>
          </a:p>
          <a:p>
            <a:pPr>
              <a:defRPr/>
            </a:pPr>
            <a:r>
              <a:rPr lang="en-US" sz="2800" b="1" dirty="0">
                <a:solidFill>
                  <a:srgbClr val="002060"/>
                </a:solidFill>
              </a:rPr>
              <a:t>  Los </a:t>
            </a:r>
            <a:r>
              <a:rPr lang="en-US" sz="2800" b="1" dirty="0" err="1">
                <a:solidFill>
                  <a:srgbClr val="002060"/>
                </a:solidFill>
              </a:rPr>
              <a:t>Rituales</a:t>
            </a:r>
            <a:r>
              <a:rPr lang="en-US" sz="2800" b="1" dirty="0">
                <a:solidFill>
                  <a:srgbClr val="002060"/>
                </a:solidFill>
              </a:rPr>
              <a:t>:</a:t>
            </a:r>
          </a:p>
          <a:p>
            <a:pPr>
              <a:spcBef>
                <a:spcPts val="600"/>
              </a:spcBef>
              <a:defRPr/>
            </a:pPr>
            <a:r>
              <a:rPr lang="en-US" sz="2400" i="1" dirty="0"/>
              <a:t> Sistema de palabras y </a:t>
            </a:r>
            <a:r>
              <a:rPr lang="en-US" sz="2400" i="1" dirty="0" err="1"/>
              <a:t>actividades</a:t>
            </a:r>
            <a:r>
              <a:rPr lang="en-US" sz="2400" i="1" dirty="0"/>
              <a:t> </a:t>
            </a:r>
            <a:r>
              <a:rPr lang="en-US" sz="2400" i="1" dirty="0" err="1"/>
              <a:t>formalizadas</a:t>
            </a:r>
            <a:r>
              <a:rPr lang="en-US" sz="2400" i="1" dirty="0"/>
              <a:t> </a:t>
            </a:r>
            <a:r>
              <a:rPr lang="en-US" sz="2400" i="1" dirty="0" err="1"/>
              <a:t>denominadas</a:t>
            </a:r>
            <a:r>
              <a:rPr lang="en-US" sz="2400" i="1" dirty="0"/>
              <a:t> </a:t>
            </a:r>
            <a:r>
              <a:rPr lang="en-US" sz="2400" i="1" dirty="0" err="1"/>
              <a:t>individualmente</a:t>
            </a:r>
            <a:r>
              <a:rPr lang="en-US" sz="2400" i="1" dirty="0"/>
              <a:t> </a:t>
            </a:r>
            <a:r>
              <a:rPr lang="en-US" sz="2400" i="1" dirty="0" err="1"/>
              <a:t>como</a:t>
            </a:r>
            <a:r>
              <a:rPr lang="en-US" sz="2400" i="1" dirty="0"/>
              <a:t> "</a:t>
            </a:r>
            <a:r>
              <a:rPr lang="en-US" sz="2400" i="1" dirty="0" err="1"/>
              <a:t>ritos</a:t>
            </a:r>
            <a:r>
              <a:rPr lang="en-US" sz="2400" i="1" dirty="0"/>
              <a:t>".</a:t>
            </a:r>
          </a:p>
        </p:txBody>
      </p:sp>
      <p:sp>
        <p:nvSpPr>
          <p:cNvPr id="5" name="Slide Number Placeholder 4">
            <a:extLst>
              <a:ext uri="{FF2B5EF4-FFF2-40B4-BE49-F238E27FC236}">
                <a16:creationId xmlns:a16="http://schemas.microsoft.com/office/drawing/2014/main" id="{FBCA9B93-32C2-4248-BA27-9160D6AE92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099A8-5515-48C0-8803-5112319B3260}"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 calcmode="lin" valueType="num">
                                      <p:cBhvr additive="base">
                                        <p:cTn id="15"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4">
                                            <p:bg/>
                                          </p:spTgt>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additive="base">
                                        <p:cTn id="20"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 calcmode="lin" valueType="num">
                                      <p:cBhvr additive="base">
                                        <p:cTn id="3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 calcmode="lin" valueType="num">
                                      <p:cBhvr additive="base">
                                        <p:cTn id="40"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4">
                                            <p:txEl>
                                              <p:pRg st="4" end="4"/>
                                            </p:txEl>
                                          </p:spTgt>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 calcmode="lin" valueType="num">
                                      <p:cBhvr additive="base">
                                        <p:cTn id="44"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9E07F6E-E8A3-4627-B32B-6D575D68CD32}"/>
              </a:ext>
            </a:extLst>
          </p:cNvPr>
          <p:cNvSpPr>
            <a:spLocks noGrp="1"/>
          </p:cNvSpPr>
          <p:nvPr>
            <p:ph type="sldNum" sz="quarter" idx="12"/>
          </p:nvPr>
        </p:nvSpPr>
        <p:spPr>
          <a:xfrm>
            <a:off x="11064240" y="6429466"/>
            <a:ext cx="80464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7DB1F-A80D-4F2A-BF63-83482899DCB2}" type="slidenum">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2130" name="Rectangle 2">
            <a:extLst>
              <a:ext uri="{FF2B5EF4-FFF2-40B4-BE49-F238E27FC236}">
                <a16:creationId xmlns:a16="http://schemas.microsoft.com/office/drawing/2014/main" id="{79535522-BD60-47C7-8465-DE458B52842A}"/>
              </a:ext>
            </a:extLst>
          </p:cNvPr>
          <p:cNvSpPr>
            <a:spLocks noGrp="1" noChangeArrowheads="1"/>
          </p:cNvSpPr>
          <p:nvPr>
            <p:ph type="title"/>
          </p:nvPr>
        </p:nvSpPr>
        <p:spPr>
          <a:xfrm>
            <a:off x="838200" y="616818"/>
            <a:ext cx="10515600" cy="637198"/>
          </a:xfrm>
        </p:spPr>
        <p:txBody>
          <a:bodyPr>
            <a:noAutofit/>
          </a:bodyPr>
          <a:lstStyle/>
          <a:p>
            <a:pPr>
              <a:defRPr/>
            </a:pP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El </a:t>
            </a:r>
            <a:r>
              <a:rPr lang="en-US" alt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Tabernáculo</a:t>
            </a: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o </a:t>
            </a:r>
            <a:r>
              <a:rPr lang="en-US" alt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Santuario</a:t>
            </a: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(25-31)</a:t>
            </a:r>
          </a:p>
        </p:txBody>
      </p:sp>
      <p:sp>
        <p:nvSpPr>
          <p:cNvPr id="432131" name="Rectangle 3">
            <a:extLst>
              <a:ext uri="{FF2B5EF4-FFF2-40B4-BE49-F238E27FC236}">
                <a16:creationId xmlns:a16="http://schemas.microsoft.com/office/drawing/2014/main" id="{EAC319CC-367F-488E-A322-2675026E9FE6}"/>
              </a:ext>
            </a:extLst>
          </p:cNvPr>
          <p:cNvSpPr>
            <a:spLocks noGrp="1" noChangeArrowheads="1"/>
          </p:cNvSpPr>
          <p:nvPr>
            <p:ph type="body" idx="1"/>
          </p:nvPr>
        </p:nvSpPr>
        <p:spPr>
          <a:xfrm>
            <a:off x="838200" y="1736188"/>
            <a:ext cx="10515600" cy="4798677"/>
          </a:xfrm>
        </p:spPr>
        <p:txBody>
          <a:bodyPr>
            <a:normAutofit fontScale="92500"/>
          </a:bodyPr>
          <a:lstStyle/>
          <a:p>
            <a:pPr>
              <a:buNone/>
              <a:defRPr/>
            </a:pPr>
            <a:r>
              <a:rPr lang="es-419" altLang="en-US" sz="2800" b="1" dirty="0">
                <a:solidFill>
                  <a:srgbClr val="002060"/>
                </a:solidFill>
                <a:latin typeface="Comic Sans MS" panose="030F0702030302020204" pitchFamily="66" charset="0"/>
                <a:cs typeface="DaunPenh" panose="01010101010101010101" pitchFamily="2" charset="0"/>
              </a:rPr>
              <a:t>Mientras Moisés estaba en el monte. Sinaí durante 40 días y noches (24:18), Yahvé le reveló la arquitectura de un centro de adoración móvil</a:t>
            </a:r>
            <a:r>
              <a:rPr lang="en-US" altLang="en-US" sz="2800" b="1" dirty="0">
                <a:solidFill>
                  <a:srgbClr val="002060"/>
                </a:solidFill>
                <a:latin typeface="Comic Sans MS" panose="030F0702030302020204" pitchFamily="66" charset="0"/>
                <a:cs typeface="DaunPenh" panose="01010101010101010101" pitchFamily="2" charset="0"/>
              </a:rPr>
              <a:t>.</a:t>
            </a:r>
          </a:p>
          <a:p>
            <a:pPr>
              <a:defRPr/>
            </a:pPr>
            <a:r>
              <a:rPr lang="es-419" altLang="en-US" sz="2400" i="1" dirty="0">
                <a:latin typeface="Comic Sans MS" panose="030F0702030302020204" pitchFamily="66" charset="0"/>
                <a:cs typeface="DaunPenh" panose="01010101010101010101" pitchFamily="2" charset="0"/>
              </a:rPr>
              <a:t>Este santuario debía estar en el centro de la nación rodeado por círculos concéntricos de santidad (Lugar Santísimo, Lugar Santo, Patio).</a:t>
            </a:r>
          </a:p>
          <a:p>
            <a:pPr>
              <a:defRPr/>
            </a:pPr>
            <a:r>
              <a:rPr lang="es-419" altLang="en-US" sz="2400" i="1" dirty="0">
                <a:latin typeface="Comic Sans MS" panose="030F0702030302020204" pitchFamily="66" charset="0"/>
                <a:cs typeface="DaunPenh" panose="01010101010101010101" pitchFamily="2" charset="0"/>
              </a:rPr>
              <a:t>El mueble más sagrado era el Arca de la Alianza que contenía los Diez Mandamientos.</a:t>
            </a:r>
          </a:p>
          <a:p>
            <a:pPr>
              <a:defRPr/>
            </a:pPr>
            <a:r>
              <a:rPr lang="es-419" altLang="en-US" sz="2400" i="1" dirty="0">
                <a:latin typeface="Comic Sans MS" panose="030F0702030302020204" pitchFamily="66" charset="0"/>
                <a:cs typeface="DaunPenh" panose="01010101010101010101" pitchFamily="2" charset="0"/>
              </a:rPr>
              <a:t>Porque la gloria de Yahvé que había envuelto el monte Sinaí más tarde se instalaría en el Tabernáculo, el Tabernáculo era una especie de monte Sinaí móvil (ver Sal. 68:17).</a:t>
            </a:r>
            <a:endParaRPr lang="en-US" altLang="en-US" sz="2400" i="1" dirty="0">
              <a:latin typeface="Comic Sans MS" panose="030F0702030302020204" pitchFamily="66" charset="0"/>
              <a:cs typeface="DaunPenh" panose="01010101010101010101"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32131">
                                            <p:txEl>
                                              <p:pRg st="0" end="0"/>
                                            </p:txEl>
                                          </p:spTgt>
                                        </p:tgtEl>
                                        <p:attrNameLst>
                                          <p:attrName>style.visibility</p:attrName>
                                        </p:attrNameLst>
                                      </p:cBhvr>
                                      <p:to>
                                        <p:strVal val="visible"/>
                                      </p:to>
                                    </p:set>
                                    <p:anim calcmode="lin" valueType="num">
                                      <p:cBhvr>
                                        <p:cTn id="7" dur="500" fill="hold"/>
                                        <p:tgtEl>
                                          <p:spTgt spid="4321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32131">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371108-0F6D-44CA-8DB3-929D865441E6}"/>
              </a:ext>
            </a:extLst>
          </p:cNvPr>
          <p:cNvSpPr txBox="1"/>
          <p:nvPr/>
        </p:nvSpPr>
        <p:spPr>
          <a:xfrm>
            <a:off x="1981200" y="4572000"/>
            <a:ext cx="2209800" cy="12192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Lucida Bright" panose="02020603050405020304" pitchFamily="18" charset="0"/>
                <a:ea typeface="+mn-ea"/>
                <a:cs typeface="+mn-cs"/>
              </a:rPr>
              <a:t>TRES METALES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Oro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Plata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err="1">
                <a:ln>
                  <a:noFill/>
                </a:ln>
                <a:solidFill>
                  <a:srgbClr val="9D90A0">
                    <a:lumMod val="75000"/>
                  </a:srgbClr>
                </a:solidFill>
                <a:effectLst/>
                <a:uLnTx/>
                <a:uFillTx/>
                <a:latin typeface="Lucida Bright" panose="02020603050405020304" pitchFamily="18" charset="0"/>
                <a:ea typeface="+mn-ea"/>
                <a:cs typeface="+mn-cs"/>
              </a:rPr>
              <a:t>Bronce</a:t>
            </a:r>
            <a:endParaRPr kumimoji="0" lang="en-US" sz="18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endParaRPr>
          </a:p>
        </p:txBody>
      </p:sp>
      <p:sp>
        <p:nvSpPr>
          <p:cNvPr id="3" name="TextBox 2">
            <a:extLst>
              <a:ext uri="{FF2B5EF4-FFF2-40B4-BE49-F238E27FC236}">
                <a16:creationId xmlns:a16="http://schemas.microsoft.com/office/drawing/2014/main" id="{E359DB25-DF42-4A2D-BDFF-65AF34F46033}"/>
              </a:ext>
            </a:extLst>
          </p:cNvPr>
          <p:cNvSpPr txBox="1"/>
          <p:nvPr/>
        </p:nvSpPr>
        <p:spPr>
          <a:xfrm>
            <a:off x="4495800" y="4549776"/>
            <a:ext cx="2667000" cy="2123658"/>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Lucida Bright" panose="02020603050405020304" pitchFamily="18" charset="0"/>
                <a:ea typeface="+mn-ea"/>
                <a:cs typeface="+mn-cs"/>
              </a:rPr>
              <a:t>SIETE TELAS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Hilo de </a:t>
            </a:r>
            <a:r>
              <a:rPr kumimoji="0" lang="en-US" sz="1600" b="0" i="1" u="none" strike="noStrike" kern="1200" cap="none" spc="0" normalizeH="0" baseline="0" noProof="0" dirty="0" err="1">
                <a:ln>
                  <a:noFill/>
                </a:ln>
                <a:solidFill>
                  <a:srgbClr val="9D90A0">
                    <a:lumMod val="75000"/>
                  </a:srgbClr>
                </a:solidFill>
                <a:effectLst/>
                <a:uLnTx/>
                <a:uFillTx/>
                <a:latin typeface="Lucida Bright" panose="02020603050405020304" pitchFamily="18" charset="0"/>
                <a:ea typeface="+mn-ea"/>
                <a:cs typeface="+mn-cs"/>
              </a:rPr>
              <a:t>lana</a:t>
            </a:r>
            <a:r>
              <a:rPr kumimoji="0" lang="en-US" sz="16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 </a:t>
            </a:r>
            <a:r>
              <a:rPr kumimoji="0" lang="en-US" sz="1600" b="0" i="1" u="none" strike="noStrike" kern="1200" cap="none" spc="0" normalizeH="0" baseline="0" noProof="0" dirty="0" err="1">
                <a:ln>
                  <a:noFill/>
                </a:ln>
                <a:solidFill>
                  <a:srgbClr val="9D90A0">
                    <a:lumMod val="75000"/>
                  </a:srgbClr>
                </a:solidFill>
                <a:effectLst/>
                <a:uLnTx/>
                <a:uFillTx/>
                <a:latin typeface="Lucida Bright" panose="02020603050405020304" pitchFamily="18" charset="0"/>
                <a:ea typeface="+mn-ea"/>
                <a:cs typeface="+mn-cs"/>
              </a:rPr>
              <a:t>azul</a:t>
            </a:r>
            <a:endParaRPr kumimoji="0" lang="en-US" sz="16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Hilo de </a:t>
            </a:r>
            <a:r>
              <a:rPr kumimoji="0" lang="en-US" sz="1600" b="0" i="1" u="none" strike="noStrike" kern="1200" cap="none" spc="0" normalizeH="0" baseline="0" noProof="0" dirty="0" err="1">
                <a:ln>
                  <a:noFill/>
                </a:ln>
                <a:solidFill>
                  <a:srgbClr val="9D90A0">
                    <a:lumMod val="75000"/>
                  </a:srgbClr>
                </a:solidFill>
                <a:effectLst/>
                <a:uLnTx/>
                <a:uFillTx/>
                <a:latin typeface="Lucida Bright" panose="02020603050405020304" pitchFamily="18" charset="0"/>
                <a:ea typeface="+mn-ea"/>
                <a:cs typeface="+mn-cs"/>
              </a:rPr>
              <a:t>lana</a:t>
            </a:r>
            <a:r>
              <a:rPr kumimoji="0" lang="en-US" sz="16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 </a:t>
            </a:r>
            <a:r>
              <a:rPr kumimoji="0" lang="en-US" sz="1600" b="0" i="1" u="none" strike="noStrike" kern="1200" cap="none" spc="0" normalizeH="0" baseline="0" noProof="0" dirty="0" err="1">
                <a:ln>
                  <a:noFill/>
                </a:ln>
                <a:solidFill>
                  <a:srgbClr val="9D90A0">
                    <a:lumMod val="75000"/>
                  </a:srgbClr>
                </a:solidFill>
                <a:effectLst/>
                <a:uLnTx/>
                <a:uFillTx/>
                <a:latin typeface="Lucida Bright" panose="02020603050405020304" pitchFamily="18" charset="0"/>
                <a:ea typeface="+mn-ea"/>
                <a:cs typeface="+mn-cs"/>
              </a:rPr>
              <a:t>morado</a:t>
            </a:r>
            <a:endParaRPr kumimoji="0" lang="en-US" sz="16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Hilo de </a:t>
            </a:r>
            <a:r>
              <a:rPr kumimoji="0" lang="en-US" sz="1600" b="0" i="1" u="none" strike="noStrike" kern="1200" cap="none" spc="0" normalizeH="0" baseline="0" noProof="0" dirty="0" err="1">
                <a:ln>
                  <a:noFill/>
                </a:ln>
                <a:solidFill>
                  <a:srgbClr val="9D90A0">
                    <a:lumMod val="75000"/>
                  </a:srgbClr>
                </a:solidFill>
                <a:effectLst/>
                <a:uLnTx/>
                <a:uFillTx/>
                <a:latin typeface="Lucida Bright" panose="02020603050405020304" pitchFamily="18" charset="0"/>
                <a:ea typeface="+mn-ea"/>
                <a:cs typeface="+mn-cs"/>
              </a:rPr>
              <a:t>lana</a:t>
            </a:r>
            <a:r>
              <a:rPr kumimoji="0" lang="en-US" sz="16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 </a:t>
            </a:r>
            <a:r>
              <a:rPr kumimoji="0" lang="en-US" sz="1600" b="0" i="1" u="none" strike="noStrike" kern="1200" cap="none" spc="0" normalizeH="0" baseline="0" noProof="0" dirty="0" err="1">
                <a:ln>
                  <a:noFill/>
                </a:ln>
                <a:solidFill>
                  <a:srgbClr val="9D90A0">
                    <a:lumMod val="75000"/>
                  </a:srgbClr>
                </a:solidFill>
                <a:effectLst/>
                <a:uLnTx/>
                <a:uFillTx/>
                <a:latin typeface="Lucida Bright" panose="02020603050405020304" pitchFamily="18" charset="0"/>
                <a:ea typeface="+mn-ea"/>
                <a:cs typeface="+mn-cs"/>
              </a:rPr>
              <a:t>carmesí</a:t>
            </a:r>
            <a:endParaRPr kumimoji="0" lang="en-US" sz="16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Lino </a:t>
            </a:r>
            <a:r>
              <a:rPr kumimoji="0" lang="en-US" sz="1600" b="0" i="1" u="none" strike="noStrike" kern="1200" cap="none" spc="0" normalizeH="0" baseline="0" noProof="0" dirty="0" err="1">
                <a:ln>
                  <a:noFill/>
                </a:ln>
                <a:solidFill>
                  <a:srgbClr val="9D90A0">
                    <a:lumMod val="75000"/>
                  </a:srgbClr>
                </a:solidFill>
                <a:effectLst/>
                <a:uLnTx/>
                <a:uFillTx/>
                <a:latin typeface="Lucida Bright" panose="02020603050405020304" pitchFamily="18" charset="0"/>
                <a:ea typeface="+mn-ea"/>
                <a:cs typeface="+mn-cs"/>
              </a:rPr>
              <a:t>fino</a:t>
            </a:r>
            <a:endParaRPr kumimoji="0" lang="en-US" sz="16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err="1">
                <a:ln>
                  <a:noFill/>
                </a:ln>
                <a:solidFill>
                  <a:srgbClr val="9D90A0">
                    <a:lumMod val="75000"/>
                  </a:srgbClr>
                </a:solidFill>
                <a:effectLst/>
                <a:uLnTx/>
                <a:uFillTx/>
                <a:latin typeface="Lucida Bright" panose="02020603050405020304" pitchFamily="18" charset="0"/>
                <a:ea typeface="+mn-ea"/>
                <a:cs typeface="+mn-cs"/>
              </a:rPr>
              <a:t>Pelo</a:t>
            </a:r>
            <a:r>
              <a:rPr kumimoji="0" lang="en-US" sz="16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 de </a:t>
            </a:r>
            <a:r>
              <a:rPr kumimoji="0" lang="en-US" sz="1600" b="0" i="1" u="none" strike="noStrike" kern="1200" cap="none" spc="0" normalizeH="0" baseline="0" noProof="0" dirty="0" err="1">
                <a:ln>
                  <a:noFill/>
                </a:ln>
                <a:solidFill>
                  <a:srgbClr val="9D90A0">
                    <a:lumMod val="75000"/>
                  </a:srgbClr>
                </a:solidFill>
                <a:effectLst/>
                <a:uLnTx/>
                <a:uFillTx/>
                <a:latin typeface="Lucida Bright" panose="02020603050405020304" pitchFamily="18" charset="0"/>
                <a:ea typeface="+mn-ea"/>
                <a:cs typeface="+mn-cs"/>
              </a:rPr>
              <a:t>cabra</a:t>
            </a:r>
            <a:endParaRPr kumimoji="0" lang="en-US" sz="16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err="1">
                <a:ln>
                  <a:noFill/>
                </a:ln>
                <a:solidFill>
                  <a:srgbClr val="9D90A0">
                    <a:lumMod val="75000"/>
                  </a:srgbClr>
                </a:solidFill>
                <a:effectLst/>
                <a:uLnTx/>
                <a:uFillTx/>
                <a:latin typeface="Lucida Bright" panose="02020603050405020304" pitchFamily="18" charset="0"/>
                <a:ea typeface="+mn-ea"/>
                <a:cs typeface="+mn-cs"/>
              </a:rPr>
              <a:t>Pieles</a:t>
            </a:r>
            <a:r>
              <a:rPr kumimoji="0" lang="en-US" sz="16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 de </a:t>
            </a:r>
            <a:r>
              <a:rPr kumimoji="0" lang="en-US" sz="1600" b="0" i="1" u="none" strike="noStrike" kern="1200" cap="none" spc="0" normalizeH="0" baseline="0" noProof="0" dirty="0" err="1">
                <a:ln>
                  <a:noFill/>
                </a:ln>
                <a:solidFill>
                  <a:srgbClr val="9D90A0">
                    <a:lumMod val="75000"/>
                  </a:srgbClr>
                </a:solidFill>
                <a:effectLst/>
                <a:uLnTx/>
                <a:uFillTx/>
                <a:latin typeface="Lucida Bright" panose="02020603050405020304" pitchFamily="18" charset="0"/>
                <a:ea typeface="+mn-ea"/>
                <a:cs typeface="+mn-cs"/>
              </a:rPr>
              <a:t>carnero</a:t>
            </a:r>
            <a:endParaRPr kumimoji="0" lang="en-US" sz="16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Cuero</a:t>
            </a:r>
          </a:p>
        </p:txBody>
      </p:sp>
      <p:sp>
        <p:nvSpPr>
          <p:cNvPr id="4" name="TextBox 3">
            <a:extLst>
              <a:ext uri="{FF2B5EF4-FFF2-40B4-BE49-F238E27FC236}">
                <a16:creationId xmlns:a16="http://schemas.microsoft.com/office/drawing/2014/main" id="{9958B620-DE8B-4151-AF2E-8B8E42D13B7E}"/>
              </a:ext>
            </a:extLst>
          </p:cNvPr>
          <p:cNvSpPr txBox="1"/>
          <p:nvPr/>
        </p:nvSpPr>
        <p:spPr>
          <a:xfrm>
            <a:off x="7467600" y="4572001"/>
            <a:ext cx="3276600" cy="147796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Lucida Bright" panose="02020603050405020304" pitchFamily="18" charset="0"/>
                <a:ea typeface="+mn-ea"/>
                <a:cs typeface="+mn-cs"/>
              </a:rPr>
              <a:t>OTROS MATERIALES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Madera de acacia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err="1">
                <a:ln>
                  <a:noFill/>
                </a:ln>
                <a:solidFill>
                  <a:srgbClr val="9D90A0">
                    <a:lumMod val="75000"/>
                  </a:srgbClr>
                </a:solidFill>
                <a:effectLst/>
                <a:uLnTx/>
                <a:uFillTx/>
                <a:latin typeface="Lucida Bright" panose="02020603050405020304" pitchFamily="18" charset="0"/>
                <a:ea typeface="+mn-ea"/>
                <a:cs typeface="+mn-cs"/>
              </a:rPr>
              <a:t>Petróleo</a:t>
            </a:r>
            <a:endParaRPr kumimoji="0" lang="en-US" sz="18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err="1">
                <a:ln>
                  <a:noFill/>
                </a:ln>
                <a:solidFill>
                  <a:srgbClr val="9D90A0">
                    <a:lumMod val="75000"/>
                  </a:srgbClr>
                </a:solidFill>
                <a:effectLst/>
                <a:uLnTx/>
                <a:uFillTx/>
                <a:latin typeface="Lucida Bright" panose="02020603050405020304" pitchFamily="18" charset="0"/>
                <a:ea typeface="+mn-ea"/>
                <a:cs typeface="+mn-cs"/>
              </a:rPr>
              <a:t>Especias</a:t>
            </a:r>
            <a:endParaRPr kumimoji="0" lang="en-US" sz="18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Piedras </a:t>
            </a:r>
            <a:r>
              <a:rPr kumimoji="0" lang="en-US" sz="1800" b="0" i="1" u="none" strike="noStrike" kern="1200" cap="none" spc="0" normalizeH="0" baseline="0" noProof="0" dirty="0" err="1">
                <a:ln>
                  <a:noFill/>
                </a:ln>
                <a:solidFill>
                  <a:srgbClr val="9D90A0">
                    <a:lumMod val="75000"/>
                  </a:srgbClr>
                </a:solidFill>
                <a:effectLst/>
                <a:uLnTx/>
                <a:uFillTx/>
                <a:latin typeface="Lucida Bright" panose="02020603050405020304" pitchFamily="18" charset="0"/>
                <a:ea typeface="+mn-ea"/>
                <a:cs typeface="+mn-cs"/>
              </a:rPr>
              <a:t>preciosas</a:t>
            </a:r>
            <a:endParaRPr kumimoji="0" lang="en-US" sz="18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endParaRPr>
          </a:p>
        </p:txBody>
      </p:sp>
      <p:sp>
        <p:nvSpPr>
          <p:cNvPr id="5" name="TextBox 4">
            <a:extLst>
              <a:ext uri="{FF2B5EF4-FFF2-40B4-BE49-F238E27FC236}">
                <a16:creationId xmlns:a16="http://schemas.microsoft.com/office/drawing/2014/main" id="{F7D82F85-5A43-43C1-9350-29D81F0DCB7F}"/>
              </a:ext>
            </a:extLst>
          </p:cNvPr>
          <p:cNvSpPr txBox="1"/>
          <p:nvPr/>
        </p:nvSpPr>
        <p:spPr>
          <a:xfrm>
            <a:off x="1676400" y="4191000"/>
            <a:ext cx="8839200" cy="36988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800" b="0" i="0" u="none" strike="noStrike" kern="1200" cap="none" spc="0" normalizeH="0" baseline="0" noProof="0" dirty="0">
                <a:ln>
                  <a:noFill/>
                </a:ln>
                <a:solidFill>
                  <a:srgbClr val="4A66AC">
                    <a:lumMod val="75000"/>
                  </a:srgbClr>
                </a:solidFill>
                <a:effectLst/>
                <a:uLnTx/>
                <a:uFillTx/>
                <a:latin typeface="Arial Narrow" panose="020B0606020202030204" pitchFamily="34" charset="0"/>
                <a:ea typeface="+mn-ea"/>
                <a:cs typeface="+mn-cs"/>
              </a:rPr>
              <a:t>Los materiales en el tabernáculo reflejan diferentes niveles de santidad</a:t>
            </a:r>
            <a:r>
              <a:rPr kumimoji="0" lang="en-US" sz="1800" b="0" i="0" u="none" strike="noStrike" kern="1200" cap="none" spc="0" normalizeH="0" baseline="0" noProof="0" dirty="0">
                <a:ln>
                  <a:noFill/>
                </a:ln>
                <a:solidFill>
                  <a:prstClr val="white"/>
                </a:solidFill>
                <a:effectLst/>
                <a:uLnTx/>
                <a:uFillTx/>
                <a:latin typeface="Lucida Bright" panose="02020603050405020304" pitchFamily="18" charset="0"/>
                <a:ea typeface="+mn-ea"/>
                <a:cs typeface="+mn-cs"/>
              </a:rPr>
              <a:t>.</a:t>
            </a:r>
          </a:p>
        </p:txBody>
      </p:sp>
      <p:sp>
        <p:nvSpPr>
          <p:cNvPr id="7" name="Rectangle 6">
            <a:extLst>
              <a:ext uri="{FF2B5EF4-FFF2-40B4-BE49-F238E27FC236}">
                <a16:creationId xmlns:a16="http://schemas.microsoft.com/office/drawing/2014/main" id="{E3A51859-4872-4CDF-A3C9-54D22F2EC52D}"/>
              </a:ext>
            </a:extLst>
          </p:cNvPr>
          <p:cNvSpPr/>
          <p:nvPr/>
        </p:nvSpPr>
        <p:spPr>
          <a:xfrm>
            <a:off x="9982200" y="3962400"/>
            <a:ext cx="533400" cy="228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D1AB426-8EEC-4F6A-A6F7-B35960D93C83}"/>
              </a:ext>
            </a:extLst>
          </p:cNvPr>
          <p:cNvSpPr/>
          <p:nvPr/>
        </p:nvSpPr>
        <p:spPr>
          <a:xfrm>
            <a:off x="9304020" y="6326189"/>
            <a:ext cx="2057400" cy="5318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508B32D-3DE6-4480-8D66-490BC46A1109}"/>
              </a:ext>
            </a:extLst>
          </p:cNvPr>
          <p:cNvSpPr txBox="1"/>
          <p:nvPr/>
        </p:nvSpPr>
        <p:spPr>
          <a:xfrm>
            <a:off x="7467600" y="3275111"/>
            <a:ext cx="18364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400" b="1" i="0" u="none" strike="noStrike" kern="1200" cap="none" spc="0" normalizeH="0" baseline="0" noProof="0" dirty="0">
                <a:ln>
                  <a:noFill/>
                </a:ln>
                <a:solidFill>
                  <a:prstClr val="black"/>
                </a:solidFill>
                <a:effectLst/>
                <a:uLnTx/>
                <a:uFillTx/>
                <a:latin typeface="Calibri" panose="020F0502020204030204"/>
                <a:ea typeface="+mn-ea"/>
                <a:cs typeface="+mn-cs"/>
              </a:rPr>
              <a:t>Corte del Tabernáculo</a:t>
            </a:r>
          </a:p>
        </p:txBody>
      </p:sp>
      <p:sp>
        <p:nvSpPr>
          <p:cNvPr id="10" name="TextBox 9">
            <a:extLst>
              <a:ext uri="{FF2B5EF4-FFF2-40B4-BE49-F238E27FC236}">
                <a16:creationId xmlns:a16="http://schemas.microsoft.com/office/drawing/2014/main" id="{A123584B-8BFC-486D-9F77-9334C4E09529}"/>
              </a:ext>
            </a:extLst>
          </p:cNvPr>
          <p:cNvSpPr txBox="1"/>
          <p:nvPr/>
        </p:nvSpPr>
        <p:spPr>
          <a:xfrm>
            <a:off x="7467600" y="2482539"/>
            <a:ext cx="18364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400" b="1" i="0" u="none" strike="noStrike" kern="1200" cap="none" spc="0" normalizeH="0" baseline="0" noProof="0" dirty="0">
                <a:ln>
                  <a:noFill/>
                </a:ln>
                <a:solidFill>
                  <a:prstClr val="black"/>
                </a:solidFill>
                <a:effectLst/>
                <a:uLnTx/>
                <a:uFillTx/>
                <a:latin typeface="Calibri" panose="020F0502020204030204"/>
                <a:ea typeface="+mn-ea"/>
                <a:cs typeface="+mn-cs"/>
              </a:rPr>
              <a:t>Altar de Bronce de las ofrendas quemadas</a:t>
            </a:r>
          </a:p>
        </p:txBody>
      </p:sp>
      <p:sp>
        <p:nvSpPr>
          <p:cNvPr id="11" name="TextBox 10">
            <a:extLst>
              <a:ext uri="{FF2B5EF4-FFF2-40B4-BE49-F238E27FC236}">
                <a16:creationId xmlns:a16="http://schemas.microsoft.com/office/drawing/2014/main" id="{56EF9F68-7439-4583-BFFC-F94A11B4B1BF}"/>
              </a:ext>
            </a:extLst>
          </p:cNvPr>
          <p:cNvSpPr txBox="1"/>
          <p:nvPr/>
        </p:nvSpPr>
        <p:spPr>
          <a:xfrm>
            <a:off x="5512905" y="1941612"/>
            <a:ext cx="18364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Diagram&#10;&#10;Description automatically generated">
            <a:extLst>
              <a:ext uri="{FF2B5EF4-FFF2-40B4-BE49-F238E27FC236}">
                <a16:creationId xmlns:a16="http://schemas.microsoft.com/office/drawing/2014/main" id="{D20DD63E-A512-485E-A158-A71C08698C85}"/>
              </a:ext>
            </a:extLst>
          </p:cNvPr>
          <p:cNvPicPr>
            <a:picLocks noChangeAspect="1"/>
          </p:cNvPicPr>
          <p:nvPr/>
        </p:nvPicPr>
        <p:blipFill>
          <a:blip r:embed="rId2">
            <a:grayscl/>
          </a:blip>
          <a:stretch>
            <a:fillRect/>
          </a:stretch>
        </p:blipFill>
        <p:spPr>
          <a:xfrm>
            <a:off x="1090489" y="-4347"/>
            <a:ext cx="10385894" cy="4181216"/>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3DA3473-1A45-4DF9-AF8A-DFF2BE0E201A}"/>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22188"/>
            <a:ext cx="8663940" cy="6880188"/>
          </a:xfrm>
        </p:spPr>
      </p:pic>
      <p:sp>
        <p:nvSpPr>
          <p:cNvPr id="2" name="Slide Number Placeholder 1">
            <a:extLst>
              <a:ext uri="{FF2B5EF4-FFF2-40B4-BE49-F238E27FC236}">
                <a16:creationId xmlns:a16="http://schemas.microsoft.com/office/drawing/2014/main" id="{A81B1A54-8AB9-4DAF-B5C3-1571C62045D8}"/>
              </a:ext>
            </a:extLst>
          </p:cNvPr>
          <p:cNvSpPr>
            <a:spLocks noGrp="1"/>
          </p:cNvSpPr>
          <p:nvPr>
            <p:ph type="sldNum" sz="quarter" idx="12"/>
          </p:nvPr>
        </p:nvSpPr>
        <p:spPr>
          <a:xfrm>
            <a:off x="11132820" y="6355080"/>
            <a:ext cx="736060" cy="36639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3FB7597-FCDD-4778-A4F8-E997A0D65EF7}"/>
              </a:ext>
            </a:extLst>
          </p:cNvPr>
          <p:cNvSpPr txBox="1"/>
          <p:nvPr/>
        </p:nvSpPr>
        <p:spPr>
          <a:xfrm>
            <a:off x="8915400" y="136525"/>
            <a:ext cx="3276600"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noProof="0" dirty="0">
                <a:ln>
                  <a:noFill/>
                </a:ln>
                <a:solidFill>
                  <a:prstClr val="black"/>
                </a:solidFill>
                <a:effectLst/>
                <a:uLnTx/>
                <a:uFillTx/>
                <a:latin typeface="Calibri" panose="020F0502020204030204"/>
                <a:ea typeface="+mn-ea"/>
                <a:cs typeface="+mn-cs"/>
              </a:rPr>
              <a:t>Un modelo de tabernáculo construido por </a:t>
            </a:r>
            <a:r>
              <a:rPr kumimoji="0" lang="es-419" sz="2400" b="1" i="0" u="none" strike="noStrike" kern="1200" cap="none" spc="0" normalizeH="0" baseline="0" noProof="0" dirty="0" err="1">
                <a:ln>
                  <a:noFill/>
                </a:ln>
                <a:solidFill>
                  <a:prstClr val="black"/>
                </a:solidFill>
                <a:effectLst/>
                <a:uLnTx/>
                <a:uFillTx/>
                <a:latin typeface="Calibri" panose="020F0502020204030204"/>
                <a:ea typeface="+mn-ea"/>
                <a:cs typeface="+mn-cs"/>
              </a:rPr>
              <a:t>Moshe</a:t>
            </a:r>
            <a:r>
              <a:rPr kumimoji="0" lang="es-419" sz="2400" b="1" i="0" u="none" strike="noStrike" kern="1200" cap="none" spc="0" normalizeH="0" baseline="0" noProof="0" dirty="0">
                <a:ln>
                  <a:noFill/>
                </a:ln>
                <a:solidFill>
                  <a:prstClr val="black"/>
                </a:solidFill>
                <a:effectLst/>
                <a:uLnTx/>
                <a:uFillTx/>
                <a:latin typeface="Calibri" panose="020F0502020204030204"/>
                <a:ea typeface="+mn-ea"/>
                <a:cs typeface="+mn-cs"/>
              </a:rPr>
              <a:t> Levine y basado en referencias e interpretaciones bíblicas en el Talmud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0" i="0" u="none" strike="noStrike" kern="1200" cap="none" spc="0" normalizeH="0" baseline="0" noProof="0" dirty="0">
                <a:ln>
                  <a:noFill/>
                </a:ln>
                <a:solidFill>
                  <a:prstClr val="black"/>
                </a:solidFill>
                <a:effectLst/>
                <a:uLnTx/>
                <a:uFillTx/>
                <a:latin typeface="Calibri" panose="020F0502020204030204"/>
                <a:ea typeface="+mn-ea"/>
                <a:cs typeface="+mn-cs"/>
              </a:rPr>
              <a:t>Se debate si había o no una gran rampa hacia el altar, como se muestra aquí. Ex. 20:26 podría tomarse para sugerir tal rampa, pero no se describe ninguna rampa en el texto bíblico, solo en la tradición judía de finales del período del segundo templo.</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55C0044-57A6-4612-AFAF-8CB579D13476}"/>
              </a:ext>
            </a:extLst>
          </p:cNvPr>
          <p:cNvSpPr txBox="1"/>
          <p:nvPr/>
        </p:nvSpPr>
        <p:spPr>
          <a:xfrm>
            <a:off x="5292090" y="136525"/>
            <a:ext cx="34747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800" b="0" i="0" u="none" strike="noStrike" kern="1200" cap="none" spc="0" normalizeH="0" baseline="0" noProof="0" dirty="0" err="1">
                <a:ln>
                  <a:noFill/>
                </a:ln>
                <a:solidFill>
                  <a:prstClr val="white"/>
                </a:solidFill>
                <a:effectLst/>
                <a:uLnTx/>
                <a:uFillTx/>
                <a:latin typeface="Calibri" panose="020F0502020204030204"/>
                <a:ea typeface="+mn-ea"/>
                <a:cs typeface="+mn-cs"/>
              </a:rPr>
              <a:t>From</a:t>
            </a:r>
            <a:r>
              <a:rPr kumimoji="0" lang="es-419"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419" sz="1800" b="0" i="0" u="none" strike="noStrike" kern="1200" cap="none" spc="0" normalizeH="0" baseline="0" noProof="0" dirty="0" err="1">
                <a:ln>
                  <a:noFill/>
                </a:ln>
                <a:solidFill>
                  <a:prstClr val="white"/>
                </a:solidFill>
                <a:effectLst/>
                <a:uLnTx/>
                <a:uFillTx/>
                <a:latin typeface="Calibri" panose="020F0502020204030204"/>
                <a:ea typeface="+mn-ea"/>
                <a:cs typeface="+mn-cs"/>
              </a:rPr>
              <a:t>The</a:t>
            </a:r>
            <a:r>
              <a:rPr kumimoji="0" lang="es-419" sz="1800" b="0" i="0" u="none" strike="noStrike" kern="1200" cap="none" spc="0" normalizeH="0" baseline="0" noProof="0" dirty="0">
                <a:ln>
                  <a:noFill/>
                </a:ln>
                <a:solidFill>
                  <a:prstClr val="white"/>
                </a:solidFill>
                <a:effectLst/>
                <a:uLnTx/>
                <a:uFillTx/>
                <a:latin typeface="Calibri" panose="020F0502020204030204"/>
                <a:ea typeface="+mn-ea"/>
                <a:cs typeface="+mn-cs"/>
              </a:rPr>
              <a:t> Tabernáculo de </a:t>
            </a:r>
            <a:r>
              <a:rPr kumimoji="0" lang="es-419" sz="1800" b="0" i="0" u="none" strike="noStrike" kern="1200" cap="none" spc="0" normalizeH="0" baseline="0" noProof="0" dirty="0" err="1">
                <a:ln>
                  <a:noFill/>
                </a:ln>
                <a:solidFill>
                  <a:prstClr val="white"/>
                </a:solidFill>
                <a:effectLst/>
                <a:uLnTx/>
                <a:uFillTx/>
                <a:latin typeface="Calibri" panose="020F0502020204030204"/>
                <a:ea typeface="+mn-ea"/>
                <a:cs typeface="+mn-cs"/>
              </a:rPr>
              <a:t>Moshe</a:t>
            </a:r>
            <a:r>
              <a:rPr kumimoji="0" lang="es-419" sz="1800" b="0" i="0" u="none" strike="noStrike" kern="1200" cap="none" spc="0" normalizeH="0" baseline="0" noProof="0" dirty="0">
                <a:ln>
                  <a:noFill/>
                </a:ln>
                <a:solidFill>
                  <a:prstClr val="white"/>
                </a:solidFill>
                <a:effectLst/>
                <a:uLnTx/>
                <a:uFillTx/>
                <a:latin typeface="Calibri" panose="020F0502020204030204"/>
                <a:ea typeface="+mn-ea"/>
                <a:cs typeface="+mn-cs"/>
              </a:rPr>
              <a:t> Levine (Londres, Jerusalén, Londres, Tel Aviv: </a:t>
            </a:r>
            <a:r>
              <a:rPr kumimoji="0" lang="es-419" sz="1800" b="0" i="0" u="none" strike="noStrike" kern="1200" cap="none" spc="0" normalizeH="0" baseline="0" noProof="0" dirty="0" err="1">
                <a:ln>
                  <a:noFill/>
                </a:ln>
                <a:solidFill>
                  <a:prstClr val="white"/>
                </a:solidFill>
                <a:effectLst/>
                <a:uLnTx/>
                <a:uFillTx/>
                <a:latin typeface="Calibri" panose="020F0502020204030204"/>
                <a:ea typeface="+mn-ea"/>
                <a:cs typeface="+mn-cs"/>
              </a:rPr>
              <a:t>Soncino</a:t>
            </a:r>
            <a:r>
              <a:rPr kumimoji="0" lang="es-419" sz="1800" b="0" i="0" u="none" strike="noStrike" kern="1200" cap="none" spc="0" normalizeH="0" baseline="0" noProof="0" dirty="0">
                <a:ln>
                  <a:noFill/>
                </a:ln>
                <a:solidFill>
                  <a:prstClr val="white"/>
                </a:solidFill>
                <a:effectLst/>
                <a:uLnTx/>
                <a:uFillTx/>
                <a:latin typeface="Calibri" panose="020F0502020204030204"/>
                <a:ea typeface="+mn-ea"/>
                <a:cs typeface="+mn-cs"/>
              </a:rPr>
              <a:t> Pres, 1969)</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3160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48EA-FAFD-48D3-ABE2-84D5BCD61C7C}"/>
              </a:ext>
            </a:extLst>
          </p:cNvPr>
          <p:cNvSpPr>
            <a:spLocks noGrp="1"/>
          </p:cNvSpPr>
          <p:nvPr>
            <p:ph type="title"/>
          </p:nvPr>
        </p:nvSpPr>
        <p:spPr>
          <a:xfrm>
            <a:off x="838200" y="657134"/>
            <a:ext cx="10515600" cy="637198"/>
          </a:xfrm>
        </p:spPr>
        <p:txBody>
          <a:bodyPr>
            <a:noAutofit/>
          </a:bodyPr>
          <a:lstStyle/>
          <a:p>
            <a:pPr>
              <a:defRPr/>
            </a:pPr>
            <a:r>
              <a:rPr lang="en-US" sz="4000" dirty="0">
                <a:solidFill>
                  <a:srgbClr val="C00000"/>
                </a:solidFill>
              </a:rPr>
              <a:t>Los </a:t>
            </a:r>
            <a:r>
              <a:rPr lang="en-US" sz="4000" dirty="0" err="1">
                <a:solidFill>
                  <a:srgbClr val="C00000"/>
                </a:solidFill>
              </a:rPr>
              <a:t>Niveles</a:t>
            </a:r>
            <a:r>
              <a:rPr lang="en-US" sz="4000" dirty="0">
                <a:solidFill>
                  <a:srgbClr val="C00000"/>
                </a:solidFill>
              </a:rPr>
              <a:t> de </a:t>
            </a:r>
            <a:r>
              <a:rPr lang="en-US" sz="4000" dirty="0" err="1">
                <a:solidFill>
                  <a:srgbClr val="C00000"/>
                </a:solidFill>
              </a:rPr>
              <a:t>Santidad</a:t>
            </a:r>
            <a:endParaRPr lang="en-US" sz="4000" dirty="0">
              <a:solidFill>
                <a:srgbClr val="C00000"/>
              </a:solidFill>
            </a:endParaRPr>
          </a:p>
        </p:txBody>
      </p:sp>
      <p:sp>
        <p:nvSpPr>
          <p:cNvPr id="6" name="Content Placeholder 5">
            <a:extLst>
              <a:ext uri="{FF2B5EF4-FFF2-40B4-BE49-F238E27FC236}">
                <a16:creationId xmlns:a16="http://schemas.microsoft.com/office/drawing/2014/main" id="{D823EE59-BFF3-4F37-94BE-D76BA10222DC}"/>
              </a:ext>
            </a:extLst>
          </p:cNvPr>
          <p:cNvSpPr>
            <a:spLocks noGrp="1"/>
          </p:cNvSpPr>
          <p:nvPr>
            <p:ph idx="1"/>
          </p:nvPr>
        </p:nvSpPr>
        <p:spPr>
          <a:xfrm>
            <a:off x="838200" y="1508760"/>
            <a:ext cx="9525000" cy="4892040"/>
          </a:xfrm>
        </p:spPr>
        <p:txBody>
          <a:bodyPr>
            <a:normAutofit/>
          </a:bodyPr>
          <a:lstStyle/>
          <a:p>
            <a:pPr marL="0" indent="0">
              <a:buNone/>
              <a:defRPr/>
            </a:pPr>
            <a:r>
              <a:rPr lang="es-419" sz="2800" b="1" dirty="0">
                <a:solidFill>
                  <a:srgbClr val="FF0000"/>
                </a:solidFill>
              </a:rPr>
              <a:t>Los niveles decrecientes de santidad a medida que uno se mueve del interior al exterior se refleja en las clases de personas a las que se les permite oficiar entre estos niveles</a:t>
            </a:r>
            <a:r>
              <a:rPr lang="en-US" sz="2800" b="1" dirty="0">
                <a:solidFill>
                  <a:srgbClr val="FF0000"/>
                </a:solidFill>
              </a:rPr>
              <a:t>:</a:t>
            </a:r>
          </a:p>
          <a:p>
            <a:pPr>
              <a:defRPr/>
            </a:pPr>
            <a:r>
              <a:rPr lang="es-419" sz="2400" i="1" dirty="0"/>
              <a:t>Solo el sumo sacerdote puede moverse entre el Lugar Santísimo y el Lugar Santo.</a:t>
            </a:r>
          </a:p>
          <a:p>
            <a:pPr>
              <a:defRPr/>
            </a:pPr>
            <a:r>
              <a:rPr lang="es-419" sz="2400" i="1" dirty="0"/>
              <a:t>A la gran clase de sacerdotes se les permite moverse entre el Lugar Santo y el Atrio Exterior.</a:t>
            </a:r>
          </a:p>
          <a:p>
            <a:pPr>
              <a:defRPr/>
            </a:pPr>
            <a:r>
              <a:rPr lang="es-419" sz="2400" i="1" dirty="0"/>
              <a:t>A los propios israelitas se les permite moverse entre el patio exterior y el campamento, pero no pueden acercarse más al santuario que el altar</a:t>
            </a:r>
            <a:r>
              <a:rPr lang="en-US" sz="2400" i="1" dirty="0"/>
              <a:t>.</a:t>
            </a:r>
          </a:p>
        </p:txBody>
      </p:sp>
      <p:sp>
        <p:nvSpPr>
          <p:cNvPr id="5" name="Slide Number Placeholder 4">
            <a:extLst>
              <a:ext uri="{FF2B5EF4-FFF2-40B4-BE49-F238E27FC236}">
                <a16:creationId xmlns:a16="http://schemas.microsoft.com/office/drawing/2014/main" id="{8E14E756-BDEF-4779-83F0-D1399E8ED255}"/>
              </a:ext>
            </a:extLst>
          </p:cNvPr>
          <p:cNvSpPr>
            <a:spLocks noGrp="1"/>
          </p:cNvSpPr>
          <p:nvPr>
            <p:ph type="sldNum" sz="quarter" idx="12"/>
          </p:nvPr>
        </p:nvSpPr>
        <p:spPr>
          <a:xfrm>
            <a:off x="10858500" y="6429467"/>
            <a:ext cx="1010380" cy="26851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11D12-7905-48C5-AECE-CD11526CC2A7}"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 calcmode="lin" valueType="num">
                                      <p:cBhvr additive="base">
                                        <p:cTn id="14"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calcmode="lin" valueType="num">
                                      <p:cBhvr additive="base">
                                        <p:cTn id="2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 calcmode="lin" valueType="num">
                                      <p:cBhvr additive="base">
                                        <p:cTn id="26"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20231-2BF9-4407-8D81-F2E5F1B33935}"/>
              </a:ext>
            </a:extLst>
          </p:cNvPr>
          <p:cNvSpPr>
            <a:spLocks noGrp="1"/>
          </p:cNvSpPr>
          <p:nvPr>
            <p:ph type="title"/>
          </p:nvPr>
        </p:nvSpPr>
        <p:spPr>
          <a:xfrm>
            <a:off x="838200" y="199934"/>
            <a:ext cx="10515600" cy="637198"/>
          </a:xfrm>
        </p:spPr>
        <p:txBody>
          <a:bodyPr>
            <a:noAutofit/>
          </a:bodyPr>
          <a:lstStyle/>
          <a:p>
            <a:r>
              <a:rPr lang="en-US" dirty="0" err="1">
                <a:solidFill>
                  <a:srgbClr val="FF6600"/>
                </a:solidFill>
                <a:effectLst>
                  <a:outerShdw blurRad="38100" dist="38100" dir="2700000" algn="tl">
                    <a:srgbClr val="000000">
                      <a:alpha val="43137"/>
                    </a:srgbClr>
                  </a:outerShdw>
                </a:effectLst>
                <a:latin typeface="Eras Demi ITC" panose="020B0805030504020804" pitchFamily="34" charset="0"/>
              </a:rPr>
              <a:t>Construyendo</a:t>
            </a:r>
            <a:r>
              <a:rPr lang="en-US" dirty="0">
                <a:solidFill>
                  <a:srgbClr val="FF6600"/>
                </a:solidFill>
                <a:effectLst>
                  <a:outerShdw blurRad="38100" dist="38100" dir="2700000" algn="tl">
                    <a:srgbClr val="000000">
                      <a:alpha val="43137"/>
                    </a:srgbClr>
                  </a:outerShdw>
                </a:effectLst>
                <a:latin typeface="Eras Demi ITC" panose="020B0805030504020804" pitchFamily="34" charset="0"/>
              </a:rPr>
              <a:t> el </a:t>
            </a:r>
            <a:r>
              <a:rPr lang="en-US" dirty="0" err="1">
                <a:solidFill>
                  <a:srgbClr val="FF6600"/>
                </a:solidFill>
                <a:effectLst>
                  <a:outerShdw blurRad="38100" dist="38100" dir="2700000" algn="tl">
                    <a:srgbClr val="000000">
                      <a:alpha val="43137"/>
                    </a:srgbClr>
                  </a:outerShdw>
                </a:effectLst>
                <a:latin typeface="Eras Demi ITC" panose="020B0805030504020804" pitchFamily="34" charset="0"/>
              </a:rPr>
              <a:t>Tabernáculo</a:t>
            </a:r>
            <a:r>
              <a:rPr lang="en-US" dirty="0">
                <a:solidFill>
                  <a:srgbClr val="FF6600"/>
                </a:solidFill>
                <a:effectLst>
                  <a:outerShdw blurRad="38100" dist="38100" dir="2700000" algn="tl">
                    <a:srgbClr val="000000">
                      <a:alpha val="43137"/>
                    </a:srgbClr>
                  </a:outerShdw>
                </a:effectLst>
                <a:latin typeface="Eras Demi ITC" panose="020B0805030504020804" pitchFamily="34" charset="0"/>
              </a:rPr>
              <a:t> (25-31, 35-39)</a:t>
            </a:r>
          </a:p>
        </p:txBody>
      </p:sp>
      <p:sp>
        <p:nvSpPr>
          <p:cNvPr id="3" name="Content Placeholder 2">
            <a:extLst>
              <a:ext uri="{FF2B5EF4-FFF2-40B4-BE49-F238E27FC236}">
                <a16:creationId xmlns:a16="http://schemas.microsoft.com/office/drawing/2014/main" id="{748D4D43-9846-4C7C-AEAA-CC3CFE353CD0}"/>
              </a:ext>
            </a:extLst>
          </p:cNvPr>
          <p:cNvSpPr>
            <a:spLocks noGrp="1"/>
          </p:cNvSpPr>
          <p:nvPr>
            <p:ph idx="1"/>
          </p:nvPr>
        </p:nvSpPr>
        <p:spPr>
          <a:xfrm>
            <a:off x="838200" y="1028700"/>
            <a:ext cx="10515600" cy="5692775"/>
          </a:xfrm>
        </p:spPr>
        <p:txBody>
          <a:bodyPr>
            <a:normAutofit fontScale="92500"/>
          </a:bodyPr>
          <a:lstStyle/>
          <a:p>
            <a:pPr marL="0" indent="0">
              <a:buNone/>
            </a:pPr>
            <a:r>
              <a:rPr lang="es-419" sz="2800" b="1" dirty="0">
                <a:solidFill>
                  <a:srgbClr val="002060"/>
                </a:solidFill>
                <a:latin typeface="Comic Sans MS" panose="030F0702030302020204" pitchFamily="66" charset="0"/>
              </a:rPr>
              <a:t>Las instrucciones para el Tabernáculo y su construcción actual están separadas por el episodio del becerro de oro. Sin embargo, será apropiado abordar ambas secciones juntas</a:t>
            </a:r>
            <a:r>
              <a:rPr lang="en-US" sz="2800" b="1" dirty="0">
                <a:solidFill>
                  <a:srgbClr val="002060"/>
                </a:solidFill>
                <a:latin typeface="Comic Sans MS" panose="030F0702030302020204" pitchFamily="66" charset="0"/>
              </a:rPr>
              <a:t>.</a:t>
            </a:r>
          </a:p>
          <a:p>
            <a:r>
              <a:rPr lang="es-419" sz="2400" i="1" dirty="0">
                <a:latin typeface="Comic Sans MS" panose="030F0702030302020204" pitchFamily="66" charset="0"/>
              </a:rPr>
              <a:t>Si bien uno podría esperar un acuerdo considerable entre estas dos secciones, una lectura detallada revelará algunas variaciones menores.</a:t>
            </a:r>
          </a:p>
          <a:p>
            <a:r>
              <a:rPr lang="es-419" sz="2400" i="1" dirty="0">
                <a:latin typeface="Comic Sans MS" panose="030F0702030302020204" pitchFamily="66" charset="0"/>
              </a:rPr>
              <a:t>La construcción del Tabernáculo parece haber ocurrido durante varios meses mientras los israelitas estaban acampados en el monte. Sinaí, aunque no se nos dice nada en particular sobre el proceso de construcción.</a:t>
            </a:r>
          </a:p>
          <a:p>
            <a:r>
              <a:rPr lang="es-419" sz="2400" i="1" dirty="0">
                <a:latin typeface="Comic Sans MS" panose="030F0702030302020204" pitchFamily="66" charset="0"/>
              </a:rPr>
              <a:t>El artesano principal, Bezaleel, se llenó del Espíritu Santo para realizar el trabajo (31: 1-3), y él, junto con Aholiab y varios otros artesanos, completó el trabajo (31: 4-11).</a:t>
            </a:r>
            <a:endParaRPr lang="en-US" sz="2400" i="1"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F31B73DB-BE66-46EB-A4CA-FB4B0554A47D}"/>
              </a:ext>
            </a:extLst>
          </p:cNvPr>
          <p:cNvSpPr>
            <a:spLocks noGrp="1"/>
          </p:cNvSpPr>
          <p:nvPr>
            <p:ph type="sldNum" sz="quarter" idx="12"/>
          </p:nvPr>
        </p:nvSpPr>
        <p:spPr>
          <a:xfrm>
            <a:off x="11109960" y="6429466"/>
            <a:ext cx="75892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86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E1A8AA9E-6EE1-4060-931F-C114961562A7}"/>
              </a:ext>
            </a:extLst>
          </p:cNvPr>
          <p:cNvSpPr>
            <a:spLocks noGrp="1" noRot="1" noChangeArrowheads="1"/>
          </p:cNvSpPr>
          <p:nvPr>
            <p:ph type="body" idx="1"/>
          </p:nvPr>
        </p:nvSpPr>
        <p:spPr>
          <a:xfrm>
            <a:off x="6096000" y="320040"/>
            <a:ext cx="5745480" cy="6537959"/>
          </a:xfrm>
        </p:spPr>
        <p:txBody>
          <a:bodyPr>
            <a:normAutofit/>
          </a:bodyPr>
          <a:lstStyle/>
          <a:p>
            <a:pPr>
              <a:lnSpc>
                <a:spcPct val="90000"/>
              </a:lnSpc>
              <a:defRPr/>
            </a:pPr>
            <a:r>
              <a:rPr lang="es-419" altLang="en-US" sz="2800" dirty="0">
                <a:solidFill>
                  <a:srgbClr val="002060"/>
                </a:solidFill>
                <a:latin typeface="Comic Sans MS" panose="030F0702030302020204" pitchFamily="66" charset="0"/>
              </a:rPr>
              <a:t>En la discusión sobre el éxodo se cierne sobre todo un debate sobre "cuándo".</a:t>
            </a:r>
          </a:p>
          <a:p>
            <a:pPr marL="342900" indent="-342900">
              <a:lnSpc>
                <a:spcPct val="90000"/>
              </a:lnSpc>
              <a:buFont typeface="Arial" panose="020B0604020202020204" pitchFamily="34" charset="0"/>
              <a:buChar char="•"/>
              <a:defRPr/>
            </a:pPr>
            <a:r>
              <a:rPr lang="es-419" altLang="en-US" i="1" dirty="0">
                <a:latin typeface="Comic Sans MS" panose="030F0702030302020204" pitchFamily="66" charset="0"/>
              </a:rPr>
              <a:t>Naturalmente, la relevancia de cualquier dato arqueológico o histórico puede cambiar drásticamente si cambia la fecha de los eventos bíblicos.</a:t>
            </a:r>
          </a:p>
          <a:p>
            <a:pPr marL="342900" indent="-342900">
              <a:lnSpc>
                <a:spcPct val="90000"/>
              </a:lnSpc>
              <a:buFont typeface="Arial" panose="020B0604020202020204" pitchFamily="34" charset="0"/>
              <a:buChar char="•"/>
              <a:defRPr/>
            </a:pPr>
            <a:r>
              <a:rPr lang="es-419" altLang="en-US" i="1" dirty="0">
                <a:latin typeface="Comic Sans MS" panose="030F0702030302020204" pitchFamily="66" charset="0"/>
              </a:rPr>
              <a:t>Dos teorías dominan el campo para la datación del éxodo, y dado que están separadas por aproximadamente dos siglos, esto sesga la aplicabilidad de los datos arqueológicos, dependiendo de la fecha que se siga.</a:t>
            </a:r>
            <a:endParaRPr lang="en-US" altLang="en-US" sz="2400" dirty="0">
              <a:latin typeface="Comic Sans MS" panose="030F0702030302020204" pitchFamily="66" charset="0"/>
            </a:endParaRPr>
          </a:p>
        </p:txBody>
      </p:sp>
      <p:sp>
        <p:nvSpPr>
          <p:cNvPr id="2" name="Picture Placeholder 1">
            <a:extLst>
              <a:ext uri="{FF2B5EF4-FFF2-40B4-BE49-F238E27FC236}">
                <a16:creationId xmlns:a16="http://schemas.microsoft.com/office/drawing/2014/main" id="{A249C790-2F04-4FEC-8E11-853EB5DEFCC9}"/>
              </a:ext>
            </a:extLst>
          </p:cNvPr>
          <p:cNvSpPr>
            <a:spLocks noGrp="1"/>
          </p:cNvSpPr>
          <p:nvPr>
            <p:ph type="pic" sz="quarter" idx="13"/>
          </p:nvPr>
        </p:nvSpPr>
        <p:spPr/>
      </p:sp>
      <p:sp>
        <p:nvSpPr>
          <p:cNvPr id="6" name="Rectangle 2">
            <a:extLst>
              <a:ext uri="{FF2B5EF4-FFF2-40B4-BE49-F238E27FC236}">
                <a16:creationId xmlns:a16="http://schemas.microsoft.com/office/drawing/2014/main" id="{0B78B434-C174-4A12-BC9E-8EFA2037129F}"/>
              </a:ext>
            </a:extLst>
          </p:cNvPr>
          <p:cNvSpPr txBox="1">
            <a:spLocks noRot="1" noChangeArrowheads="1"/>
          </p:cNvSpPr>
          <p:nvPr/>
        </p:nvSpPr>
        <p:spPr>
          <a:xfrm>
            <a:off x="731520" y="571500"/>
            <a:ext cx="3234398" cy="188433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tx1"/>
                </a:solidFill>
                <a:latin typeface="+mn-lt"/>
                <a:ea typeface="+mj-ea"/>
                <a:cs typeface="+mj-cs"/>
              </a:defRPr>
            </a:lvl1pPr>
          </a:lstStyle>
          <a:p>
            <a:pPr algn="r">
              <a:defRPr/>
            </a:pPr>
            <a:r>
              <a:rPr lang="es-419"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El debate de la fecha</a:t>
            </a:r>
            <a:endPar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additive="base">
                                        <p:cTn id="7" dur="500" fill="hold"/>
                                        <p:tgtEl>
                                          <p:spTgt spid="583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83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8371">
                                            <p:txEl>
                                              <p:pRg st="1" end="1"/>
                                            </p:txEl>
                                          </p:spTgt>
                                        </p:tgtEl>
                                        <p:attrNameLst>
                                          <p:attrName>style.visibility</p:attrName>
                                        </p:attrNameLst>
                                      </p:cBhvr>
                                      <p:to>
                                        <p:strVal val="visible"/>
                                      </p:to>
                                    </p:set>
                                    <p:anim calcmode="lin" valueType="num">
                                      <p:cBhvr additive="base">
                                        <p:cTn id="13" dur="500" fill="hold"/>
                                        <p:tgtEl>
                                          <p:spTgt spid="58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837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35202" name="Rectangle 2">
            <a:extLst>
              <a:ext uri="{FF2B5EF4-FFF2-40B4-BE49-F238E27FC236}">
                <a16:creationId xmlns:a16="http://schemas.microsoft.com/office/drawing/2014/main" id="{CC889689-94A8-4357-85B3-67BC2909D78E}"/>
              </a:ext>
            </a:extLst>
          </p:cNvPr>
          <p:cNvSpPr>
            <a:spLocks noGrp="1" noChangeArrowheads="1"/>
          </p:cNvSpPr>
          <p:nvPr>
            <p:ph type="title"/>
          </p:nvPr>
        </p:nvSpPr>
        <p:spPr>
          <a:xfrm>
            <a:off x="1097280" y="0"/>
            <a:ext cx="5554980" cy="1531620"/>
          </a:xfrm>
        </p:spPr>
        <p:txBody>
          <a:bodyPr/>
          <a:lstStyle/>
          <a:p>
            <a:pPr algn="r">
              <a:defRPr/>
            </a:pP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El Arca </a:t>
            </a:r>
            <a:r>
              <a:rPr lang="en-US" alt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como</a:t>
            </a: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a:t>
            </a:r>
            <a:r>
              <a:rPr lang="en-US" alt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Trono</a:t>
            </a: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a:t>
            </a:r>
            <a:r>
              <a:rPr lang="en-US" altLang="en-US" sz="2800" dirty="0">
                <a:solidFill>
                  <a:srgbClr val="FF6600"/>
                </a:solidFill>
                <a:effectLst>
                  <a:outerShdw blurRad="38100" dist="38100" dir="2700000" algn="tl">
                    <a:srgbClr val="000000">
                      <a:alpha val="43137"/>
                    </a:srgbClr>
                  </a:outerShdw>
                </a:effectLst>
                <a:latin typeface="Eras Demi ITC" panose="020B0805030504020804" pitchFamily="34" charset="0"/>
              </a:rPr>
              <a:t>(25:10-22; 37:1-9; cf. 1 Sa. 4:4; Is. 37:16)</a:t>
            </a:r>
          </a:p>
        </p:txBody>
      </p:sp>
      <p:sp>
        <p:nvSpPr>
          <p:cNvPr id="435203" name="Rectangle 3">
            <a:extLst>
              <a:ext uri="{FF2B5EF4-FFF2-40B4-BE49-F238E27FC236}">
                <a16:creationId xmlns:a16="http://schemas.microsoft.com/office/drawing/2014/main" id="{2816CB21-176E-4181-BAFA-5482352FFCE2}"/>
              </a:ext>
            </a:extLst>
          </p:cNvPr>
          <p:cNvSpPr>
            <a:spLocks noGrp="1" noChangeArrowheads="1"/>
          </p:cNvSpPr>
          <p:nvPr>
            <p:ph type="body" sz="half" idx="1"/>
          </p:nvPr>
        </p:nvSpPr>
        <p:spPr>
          <a:xfrm>
            <a:off x="22860" y="1348740"/>
            <a:ext cx="6629400" cy="5509260"/>
          </a:xfrm>
        </p:spPr>
        <p:txBody>
          <a:bodyPr>
            <a:normAutofit lnSpcReduction="10000"/>
          </a:bodyPr>
          <a:lstStyle/>
          <a:p>
            <a:pPr algn="r">
              <a:lnSpc>
                <a:spcPct val="90000"/>
              </a:lnSpc>
              <a:buNone/>
              <a:defRPr/>
            </a:pPr>
            <a:r>
              <a:rPr lang="es-419" altLang="en-US" sz="2800" b="1" dirty="0">
                <a:solidFill>
                  <a:srgbClr val="002060"/>
                </a:solidFill>
                <a:latin typeface="Comic Sans MS" panose="030F0702030302020204" pitchFamily="66" charset="0"/>
              </a:rPr>
              <a:t>Varias veces llamado el Arca de la Alianza o el Arca del Testimonio, esta caja rectangular simboliza el acuerdo vinculante de Israel con Dios y contiene los Diez Mandamientos</a:t>
            </a:r>
            <a:r>
              <a:rPr lang="en-US" altLang="en-US" sz="2800" dirty="0">
                <a:latin typeface="Comic Sans MS" panose="030F0702030302020204" pitchFamily="66" charset="0"/>
              </a:rPr>
              <a:t>. </a:t>
            </a:r>
          </a:p>
          <a:p>
            <a:pPr algn="r">
              <a:lnSpc>
                <a:spcPct val="90000"/>
              </a:lnSpc>
              <a:buNone/>
              <a:defRPr/>
            </a:pPr>
            <a:r>
              <a:rPr lang="es-419" altLang="en-US" sz="2400" i="1" dirty="0">
                <a:latin typeface="Comic Sans MS" panose="030F0702030302020204" pitchFamily="66" charset="0"/>
              </a:rPr>
              <a:t>Aquí, la gloria de Dios descansaba entre / encima de los querubines y desde este trono hablaba.</a:t>
            </a:r>
          </a:p>
          <a:p>
            <a:pPr algn="r">
              <a:lnSpc>
                <a:spcPct val="90000"/>
              </a:lnSpc>
              <a:buNone/>
              <a:defRPr/>
            </a:pPr>
            <a:r>
              <a:rPr lang="es-419" altLang="en-US" sz="2400" i="1" dirty="0">
                <a:latin typeface="Comic Sans MS" panose="030F0702030302020204" pitchFamily="66" charset="0"/>
              </a:rPr>
              <a:t>Que las varas para transportar estaban en los extremos más cortos de la caja se indica por su ubicación posterior en el templo de Salomón, ya que los extremos de las varas se podían ver desde la habitación adyacente (2 Crónicas 5: 9).</a:t>
            </a:r>
            <a:endParaRPr lang="en-US" altLang="en-US" sz="2400" i="1" dirty="0">
              <a:latin typeface="Comic Sans MS" panose="030F0702030302020204" pitchFamily="66" charset="0"/>
            </a:endParaRPr>
          </a:p>
        </p:txBody>
      </p:sp>
      <p:pic>
        <p:nvPicPr>
          <p:cNvPr id="138244" name="Picture 4" descr="Jericho">
            <a:extLst>
              <a:ext uri="{FF2B5EF4-FFF2-40B4-BE49-F238E27FC236}">
                <a16:creationId xmlns:a16="http://schemas.microsoft.com/office/drawing/2014/main" id="{55FAA288-CAE6-4D4D-A147-1198BF6AF98C}"/>
              </a:ext>
            </a:extLst>
          </p:cNvPr>
          <p:cNvPicPr>
            <a:picLocks noGrp="1" noChangeAspect="1" noChangeArrowheads="1"/>
          </p:cNvPicPr>
          <p:nvPr>
            <p:ph sz="half" idx="2"/>
          </p:nvPr>
        </p:nvPicPr>
        <p:blipFill>
          <a:blip r:embed="rId2">
            <a:lum contrast="24000"/>
            <a:extLst>
              <a:ext uri="{28A0092B-C50C-407E-A947-70E740481C1C}">
                <a14:useLocalDpi xmlns:a14="http://schemas.microsoft.com/office/drawing/2010/main"/>
              </a:ext>
            </a:extLst>
          </a:blip>
          <a:srcRect/>
          <a:stretch>
            <a:fillRect/>
          </a:stretch>
        </p:blipFill>
        <p:spPr>
          <a:xfrm>
            <a:off x="6892925" y="0"/>
            <a:ext cx="52990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2088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35203">
                                            <p:txEl>
                                              <p:pRg st="0" end="0"/>
                                            </p:txEl>
                                          </p:spTgt>
                                        </p:tgtEl>
                                        <p:attrNameLst>
                                          <p:attrName>style.visibility</p:attrName>
                                        </p:attrNameLst>
                                      </p:cBhvr>
                                      <p:to>
                                        <p:strVal val="visible"/>
                                      </p:to>
                                    </p:set>
                                    <p:anim calcmode="lin" valueType="num">
                                      <p:cBhvr>
                                        <p:cTn id="7" dur="500" fill="hold"/>
                                        <p:tgtEl>
                                          <p:spTgt spid="4352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3520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352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79553-962F-4377-BB20-1119AA2D5BA4}"/>
              </a:ext>
            </a:extLst>
          </p:cNvPr>
          <p:cNvSpPr>
            <a:spLocks noGrp="1"/>
          </p:cNvSpPr>
          <p:nvPr>
            <p:ph type="title"/>
          </p:nvPr>
        </p:nvSpPr>
        <p:spPr>
          <a:xfrm>
            <a:off x="1059180" y="277815"/>
            <a:ext cx="5036820" cy="1322386"/>
          </a:xfrm>
        </p:spPr>
        <p:txBody>
          <a:bodyPr/>
          <a:lstStyle/>
          <a:p>
            <a:pPr algn="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Mesa para el Pan </a:t>
            </a: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(25:23-30; 37:10-16)</a:t>
            </a:r>
          </a:p>
        </p:txBody>
      </p:sp>
      <p:sp>
        <p:nvSpPr>
          <p:cNvPr id="3" name="Text Placeholder 2">
            <a:extLst>
              <a:ext uri="{FF2B5EF4-FFF2-40B4-BE49-F238E27FC236}">
                <a16:creationId xmlns:a16="http://schemas.microsoft.com/office/drawing/2014/main" id="{FCE685DD-B9F2-434B-B594-C1B8C580949E}"/>
              </a:ext>
            </a:extLst>
          </p:cNvPr>
          <p:cNvSpPr>
            <a:spLocks noGrp="1"/>
          </p:cNvSpPr>
          <p:nvPr>
            <p:ph type="body" sz="half" idx="1"/>
          </p:nvPr>
        </p:nvSpPr>
        <p:spPr>
          <a:xfrm>
            <a:off x="205740" y="1600201"/>
            <a:ext cx="5890260" cy="4979984"/>
          </a:xfrm>
        </p:spPr>
        <p:txBody>
          <a:bodyPr>
            <a:normAutofit/>
          </a:bodyPr>
          <a:lstStyle/>
          <a:p>
            <a:pPr marL="0" indent="0" algn="r">
              <a:buNone/>
            </a:pPr>
            <a:r>
              <a:rPr lang="es-419" sz="2800" b="1" dirty="0">
                <a:solidFill>
                  <a:srgbClr val="002060"/>
                </a:solidFill>
                <a:latin typeface="Comic Sans MS" panose="030F0702030302020204" pitchFamily="66" charset="0"/>
              </a:rPr>
              <a:t>El estilo real de esta tabla solo se puede conjeturar</a:t>
            </a:r>
            <a:r>
              <a:rPr lang="en-US" sz="2800" b="1" dirty="0">
                <a:solidFill>
                  <a:srgbClr val="002060"/>
                </a:solidFill>
                <a:latin typeface="Comic Sans MS" panose="030F0702030302020204" pitchFamily="66" charset="0"/>
              </a:rPr>
              <a:t>.</a:t>
            </a:r>
          </a:p>
          <a:p>
            <a:pPr marL="0" indent="0" algn="r">
              <a:buNone/>
            </a:pPr>
            <a:r>
              <a:rPr lang="es-419" sz="2400" i="1" dirty="0">
                <a:latin typeface="Comic Sans MS" panose="030F0702030302020204" pitchFamily="66" charset="0"/>
              </a:rPr>
              <a:t>Aquí, basado tanto en las Escrituras como en la tradición rabínica judía, la mesa contenía un elaborado conjunto de estanterías.</a:t>
            </a:r>
          </a:p>
          <a:p>
            <a:pPr marL="0" indent="0" algn="r">
              <a:buNone/>
            </a:pPr>
            <a:r>
              <a:rPr lang="es-419" sz="2400" i="1" dirty="0">
                <a:latin typeface="Comic Sans MS" panose="030F0702030302020204" pitchFamily="66" charset="0"/>
              </a:rPr>
              <a:t>Más adelante, se especificará que el pan debía colocarse en dos “montones” o “hileras”, seis en cada hilera o montón (</a:t>
            </a:r>
            <a:r>
              <a:rPr lang="es-419" sz="2400" i="1" dirty="0" err="1">
                <a:latin typeface="Comic Sans MS" panose="030F0702030302020204" pitchFamily="66" charset="0"/>
              </a:rPr>
              <a:t>Lv</a:t>
            </a:r>
            <a:r>
              <a:rPr lang="es-419" sz="2400" i="1" dirty="0">
                <a:latin typeface="Comic Sans MS" panose="030F0702030302020204" pitchFamily="66" charset="0"/>
              </a:rPr>
              <a:t>. 24: 6, NVI, RV60, NIB).</a:t>
            </a:r>
            <a:endParaRPr lang="en-US" sz="2400" i="1" dirty="0">
              <a:latin typeface="Comic Sans MS" panose="030F0702030302020204" pitchFamily="66" charset="0"/>
            </a:endParaRPr>
          </a:p>
        </p:txBody>
      </p:sp>
      <p:pic>
        <p:nvPicPr>
          <p:cNvPr id="7" name="Content Placeholder 6">
            <a:extLst>
              <a:ext uri="{FF2B5EF4-FFF2-40B4-BE49-F238E27FC236}">
                <a16:creationId xmlns:a16="http://schemas.microsoft.com/office/drawing/2014/main" id="{7A8B5516-5072-4982-BC08-43AFCA0BBBCE}"/>
              </a:ext>
            </a:extLst>
          </p:cNvPr>
          <p:cNvPicPr>
            <a:picLocks noGrp="1" noChangeAspect="1"/>
          </p:cNvPicPr>
          <p:nvPr>
            <p:ph sz="half" idx="2"/>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rot="16200000">
            <a:off x="5692390" y="761117"/>
            <a:ext cx="6514602" cy="5265418"/>
          </a:xfrm>
        </p:spPr>
      </p:pic>
    </p:spTree>
    <p:extLst>
      <p:ext uri="{BB962C8B-B14F-4D97-AF65-F5344CB8AC3E}">
        <p14:creationId xmlns:p14="http://schemas.microsoft.com/office/powerpoint/2010/main" val="347846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4316A-FEA6-409A-9333-80884D239149}"/>
              </a:ext>
            </a:extLst>
          </p:cNvPr>
          <p:cNvSpPr>
            <a:spLocks noGrp="1"/>
          </p:cNvSpPr>
          <p:nvPr>
            <p:ph type="title"/>
          </p:nvPr>
        </p:nvSpPr>
        <p:spPr>
          <a:xfrm>
            <a:off x="995680" y="287770"/>
            <a:ext cx="5588000" cy="1096963"/>
          </a:xfrm>
        </p:spPr>
        <p:txBody>
          <a:bodyPr/>
          <a:lstStyle/>
          <a:p>
            <a:pPr algn="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El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candelero</a:t>
            </a:r>
            <a:b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b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(25:31-40; 37:17-24)</a:t>
            </a:r>
          </a:p>
        </p:txBody>
      </p:sp>
      <p:sp>
        <p:nvSpPr>
          <p:cNvPr id="3" name="Text Placeholder 2">
            <a:extLst>
              <a:ext uri="{FF2B5EF4-FFF2-40B4-BE49-F238E27FC236}">
                <a16:creationId xmlns:a16="http://schemas.microsoft.com/office/drawing/2014/main" id="{46A406D6-8B7C-43E7-8E99-076E6AD67320}"/>
              </a:ext>
            </a:extLst>
          </p:cNvPr>
          <p:cNvSpPr>
            <a:spLocks noGrp="1"/>
          </p:cNvSpPr>
          <p:nvPr>
            <p:ph type="body" sz="half" idx="1"/>
          </p:nvPr>
        </p:nvSpPr>
        <p:spPr>
          <a:xfrm>
            <a:off x="298580" y="1642187"/>
            <a:ext cx="6285100" cy="4937999"/>
          </a:xfrm>
        </p:spPr>
        <p:txBody>
          <a:bodyPr>
            <a:normAutofit fontScale="92500"/>
          </a:bodyPr>
          <a:lstStyle/>
          <a:p>
            <a:pPr marL="0" indent="0" algn="r">
              <a:buNone/>
            </a:pPr>
            <a:r>
              <a:rPr lang="es-419" sz="2800" b="1" dirty="0">
                <a:solidFill>
                  <a:srgbClr val="002060"/>
                </a:solidFill>
                <a:latin typeface="Comic Sans MS" panose="030F0702030302020204" pitchFamily="66" charset="0"/>
              </a:rPr>
              <a:t>La menorá era la única luz en el tabernáculo</a:t>
            </a:r>
            <a:r>
              <a:rPr lang="en-US" sz="2800" b="1" dirty="0">
                <a:solidFill>
                  <a:srgbClr val="002060"/>
                </a:solidFill>
                <a:latin typeface="Comic Sans MS" panose="030F0702030302020204" pitchFamily="66" charset="0"/>
              </a:rPr>
              <a:t>.</a:t>
            </a:r>
          </a:p>
          <a:p>
            <a:pPr marL="0" indent="0" algn="r">
              <a:buNone/>
            </a:pPr>
            <a:r>
              <a:rPr lang="es-419" sz="2400" i="1" dirty="0">
                <a:latin typeface="Comic Sans MS" panose="030F0702030302020204" pitchFamily="66" charset="0"/>
              </a:rPr>
              <a:t>Si bien solo podemos conjeturar su apariencia basándonos en la descripción bíblica, tenemos una representación visual de la </a:t>
            </a:r>
            <a:r>
              <a:rPr lang="es-419" sz="2400" i="1" dirty="0" err="1">
                <a:latin typeface="Comic Sans MS" panose="030F0702030302020204" pitchFamily="66" charset="0"/>
              </a:rPr>
              <a:t>Menorah</a:t>
            </a:r>
            <a:r>
              <a:rPr lang="es-419" sz="2400" i="1" dirty="0">
                <a:latin typeface="Comic Sans MS" panose="030F0702030302020204" pitchFamily="66" charset="0"/>
              </a:rPr>
              <a:t> del período del Segundo Templo, ya que los romanos que destruyeron el templo se lo llevaron a Roma como botín (ver siguiente diapositiva).</a:t>
            </a:r>
          </a:p>
          <a:p>
            <a:pPr marL="0" indent="0" algn="r">
              <a:buNone/>
            </a:pPr>
            <a:r>
              <a:rPr lang="es-419" sz="2400" i="1" dirty="0">
                <a:latin typeface="Comic Sans MS" panose="030F0702030302020204" pitchFamily="66" charset="0"/>
              </a:rPr>
              <a:t>El combustible para la lámpara era aceite de oliva (27: 20-21).</a:t>
            </a:r>
            <a:endParaRPr lang="en-US" sz="2400" i="1" dirty="0">
              <a:latin typeface="Comic Sans MS" panose="030F0702030302020204" pitchFamily="66" charset="0"/>
            </a:endParaRPr>
          </a:p>
        </p:txBody>
      </p:sp>
      <p:pic>
        <p:nvPicPr>
          <p:cNvPr id="7" name="Content Placeholder 6">
            <a:extLst>
              <a:ext uri="{FF2B5EF4-FFF2-40B4-BE49-F238E27FC236}">
                <a16:creationId xmlns:a16="http://schemas.microsoft.com/office/drawing/2014/main" id="{982DB032-0CEC-4652-BEF5-54861725FFC2}"/>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p:blipFill>
        <p:spPr>
          <a:xfrm rot="16200000">
            <a:off x="6012642" y="1105992"/>
            <a:ext cx="6482915" cy="4748047"/>
          </a:xfrm>
        </p:spPr>
      </p:pic>
    </p:spTree>
    <p:extLst>
      <p:ext uri="{BB962C8B-B14F-4D97-AF65-F5344CB8AC3E}">
        <p14:creationId xmlns:p14="http://schemas.microsoft.com/office/powerpoint/2010/main" val="70113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D07E3C7-CC22-49D1-9241-5EE96146506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579"/>
          <a:stretch/>
        </p:blipFill>
        <p:spPr>
          <a:xfrm>
            <a:off x="-91440" y="0"/>
            <a:ext cx="12302473" cy="6858000"/>
          </a:xfrm>
        </p:spPr>
      </p:pic>
    </p:spTree>
    <p:extLst>
      <p:ext uri="{BB962C8B-B14F-4D97-AF65-F5344CB8AC3E}">
        <p14:creationId xmlns:p14="http://schemas.microsoft.com/office/powerpoint/2010/main" val="162508547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956D7-E9C2-4A36-BDA2-56F5C67CD1BF}"/>
              </a:ext>
            </a:extLst>
          </p:cNvPr>
          <p:cNvSpPr>
            <a:spLocks noGrp="1"/>
          </p:cNvSpPr>
          <p:nvPr>
            <p:ph type="title"/>
          </p:nvPr>
        </p:nvSpPr>
        <p:spPr>
          <a:xfrm>
            <a:off x="365760" y="588554"/>
            <a:ext cx="5257800" cy="943066"/>
          </a:xfrm>
        </p:spPr>
        <p:txBody>
          <a:bodyPr>
            <a:noAutofit/>
          </a:bodyPr>
          <a:lstStyle/>
          <a:p>
            <a:pPr algn="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Altar de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Incienso</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a:t>
            </a:r>
            <a:b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b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(30:1-10; 37:25-28)</a:t>
            </a:r>
          </a:p>
        </p:txBody>
      </p:sp>
      <p:sp>
        <p:nvSpPr>
          <p:cNvPr id="4" name="Content Placeholder 3">
            <a:extLst>
              <a:ext uri="{FF2B5EF4-FFF2-40B4-BE49-F238E27FC236}">
                <a16:creationId xmlns:a16="http://schemas.microsoft.com/office/drawing/2014/main" id="{E2E2F63C-BC09-4A86-92F4-3C6EB5BB6629}"/>
              </a:ext>
            </a:extLst>
          </p:cNvPr>
          <p:cNvSpPr>
            <a:spLocks noGrp="1"/>
          </p:cNvSpPr>
          <p:nvPr>
            <p:ph sz="half" idx="1"/>
          </p:nvPr>
        </p:nvSpPr>
        <p:spPr>
          <a:xfrm>
            <a:off x="365760" y="1828800"/>
            <a:ext cx="5257800" cy="4800600"/>
          </a:xfrm>
        </p:spPr>
        <p:txBody>
          <a:bodyPr>
            <a:normAutofit lnSpcReduction="10000"/>
          </a:bodyPr>
          <a:lstStyle/>
          <a:p>
            <a:pPr marL="0" indent="0" algn="r">
              <a:buNone/>
            </a:pPr>
            <a:r>
              <a:rPr lang="es-419" sz="2800" b="1" dirty="0">
                <a:solidFill>
                  <a:srgbClr val="002060"/>
                </a:solidFill>
                <a:latin typeface="Comic Sans MS" panose="030F0702030302020204" pitchFamily="66" charset="0"/>
              </a:rPr>
              <a:t>El altar para quemar incienso, una sustancia con un fuerte olor elaborado con materiales vegetales (30: 34-38), descansaba frente a la cortina interior</a:t>
            </a:r>
            <a:r>
              <a:rPr lang="en-US" sz="2800" b="1" dirty="0">
                <a:solidFill>
                  <a:srgbClr val="002060"/>
                </a:solidFill>
                <a:latin typeface="Comic Sans MS" panose="030F0702030302020204" pitchFamily="66" charset="0"/>
              </a:rPr>
              <a:t> (30:6)</a:t>
            </a:r>
          </a:p>
          <a:p>
            <a:pPr marL="0" indent="0" algn="r">
              <a:buNone/>
            </a:pPr>
            <a:r>
              <a:rPr lang="es-419" sz="2400" i="1" dirty="0">
                <a:latin typeface="Comic Sans MS" panose="030F0702030302020204" pitchFamily="66" charset="0"/>
              </a:rPr>
              <a:t>Una anomalía es la referencia en la Carta a los Hebreos de que se colocó dentro, no fuera, de la cortina (ver He. 9: 3-5).</a:t>
            </a:r>
            <a:endParaRPr lang="en-US" sz="2400" i="1" dirty="0">
              <a:latin typeface="Comic Sans MS" panose="030F0702030302020204" pitchFamily="66" charset="0"/>
            </a:endParaRPr>
          </a:p>
        </p:txBody>
      </p:sp>
      <p:pic>
        <p:nvPicPr>
          <p:cNvPr id="11" name="Content Placeholder 10">
            <a:extLst>
              <a:ext uri="{FF2B5EF4-FFF2-40B4-BE49-F238E27FC236}">
                <a16:creationId xmlns:a16="http://schemas.microsoft.com/office/drawing/2014/main" id="{D0F52F72-0497-46C2-91CE-B40A7A14B390}"/>
              </a:ext>
            </a:extLst>
          </p:cNvPr>
          <p:cNvPicPr>
            <a:picLocks noGrp="1" noChangeAspect="1"/>
          </p:cNvPicPr>
          <p:nvPr>
            <p:ph sz="half" idx="2"/>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5773189" y="228600"/>
            <a:ext cx="6418811" cy="6400800"/>
          </a:xfrm>
        </p:spPr>
      </p:pic>
    </p:spTree>
    <p:extLst>
      <p:ext uri="{BB962C8B-B14F-4D97-AF65-F5344CB8AC3E}">
        <p14:creationId xmlns:p14="http://schemas.microsoft.com/office/powerpoint/2010/main" val="226182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AF0D-5F51-484A-8AEE-CBA9428F74F1}"/>
              </a:ext>
            </a:extLst>
          </p:cNvPr>
          <p:cNvSpPr>
            <a:spLocks noGrp="1"/>
          </p:cNvSpPr>
          <p:nvPr>
            <p:ph type="title"/>
          </p:nvPr>
        </p:nvSpPr>
        <p:spPr>
          <a:xfrm>
            <a:off x="952500" y="274320"/>
            <a:ext cx="5257800" cy="1234440"/>
          </a:xfrm>
        </p:spPr>
        <p:txBody>
          <a:bodyPr>
            <a:noAutofit/>
          </a:bodyPr>
          <a:lstStyle/>
          <a:p>
            <a:pPr algn="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El Altar de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Bronce</a:t>
            </a:r>
            <a:b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b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(27:1-8; 38:1-7)</a:t>
            </a:r>
          </a:p>
        </p:txBody>
      </p:sp>
      <p:sp>
        <p:nvSpPr>
          <p:cNvPr id="4" name="Content Placeholder 3">
            <a:extLst>
              <a:ext uri="{FF2B5EF4-FFF2-40B4-BE49-F238E27FC236}">
                <a16:creationId xmlns:a16="http://schemas.microsoft.com/office/drawing/2014/main" id="{5BC1DC27-3E68-42CE-869D-B292B9F6AC0A}"/>
              </a:ext>
            </a:extLst>
          </p:cNvPr>
          <p:cNvSpPr>
            <a:spLocks noGrp="1"/>
          </p:cNvSpPr>
          <p:nvPr>
            <p:ph sz="half" idx="1"/>
          </p:nvPr>
        </p:nvSpPr>
        <p:spPr>
          <a:xfrm>
            <a:off x="228600" y="1577341"/>
            <a:ext cx="6103620" cy="5057678"/>
          </a:xfrm>
        </p:spPr>
        <p:txBody>
          <a:bodyPr>
            <a:normAutofit fontScale="92500"/>
          </a:bodyPr>
          <a:lstStyle/>
          <a:p>
            <a:pPr marL="0" indent="0" algn="r">
              <a:buNone/>
            </a:pPr>
            <a:r>
              <a:rPr lang="es-419" sz="2800" b="1" dirty="0">
                <a:solidFill>
                  <a:srgbClr val="002060"/>
                </a:solidFill>
                <a:latin typeface="Comic Sans MS" panose="030F0702030302020204" pitchFamily="66" charset="0"/>
              </a:rPr>
              <a:t>También conocido como el Altar de los holocaustos, este implemento para el sacrificio estaba fuera del santuario al este</a:t>
            </a:r>
            <a:r>
              <a:rPr lang="en-US" sz="2800" b="1" dirty="0">
                <a:solidFill>
                  <a:srgbClr val="002060"/>
                </a:solidFill>
                <a:latin typeface="Comic Sans MS" panose="030F0702030302020204" pitchFamily="66" charset="0"/>
              </a:rPr>
              <a:t>.</a:t>
            </a:r>
          </a:p>
          <a:p>
            <a:pPr marL="0" indent="0" algn="r">
              <a:buNone/>
            </a:pPr>
            <a:r>
              <a:rPr lang="es-419" sz="2400" i="1" dirty="0">
                <a:latin typeface="Comic Sans MS" panose="030F0702030302020204" pitchFamily="66" charset="0"/>
              </a:rPr>
              <a:t>Debido a que estaba prohibido acercarse a los altares por escalones (20:26), a veces se conjetura que al altar se llegaba por una rampa.</a:t>
            </a:r>
          </a:p>
          <a:p>
            <a:pPr marL="0" indent="0" algn="r">
              <a:buNone/>
            </a:pPr>
            <a:r>
              <a:rPr lang="es-419" sz="2400" i="1" dirty="0">
                <a:latin typeface="Comic Sans MS" panose="030F0702030302020204" pitchFamily="66" charset="0"/>
              </a:rPr>
              <a:t>Las proyecciones en las esquinas, los "cuernos", estaban manchadas de sangre en ciertos rituales </a:t>
            </a:r>
            <a:r>
              <a:rPr lang="en-US" sz="2400" i="1" dirty="0">
                <a:latin typeface="Comic Sans MS" panose="030F0702030302020204" pitchFamily="66" charset="0"/>
              </a:rPr>
              <a:t>(29:12; Lv. 4:18; 16:18).</a:t>
            </a:r>
          </a:p>
        </p:txBody>
      </p:sp>
      <p:pic>
        <p:nvPicPr>
          <p:cNvPr id="7" name="Content Placeholder 6">
            <a:extLst>
              <a:ext uri="{FF2B5EF4-FFF2-40B4-BE49-F238E27FC236}">
                <a16:creationId xmlns:a16="http://schemas.microsoft.com/office/drawing/2014/main" id="{042A742E-0CD0-45F2-A2D6-536A1F69363A}"/>
              </a:ext>
            </a:extLst>
          </p:cNvPr>
          <p:cNvPicPr>
            <a:picLocks noGrp="1" noChangeAspect="1"/>
          </p:cNvPicPr>
          <p:nvPr>
            <p:ph sz="half" idx="2"/>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rot="16200000">
            <a:off x="5932155" y="952952"/>
            <a:ext cx="6516472" cy="4984820"/>
          </a:xfrm>
        </p:spPr>
      </p:pic>
    </p:spTree>
    <p:extLst>
      <p:ext uri="{BB962C8B-B14F-4D97-AF65-F5344CB8AC3E}">
        <p14:creationId xmlns:p14="http://schemas.microsoft.com/office/powerpoint/2010/main" val="2970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additive="base">
                                        <p:cTn id="1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additive="base">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5" descr="ARS45">
            <a:extLst>
              <a:ext uri="{FF2B5EF4-FFF2-40B4-BE49-F238E27FC236}">
                <a16:creationId xmlns:a16="http://schemas.microsoft.com/office/drawing/2014/main" id="{3F8E1338-5C66-4BB3-8988-CE82DDECD248}"/>
              </a:ext>
            </a:extLst>
          </p:cNvPr>
          <p:cNvPicPr>
            <a:picLocks noChangeAspect="1" noChangeArrowheads="1"/>
          </p:cNvPicPr>
          <p:nvPr/>
        </p:nvPicPr>
        <p:blipFill>
          <a:blip r:embed="rId2">
            <a:lum bright="12000" contrast="18000"/>
            <a:extLst>
              <a:ext uri="{28A0092B-C50C-407E-A947-70E740481C1C}">
                <a14:useLocalDpi xmlns:a14="http://schemas.microsoft.com/office/drawing/2010/main"/>
              </a:ext>
            </a:extLst>
          </a:blip>
          <a:srcRect/>
          <a:stretch>
            <a:fillRect/>
          </a:stretch>
        </p:blipFill>
        <p:spPr bwMode="auto">
          <a:xfrm>
            <a:off x="0" y="287945"/>
            <a:ext cx="7917180" cy="628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6">
            <a:extLst>
              <a:ext uri="{FF2B5EF4-FFF2-40B4-BE49-F238E27FC236}">
                <a16:creationId xmlns:a16="http://schemas.microsoft.com/office/drawing/2014/main" id="{5C8A9FE5-2688-44F3-80FC-B4B5B2D207E1}"/>
              </a:ext>
            </a:extLst>
          </p:cNvPr>
          <p:cNvSpPr txBox="1">
            <a:spLocks noChangeArrowheads="1"/>
          </p:cNvSpPr>
          <p:nvPr/>
        </p:nvSpPr>
        <p:spPr bwMode="auto">
          <a:xfrm>
            <a:off x="8206740" y="287945"/>
            <a:ext cx="3718560"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419" altLang="en-US" sz="2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El altar israelita de cuatro cuernos más grande descubierto hasta ahora es este de Beerseba, en el sur de Judá. Si bien el altar del Tabernáculo nunca se ha descubierto (y, por supuesto, no estaba hecho de piedra, ya que tenía que ser portátil), los "cuernos" de este nos dan una idea de cómo se veía</a:t>
            </a:r>
            <a:r>
              <a:rPr kumimoji="0" lang="en-US" altLang="en-US" sz="2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a:t>
            </a:r>
            <a:r>
              <a:rPr kumimoji="0" lang="en-US" altLang="en-US" sz="2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 </a:t>
            </a:r>
          </a:p>
        </p:txBody>
      </p:sp>
    </p:spTree>
  </p:cSld>
  <p:clrMapOvr>
    <a:masterClrMapping/>
  </p:clrMapOvr>
  <p:transition spd="med">
    <p:zoom dir="in"/>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AF0D-5F51-484A-8AEE-CBA9428F74F1}"/>
              </a:ext>
            </a:extLst>
          </p:cNvPr>
          <p:cNvSpPr>
            <a:spLocks noGrp="1"/>
          </p:cNvSpPr>
          <p:nvPr>
            <p:ph type="title"/>
          </p:nvPr>
        </p:nvSpPr>
        <p:spPr>
          <a:xfrm>
            <a:off x="1805940" y="402431"/>
            <a:ext cx="5257800" cy="1234440"/>
          </a:xfrm>
        </p:spPr>
        <p:txBody>
          <a:bodyPr>
            <a:noAutofit/>
          </a:bodyPr>
          <a:lstStyle/>
          <a:p>
            <a:pPr algn="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El Cuenca de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Bronce</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a:t>
            </a: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(30:18-20; 38:8)</a:t>
            </a:r>
          </a:p>
        </p:txBody>
      </p:sp>
      <p:sp>
        <p:nvSpPr>
          <p:cNvPr id="4" name="Content Placeholder 3">
            <a:extLst>
              <a:ext uri="{FF2B5EF4-FFF2-40B4-BE49-F238E27FC236}">
                <a16:creationId xmlns:a16="http://schemas.microsoft.com/office/drawing/2014/main" id="{5BC1DC27-3E68-42CE-869D-B292B9F6AC0A}"/>
              </a:ext>
            </a:extLst>
          </p:cNvPr>
          <p:cNvSpPr>
            <a:spLocks noGrp="1"/>
          </p:cNvSpPr>
          <p:nvPr>
            <p:ph sz="half" idx="1"/>
          </p:nvPr>
        </p:nvSpPr>
        <p:spPr>
          <a:xfrm>
            <a:off x="228600" y="1769269"/>
            <a:ext cx="6835140" cy="4686300"/>
          </a:xfrm>
        </p:spPr>
        <p:txBody>
          <a:bodyPr>
            <a:normAutofit lnSpcReduction="10000"/>
          </a:bodyPr>
          <a:lstStyle/>
          <a:p>
            <a:pPr marL="0" indent="0" algn="r">
              <a:buNone/>
            </a:pPr>
            <a:r>
              <a:rPr lang="es-419" sz="2800" b="1" dirty="0">
                <a:solidFill>
                  <a:srgbClr val="002060"/>
                </a:solidFill>
                <a:latin typeface="Comic Sans MS" panose="030F0702030302020204" pitchFamily="66" charset="0"/>
              </a:rPr>
              <a:t>También llamado la Fuente, este implemento para lavar se colocó entre el Altar de Bronce y el Santuario</a:t>
            </a:r>
            <a:r>
              <a:rPr lang="en-US" sz="2800" b="1" dirty="0">
                <a:solidFill>
                  <a:srgbClr val="002060"/>
                </a:solidFill>
                <a:latin typeface="Comic Sans MS" panose="030F0702030302020204" pitchFamily="66" charset="0"/>
              </a:rPr>
              <a:t>.</a:t>
            </a:r>
          </a:p>
          <a:p>
            <a:pPr marL="0" indent="0" algn="r">
              <a:buNone/>
            </a:pPr>
            <a:r>
              <a:rPr lang="es-419" sz="2400" i="1" dirty="0">
                <a:latin typeface="Comic Sans MS" panose="030F0702030302020204" pitchFamily="66" charset="0"/>
              </a:rPr>
              <a:t>Debido a que se usaba para lavar los pies y las manos, parece que pudo haber sido relativamente pequeño o al menos cerca del suelo.</a:t>
            </a:r>
          </a:p>
          <a:p>
            <a:pPr marL="0" indent="0" algn="r">
              <a:buNone/>
            </a:pPr>
            <a:r>
              <a:rPr lang="es-419" sz="2400" i="1" dirty="0">
                <a:latin typeface="Comic Sans MS" panose="030F0702030302020204" pitchFamily="66" charset="0"/>
              </a:rPr>
              <a:t>Más tarde, Salomón construiría una vasija enorme junto con otras diez más pequeñas (1 Reyes 7: 23-37; 2 Crónicas 4: 2-6).</a:t>
            </a:r>
            <a:endParaRPr lang="en-US" sz="2400" i="1" dirty="0">
              <a:latin typeface="Comic Sans MS" panose="030F0702030302020204" pitchFamily="66" charset="0"/>
            </a:endParaRPr>
          </a:p>
        </p:txBody>
      </p:sp>
      <p:pic>
        <p:nvPicPr>
          <p:cNvPr id="8" name="Content Placeholder 7">
            <a:extLst>
              <a:ext uri="{FF2B5EF4-FFF2-40B4-BE49-F238E27FC236}">
                <a16:creationId xmlns:a16="http://schemas.microsoft.com/office/drawing/2014/main" id="{EE8AC37A-6AC5-4940-BD43-FAD06606B25B}"/>
              </a:ext>
            </a:extLst>
          </p:cNvPr>
          <p:cNvPicPr>
            <a:picLocks noGrp="1" noChangeAspect="1"/>
          </p:cNvPicPr>
          <p:nvPr>
            <p:ph sz="half" idx="2"/>
          </p:nvPr>
        </p:nvPicPr>
        <p:blipFill>
          <a:blip r:embed="rId2"/>
          <a:stretch>
            <a:fillRect/>
          </a:stretch>
        </p:blipFill>
        <p:spPr>
          <a:xfrm>
            <a:off x="7407910" y="454819"/>
            <a:ext cx="4371975" cy="6000750"/>
          </a:xfrm>
        </p:spPr>
      </p:pic>
    </p:spTree>
    <p:extLst>
      <p:ext uri="{BB962C8B-B14F-4D97-AF65-F5344CB8AC3E}">
        <p14:creationId xmlns:p14="http://schemas.microsoft.com/office/powerpoint/2010/main" val="119409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337C22-3394-45DA-8576-8B611B5773B9}"/>
              </a:ext>
            </a:extLst>
          </p:cNvPr>
          <p:cNvSpPr>
            <a:spLocks noGrp="1"/>
          </p:cNvSpPr>
          <p:nvPr>
            <p:ph type="title"/>
          </p:nvPr>
        </p:nvSpPr>
        <p:spPr>
          <a:xfrm>
            <a:off x="183094" y="199299"/>
            <a:ext cx="6431280" cy="1397091"/>
          </a:xfrm>
        </p:spPr>
        <p:txBody>
          <a:bodyPr>
            <a:noAutofit/>
          </a:bodyPr>
          <a:lstStyle/>
          <a:p>
            <a:pPr algn="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El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Santuario</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a:t>
            </a:r>
            <a:b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b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(25:3-9; 26; 35:30—36:38; 38:21-31)</a:t>
            </a:r>
          </a:p>
        </p:txBody>
      </p:sp>
      <p:sp>
        <p:nvSpPr>
          <p:cNvPr id="4" name="Content Placeholder 3">
            <a:extLst>
              <a:ext uri="{FF2B5EF4-FFF2-40B4-BE49-F238E27FC236}">
                <a16:creationId xmlns:a16="http://schemas.microsoft.com/office/drawing/2014/main" id="{ABCF26DC-5731-49B0-BC92-530C424D6A6C}"/>
              </a:ext>
            </a:extLst>
          </p:cNvPr>
          <p:cNvSpPr>
            <a:spLocks noGrp="1"/>
          </p:cNvSpPr>
          <p:nvPr>
            <p:ph sz="half" idx="1"/>
          </p:nvPr>
        </p:nvSpPr>
        <p:spPr>
          <a:xfrm>
            <a:off x="183094" y="1828799"/>
            <a:ext cx="6431280" cy="4829902"/>
          </a:xfrm>
        </p:spPr>
        <p:txBody>
          <a:bodyPr>
            <a:normAutofit fontScale="92500"/>
          </a:bodyPr>
          <a:lstStyle/>
          <a:p>
            <a:pPr marL="0" indent="0" algn="r">
              <a:buNone/>
            </a:pPr>
            <a:r>
              <a:rPr lang="es-419" sz="2800" b="1" dirty="0">
                <a:solidFill>
                  <a:srgbClr val="002060"/>
                </a:solidFill>
                <a:latin typeface="Comic Sans MS" panose="030F0702030302020204" pitchFamily="66" charset="0"/>
              </a:rPr>
              <a:t>El santuario en sí era una estructura rectangular dividida en dos habitaciones delimitadas por cortinas</a:t>
            </a:r>
            <a:r>
              <a:rPr lang="en-US" sz="2800" b="1" dirty="0">
                <a:solidFill>
                  <a:srgbClr val="002060"/>
                </a:solidFill>
                <a:latin typeface="Comic Sans MS" panose="030F0702030302020204" pitchFamily="66" charset="0"/>
              </a:rPr>
              <a:t>.</a:t>
            </a:r>
          </a:p>
          <a:p>
            <a:pPr marL="0" indent="0" algn="r">
              <a:buNone/>
            </a:pPr>
            <a:r>
              <a:rPr lang="es-419" sz="2600" i="1" dirty="0">
                <a:latin typeface="Comic Sans MS" panose="030F0702030302020204" pitchFamily="66" charset="0"/>
              </a:rPr>
              <a:t>Las paredes estaban construidas con tablas verticales revestidas de oro.</a:t>
            </a:r>
          </a:p>
          <a:p>
            <a:pPr marL="0" indent="0" algn="r">
              <a:buNone/>
            </a:pPr>
            <a:r>
              <a:rPr lang="es-419" sz="2600" i="1" dirty="0">
                <a:latin typeface="Comic Sans MS" panose="030F0702030302020204" pitchFamily="66" charset="0"/>
              </a:rPr>
              <a:t>Las dos cortinas, una que cubre la habitación más interior (Lugar Santísimo) y la otra la entrada a la habitación exterior (Lugar Santo), estaban bordadas con querubines</a:t>
            </a:r>
            <a:r>
              <a:rPr lang="en-US" sz="2600" i="1" dirty="0">
                <a:latin typeface="Comic Sans MS" panose="030F0702030302020204" pitchFamily="66" charset="0"/>
              </a:rPr>
              <a:t>.</a:t>
            </a:r>
          </a:p>
        </p:txBody>
      </p:sp>
      <p:pic>
        <p:nvPicPr>
          <p:cNvPr id="6" name="Picture 5">
            <a:extLst>
              <a:ext uri="{FF2B5EF4-FFF2-40B4-BE49-F238E27FC236}">
                <a16:creationId xmlns:a16="http://schemas.microsoft.com/office/drawing/2014/main" id="{2401526E-8EB1-4105-94F9-12A064694BE1}"/>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rot="16200000">
            <a:off x="6192393" y="740471"/>
            <a:ext cx="6522176" cy="5439832"/>
          </a:xfrm>
          <a:prstGeom prst="rect">
            <a:avLst/>
          </a:prstGeom>
        </p:spPr>
      </p:pic>
    </p:spTree>
    <p:extLst>
      <p:ext uri="{BB962C8B-B14F-4D97-AF65-F5344CB8AC3E}">
        <p14:creationId xmlns:p14="http://schemas.microsoft.com/office/powerpoint/2010/main" val="416966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additive="base">
                                        <p:cTn id="1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additive="base">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3DED8-1882-4323-B76A-D952763EDBAA}"/>
              </a:ext>
            </a:extLst>
          </p:cNvPr>
          <p:cNvSpPr>
            <a:spLocks noGrp="1"/>
          </p:cNvSpPr>
          <p:nvPr>
            <p:ph type="title"/>
          </p:nvPr>
        </p:nvSpPr>
        <p:spPr>
          <a:xfrm>
            <a:off x="410548" y="291374"/>
            <a:ext cx="5592147" cy="774358"/>
          </a:xfrm>
        </p:spPr>
        <p:txBody>
          <a:bodyPr>
            <a:noAutofit/>
          </a:bodyPr>
          <a:lstStyle/>
          <a:p>
            <a:pPr algn="r"/>
            <a:r>
              <a:rPr lang="en-US" sz="4000" b="0" dirty="0">
                <a:solidFill>
                  <a:srgbClr val="FF6600"/>
                </a:solidFill>
                <a:effectLst>
                  <a:outerShdw blurRad="38100" dist="38100" dir="2700000" algn="tl">
                    <a:srgbClr val="000000">
                      <a:alpha val="43137"/>
                    </a:srgbClr>
                  </a:outerShdw>
                </a:effectLst>
                <a:latin typeface="Eras Demi ITC" panose="020B0805030504020804" pitchFamily="34" charset="0"/>
              </a:rPr>
              <a:t>Las </a:t>
            </a:r>
            <a:r>
              <a:rPr lang="en-US" sz="4000" b="0" dirty="0" err="1">
                <a:solidFill>
                  <a:srgbClr val="FF6600"/>
                </a:solidFill>
                <a:effectLst>
                  <a:outerShdw blurRad="38100" dist="38100" dir="2700000" algn="tl">
                    <a:srgbClr val="000000">
                      <a:alpha val="43137"/>
                    </a:srgbClr>
                  </a:outerShdw>
                </a:effectLst>
                <a:latin typeface="Eras Demi ITC" panose="020B0805030504020804" pitchFamily="34" charset="0"/>
              </a:rPr>
              <a:t>Cubiertas</a:t>
            </a:r>
            <a:b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b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(26:1, 7, 14; 36:8, 14, 19)</a:t>
            </a:r>
            <a:endParaRPr lang="en-US" sz="4000" dirty="0">
              <a:solidFill>
                <a:srgbClr val="FF6600"/>
              </a:solidFill>
              <a:effectLst>
                <a:outerShdw blurRad="38100" dist="38100" dir="2700000" algn="tl">
                  <a:srgbClr val="000000">
                    <a:alpha val="43137"/>
                  </a:srgbClr>
                </a:outerShdw>
              </a:effectLst>
              <a:latin typeface="Eras Demi ITC" panose="020B0805030504020804" pitchFamily="34" charset="0"/>
            </a:endParaRPr>
          </a:p>
        </p:txBody>
      </p:sp>
      <p:sp>
        <p:nvSpPr>
          <p:cNvPr id="4" name="Content Placeholder 3">
            <a:extLst>
              <a:ext uri="{FF2B5EF4-FFF2-40B4-BE49-F238E27FC236}">
                <a16:creationId xmlns:a16="http://schemas.microsoft.com/office/drawing/2014/main" id="{8DE610EA-0F54-477A-895F-54AD2CBD4F70}"/>
              </a:ext>
            </a:extLst>
          </p:cNvPr>
          <p:cNvSpPr>
            <a:spLocks noGrp="1"/>
          </p:cNvSpPr>
          <p:nvPr>
            <p:ph sz="half" idx="1"/>
          </p:nvPr>
        </p:nvSpPr>
        <p:spPr>
          <a:xfrm>
            <a:off x="182880" y="1065732"/>
            <a:ext cx="5823023" cy="5655743"/>
          </a:xfrm>
        </p:spPr>
        <p:txBody>
          <a:bodyPr>
            <a:normAutofit fontScale="92500" lnSpcReduction="10000"/>
          </a:bodyPr>
          <a:lstStyle/>
          <a:p>
            <a:pPr marL="0" indent="0" algn="r">
              <a:buNone/>
            </a:pPr>
            <a:r>
              <a:rPr lang="es-419" sz="2800" b="1" dirty="0">
                <a:solidFill>
                  <a:srgbClr val="002060"/>
                </a:solidFill>
                <a:latin typeface="Comic Sans MS" panose="030F0702030302020204" pitchFamily="66" charset="0"/>
              </a:rPr>
              <a:t>Tres capas de coberturas se colocaron sobre el santuario</a:t>
            </a:r>
            <a:r>
              <a:rPr lang="en-US" sz="2800" b="1" dirty="0">
                <a:solidFill>
                  <a:srgbClr val="002060"/>
                </a:solidFill>
                <a:latin typeface="Comic Sans MS" panose="030F0702030302020204" pitchFamily="66" charset="0"/>
              </a:rPr>
              <a:t>.</a:t>
            </a:r>
          </a:p>
          <a:p>
            <a:pPr marL="0" indent="0" algn="r">
              <a:buNone/>
            </a:pPr>
            <a:r>
              <a:rPr lang="en-US" sz="2400" b="1" i="1" dirty="0">
                <a:latin typeface="Comic Sans MS" panose="030F0702030302020204" pitchFamily="66" charset="0"/>
              </a:rPr>
              <a:t>CAPA INTERIOR: </a:t>
            </a:r>
            <a:r>
              <a:rPr lang="en-US" sz="2400" i="1" dirty="0" err="1">
                <a:latin typeface="Comic Sans MS" panose="030F0702030302020204" pitchFamily="66" charset="0"/>
              </a:rPr>
              <a:t>tapiz</a:t>
            </a:r>
            <a:r>
              <a:rPr lang="en-US" sz="2400" i="1" dirty="0">
                <a:latin typeface="Comic Sans MS" panose="030F0702030302020204" pitchFamily="66" charset="0"/>
              </a:rPr>
              <a:t> de </a:t>
            </a:r>
            <a:r>
              <a:rPr lang="en-US" sz="2400" i="1" dirty="0" err="1">
                <a:latin typeface="Comic Sans MS" panose="030F0702030302020204" pitchFamily="66" charset="0"/>
              </a:rPr>
              <a:t>lino</a:t>
            </a:r>
            <a:r>
              <a:rPr lang="en-US" sz="2400" i="1" dirty="0">
                <a:latin typeface="Comic Sans MS" panose="030F0702030302020204" pitchFamily="66" charset="0"/>
              </a:rPr>
              <a:t> </a:t>
            </a:r>
            <a:r>
              <a:rPr lang="en-US" sz="2400" i="1" dirty="0" err="1">
                <a:latin typeface="Comic Sans MS" panose="030F0702030302020204" pitchFamily="66" charset="0"/>
              </a:rPr>
              <a:t>bordado</a:t>
            </a:r>
            <a:r>
              <a:rPr lang="en-US" sz="2400" i="1" dirty="0">
                <a:latin typeface="Comic Sans MS" panose="030F0702030302020204" pitchFamily="66" charset="0"/>
              </a:rPr>
              <a:t> con </a:t>
            </a:r>
            <a:r>
              <a:rPr lang="en-US" sz="2400" i="1" dirty="0" err="1">
                <a:latin typeface="Comic Sans MS" panose="030F0702030302020204" pitchFamily="66" charset="0"/>
              </a:rPr>
              <a:t>querubines</a:t>
            </a:r>
            <a:endParaRPr lang="en-US" sz="2400" i="1" dirty="0">
              <a:latin typeface="Comic Sans MS" panose="030F0702030302020204" pitchFamily="66" charset="0"/>
            </a:endParaRPr>
          </a:p>
          <a:p>
            <a:pPr marL="0" indent="0" algn="r">
              <a:buNone/>
            </a:pPr>
            <a:r>
              <a:rPr lang="en-US" sz="2400" b="1" i="1" dirty="0">
                <a:latin typeface="Comic Sans MS" panose="030F0702030302020204" pitchFamily="66" charset="0"/>
              </a:rPr>
              <a:t>CAPA MEDIA: </a:t>
            </a:r>
            <a:r>
              <a:rPr lang="en-US" sz="2400" i="1" dirty="0" err="1">
                <a:latin typeface="Comic Sans MS" panose="030F0702030302020204" pitchFamily="66" charset="0"/>
              </a:rPr>
              <a:t>tejido</a:t>
            </a:r>
            <a:r>
              <a:rPr lang="en-US" sz="2400" i="1" dirty="0">
                <a:latin typeface="Comic Sans MS" panose="030F0702030302020204" pitchFamily="66" charset="0"/>
              </a:rPr>
              <a:t> de </a:t>
            </a:r>
            <a:r>
              <a:rPr lang="en-US" sz="2400" i="1" dirty="0" err="1">
                <a:latin typeface="Comic Sans MS" panose="030F0702030302020204" pitchFamily="66" charset="0"/>
              </a:rPr>
              <a:t>pelo</a:t>
            </a:r>
            <a:r>
              <a:rPr lang="en-US" sz="2400" i="1" dirty="0">
                <a:latin typeface="Comic Sans MS" panose="030F0702030302020204" pitchFamily="66" charset="0"/>
              </a:rPr>
              <a:t> de </a:t>
            </a:r>
            <a:r>
              <a:rPr lang="en-US" sz="2400" i="1" dirty="0" err="1">
                <a:latin typeface="Comic Sans MS" panose="030F0702030302020204" pitchFamily="66" charset="0"/>
              </a:rPr>
              <a:t>cabra</a:t>
            </a:r>
            <a:endParaRPr lang="en-US" sz="2400" i="1" dirty="0">
              <a:latin typeface="Comic Sans MS" panose="030F0702030302020204" pitchFamily="66" charset="0"/>
            </a:endParaRPr>
          </a:p>
          <a:p>
            <a:pPr marL="0" indent="0" algn="r">
              <a:buNone/>
            </a:pPr>
            <a:r>
              <a:rPr lang="en-US" sz="2400" b="1" i="1" dirty="0">
                <a:latin typeface="Comic Sans MS" panose="030F0702030302020204" pitchFamily="66" charset="0"/>
              </a:rPr>
              <a:t>CAPA EXTERIOR: </a:t>
            </a:r>
            <a:r>
              <a:rPr lang="en-US" sz="2400" i="1" dirty="0" err="1">
                <a:latin typeface="Comic Sans MS" panose="030F0702030302020204" pitchFamily="66" charset="0"/>
              </a:rPr>
              <a:t>pieles</a:t>
            </a:r>
            <a:r>
              <a:rPr lang="en-US" sz="2400" i="1" dirty="0">
                <a:latin typeface="Comic Sans MS" panose="030F0702030302020204" pitchFamily="66" charset="0"/>
              </a:rPr>
              <a:t> de </a:t>
            </a:r>
            <a:r>
              <a:rPr lang="en-US" sz="2400" i="1" dirty="0" err="1">
                <a:latin typeface="Comic Sans MS" panose="030F0702030302020204" pitchFamily="66" charset="0"/>
              </a:rPr>
              <a:t>carneros</a:t>
            </a:r>
            <a:r>
              <a:rPr lang="en-US" sz="2400" i="1" dirty="0">
                <a:latin typeface="Comic Sans MS" panose="030F0702030302020204" pitchFamily="66" charset="0"/>
              </a:rPr>
              <a:t> </a:t>
            </a:r>
            <a:r>
              <a:rPr lang="en-US" sz="2400" i="1" dirty="0" err="1">
                <a:latin typeface="Comic Sans MS" panose="030F0702030302020204" pitchFamily="66" charset="0"/>
              </a:rPr>
              <a:t>teñidas</a:t>
            </a:r>
            <a:r>
              <a:rPr lang="en-US" sz="2400" i="1" dirty="0">
                <a:latin typeface="Comic Sans MS" panose="030F0702030302020204" pitchFamily="66" charset="0"/>
              </a:rPr>
              <a:t> de </a:t>
            </a:r>
            <a:r>
              <a:rPr lang="en-US" sz="2400" i="1" dirty="0" err="1">
                <a:latin typeface="Comic Sans MS" panose="030F0702030302020204" pitchFamily="66" charset="0"/>
              </a:rPr>
              <a:t>rojo</a:t>
            </a:r>
            <a:r>
              <a:rPr lang="en-US" sz="2400" i="1" dirty="0">
                <a:latin typeface="Comic Sans MS" panose="030F0702030302020204" pitchFamily="66" charset="0"/>
              </a:rPr>
              <a:t> o </a:t>
            </a:r>
            <a:r>
              <a:rPr lang="en-US" sz="2400" i="1" dirty="0" err="1">
                <a:latin typeface="Comic Sans MS" panose="030F0702030302020204" pitchFamily="66" charset="0"/>
              </a:rPr>
              <a:t>curtidas</a:t>
            </a:r>
            <a:r>
              <a:rPr lang="en-US" sz="2400" i="1" dirty="0">
                <a:latin typeface="Comic Sans MS" panose="030F0702030302020204" pitchFamily="66" charset="0"/>
              </a:rPr>
              <a:t> y </a:t>
            </a:r>
            <a:r>
              <a:rPr lang="en-US" sz="2400" dirty="0" err="1">
                <a:latin typeface="HebrewTh" pitchFamily="2" charset="0"/>
              </a:rPr>
              <a:t>wHaTa</a:t>
            </a:r>
            <a:r>
              <a:rPr lang="en-US" sz="2400" dirty="0">
                <a:latin typeface="Comic Sans MS" panose="030F0702030302020204" pitchFamily="66" charset="0"/>
              </a:rPr>
              <a:t> </a:t>
            </a:r>
            <a:r>
              <a:rPr lang="en-US" sz="2400" i="1" dirty="0">
                <a:latin typeface="Comic Sans MS" panose="030F0702030302020204" pitchFamily="66" charset="0"/>
              </a:rPr>
              <a:t>(</a:t>
            </a:r>
            <a:r>
              <a:rPr lang="en-US" sz="2400" i="1" dirty="0" err="1">
                <a:latin typeface="Comic Sans MS" panose="030F0702030302020204" pitchFamily="66" charset="0"/>
              </a:rPr>
              <a:t>esta</a:t>
            </a:r>
            <a:r>
              <a:rPr lang="en-US" sz="2400" i="1" dirty="0">
                <a:latin typeface="Comic Sans MS" panose="030F0702030302020204" pitchFamily="66" charset="0"/>
              </a:rPr>
              <a:t> </a:t>
            </a:r>
            <a:r>
              <a:rPr lang="en-US" sz="2400" i="1" dirty="0" err="1">
                <a:latin typeface="Comic Sans MS" panose="030F0702030302020204" pitchFamily="66" charset="0"/>
              </a:rPr>
              <a:t>última</a:t>
            </a:r>
            <a:r>
              <a:rPr lang="en-US" sz="2400" i="1" dirty="0">
                <a:latin typeface="Comic Sans MS" panose="030F0702030302020204" pitchFamily="66" charset="0"/>
              </a:rPr>
              <a:t> palabra se traduce de </a:t>
            </a:r>
            <a:r>
              <a:rPr lang="en-US" sz="2400" i="1" dirty="0" err="1">
                <a:latin typeface="Comic Sans MS" panose="030F0702030302020204" pitchFamily="66" charset="0"/>
              </a:rPr>
              <a:t>varias</a:t>
            </a:r>
            <a:r>
              <a:rPr lang="en-US" sz="2400" i="1" dirty="0">
                <a:latin typeface="Comic Sans MS" panose="030F0702030302020204" pitchFamily="66" charset="0"/>
              </a:rPr>
              <a:t> </a:t>
            </a:r>
            <a:r>
              <a:rPr lang="en-US" sz="2400" i="1" dirty="0" err="1">
                <a:latin typeface="Comic Sans MS" panose="030F0702030302020204" pitchFamily="66" charset="0"/>
              </a:rPr>
              <a:t>maneras</a:t>
            </a:r>
            <a:r>
              <a:rPr lang="en-US" sz="2400" i="1" dirty="0">
                <a:latin typeface="Comic Sans MS" panose="030F0702030302020204" pitchFamily="66" charset="0"/>
              </a:rPr>
              <a:t> </a:t>
            </a:r>
            <a:r>
              <a:rPr lang="en-US" sz="2400" i="1" dirty="0" err="1">
                <a:latin typeface="Comic Sans MS" panose="030F0702030302020204" pitchFamily="66" charset="0"/>
              </a:rPr>
              <a:t>como</a:t>
            </a:r>
            <a:r>
              <a:rPr lang="en-US" sz="2400" i="1" dirty="0">
                <a:latin typeface="Comic Sans MS" panose="030F0702030302020204" pitchFamily="66" charset="0"/>
              </a:rPr>
              <a:t> "</a:t>
            </a:r>
            <a:r>
              <a:rPr lang="en-US" sz="2400" i="1" dirty="0" err="1">
                <a:latin typeface="Comic Sans MS" panose="030F0702030302020204" pitchFamily="66" charset="0"/>
              </a:rPr>
              <a:t>pieles</a:t>
            </a:r>
            <a:r>
              <a:rPr lang="en-US" sz="2400" i="1" dirty="0">
                <a:latin typeface="Comic Sans MS" panose="030F0702030302020204" pitchFamily="66" charset="0"/>
              </a:rPr>
              <a:t> de </a:t>
            </a:r>
            <a:r>
              <a:rPr lang="en-US" sz="2400" i="1" dirty="0" err="1">
                <a:latin typeface="Comic Sans MS" panose="030F0702030302020204" pitchFamily="66" charset="0"/>
              </a:rPr>
              <a:t>tejón</a:t>
            </a:r>
            <a:r>
              <a:rPr lang="en-US" sz="2400" i="1" dirty="0">
                <a:latin typeface="Comic Sans MS" panose="030F0702030302020204" pitchFamily="66" charset="0"/>
              </a:rPr>
              <a:t>" (KJV) o "</a:t>
            </a:r>
            <a:r>
              <a:rPr lang="en-US" sz="2400" i="1" dirty="0" err="1">
                <a:latin typeface="Comic Sans MS" panose="030F0702030302020204" pitchFamily="66" charset="0"/>
              </a:rPr>
              <a:t>marsopa</a:t>
            </a:r>
            <a:r>
              <a:rPr lang="en-US" sz="2400" i="1" dirty="0">
                <a:latin typeface="Comic Sans MS" panose="030F0702030302020204" pitchFamily="66" charset="0"/>
              </a:rPr>
              <a:t>" o "</a:t>
            </a:r>
            <a:r>
              <a:rPr lang="en-US" sz="2400" i="1" dirty="0" err="1">
                <a:latin typeface="Comic Sans MS" panose="030F0702030302020204" pitchFamily="66" charset="0"/>
              </a:rPr>
              <a:t>pieles</a:t>
            </a:r>
            <a:r>
              <a:rPr lang="en-US" sz="2400" i="1" dirty="0">
                <a:latin typeface="Comic Sans MS" panose="030F0702030302020204" pitchFamily="66" charset="0"/>
              </a:rPr>
              <a:t> de </a:t>
            </a:r>
            <a:r>
              <a:rPr lang="en-US" sz="2400" i="1" dirty="0" err="1">
                <a:latin typeface="Comic Sans MS" panose="030F0702030302020204" pitchFamily="66" charset="0"/>
              </a:rPr>
              <a:t>foca</a:t>
            </a:r>
            <a:r>
              <a:rPr lang="en-US" sz="2400" i="1" dirty="0">
                <a:latin typeface="Comic Sans MS" panose="030F0702030302020204" pitchFamily="66" charset="0"/>
              </a:rPr>
              <a:t>" (RV, JPS, NASB) o "</a:t>
            </a:r>
            <a:r>
              <a:rPr lang="en-US" sz="2400" i="1" dirty="0" err="1">
                <a:latin typeface="Comic Sans MS" panose="030F0702030302020204" pitchFamily="66" charset="0"/>
              </a:rPr>
              <a:t>pieles</a:t>
            </a:r>
            <a:r>
              <a:rPr lang="en-US" sz="2400" i="1" dirty="0">
                <a:latin typeface="Comic Sans MS" panose="030F0702030302020204" pitchFamily="66" charset="0"/>
              </a:rPr>
              <a:t> de </a:t>
            </a:r>
            <a:r>
              <a:rPr lang="en-US" sz="2400" i="1" dirty="0" err="1">
                <a:latin typeface="Comic Sans MS" panose="030F0702030302020204" pitchFamily="66" charset="0"/>
              </a:rPr>
              <a:t>cabra</a:t>
            </a:r>
            <a:r>
              <a:rPr lang="en-US" sz="2400" i="1" dirty="0">
                <a:latin typeface="Comic Sans MS" panose="030F0702030302020204" pitchFamily="66" charset="0"/>
              </a:rPr>
              <a:t>" (RSV, ESV, NLT) o "</a:t>
            </a:r>
            <a:r>
              <a:rPr lang="en-US" sz="2400" i="1" dirty="0" err="1">
                <a:latin typeface="Comic Sans MS" panose="030F0702030302020204" pitchFamily="66" charset="0"/>
              </a:rPr>
              <a:t>cuero</a:t>
            </a:r>
            <a:r>
              <a:rPr lang="en-US" sz="2400" i="1" dirty="0">
                <a:latin typeface="Comic Sans MS" panose="030F0702030302020204" pitchFamily="66" charset="0"/>
              </a:rPr>
              <a:t> </a:t>
            </a:r>
            <a:r>
              <a:rPr lang="en-US" sz="2400" i="1" dirty="0" err="1">
                <a:latin typeface="Comic Sans MS" panose="030F0702030302020204" pitchFamily="66" charset="0"/>
              </a:rPr>
              <a:t>duradero</a:t>
            </a:r>
            <a:r>
              <a:rPr lang="en-US" sz="2400" i="1" dirty="0">
                <a:latin typeface="Comic Sans MS" panose="030F0702030302020204" pitchFamily="66" charset="0"/>
              </a:rPr>
              <a:t>" (NRSV , NET, NIV, NIB, NJB).</a:t>
            </a:r>
          </a:p>
        </p:txBody>
      </p:sp>
      <p:pic>
        <p:nvPicPr>
          <p:cNvPr id="11" name="Content Placeholder 10">
            <a:extLst>
              <a:ext uri="{FF2B5EF4-FFF2-40B4-BE49-F238E27FC236}">
                <a16:creationId xmlns:a16="http://schemas.microsoft.com/office/drawing/2014/main" id="{CBC2EE47-6C6B-4BF1-9693-A599D276E079}"/>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p:blipFill>
        <p:spPr>
          <a:xfrm rot="5400000">
            <a:off x="6131070" y="606164"/>
            <a:ext cx="5868323" cy="5758265"/>
          </a:xfrm>
        </p:spPr>
      </p:pic>
    </p:spTree>
    <p:extLst>
      <p:ext uri="{BB962C8B-B14F-4D97-AF65-F5344CB8AC3E}">
        <p14:creationId xmlns:p14="http://schemas.microsoft.com/office/powerpoint/2010/main" val="411754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 calcmode="lin" valueType="num">
                                      <p:cBhvr additive="base">
                                        <p:cTn id="1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additive="base">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additive="base">
                                        <p:cTn id="2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BB32F5B1-CCD2-4FB5-87AB-DB1B0FF001C7}"/>
              </a:ext>
            </a:extLst>
          </p:cNvPr>
          <p:cNvSpPr>
            <a:spLocks noGrp="1" noRot="1" noChangeArrowheads="1"/>
          </p:cNvSpPr>
          <p:nvPr>
            <p:ph type="title"/>
          </p:nvPr>
        </p:nvSpPr>
        <p:spPr>
          <a:xfrm>
            <a:off x="838200" y="862874"/>
            <a:ext cx="10515600" cy="637198"/>
          </a:xfrm>
        </p:spPr>
        <p:txBody>
          <a:bodyPr>
            <a:noAutofit/>
          </a:bodyPr>
          <a:lstStyle/>
          <a:p>
            <a:pPr>
              <a:defRPr/>
            </a:pPr>
            <a:r>
              <a:rPr lang="en-US" altLang="en-US" sz="4000" dirty="0">
                <a:solidFill>
                  <a:srgbClr val="FF3300"/>
                </a:solidFill>
                <a:effectLst>
                  <a:outerShdw blurRad="38100" dist="38100" dir="2700000" algn="tl">
                    <a:srgbClr val="000000">
                      <a:alpha val="43137"/>
                    </a:srgbClr>
                  </a:outerShdw>
                </a:effectLst>
                <a:latin typeface="Eras Demi ITC" panose="020B0805030504020804" pitchFamily="34" charset="0"/>
              </a:rPr>
              <a:t>La </a:t>
            </a:r>
            <a:r>
              <a:rPr lang="en-US" altLang="en-US" sz="4000" dirty="0" err="1">
                <a:solidFill>
                  <a:srgbClr val="FF3300"/>
                </a:solidFill>
                <a:effectLst>
                  <a:outerShdw blurRad="38100" dist="38100" dir="2700000" algn="tl">
                    <a:srgbClr val="000000">
                      <a:alpha val="43137"/>
                    </a:srgbClr>
                  </a:outerShdw>
                </a:effectLst>
                <a:latin typeface="Eras Demi ITC" panose="020B0805030504020804" pitchFamily="34" charset="0"/>
              </a:rPr>
              <a:t>fecha</a:t>
            </a:r>
            <a:r>
              <a:rPr lang="en-US" altLang="en-US" sz="4000" dirty="0">
                <a:solidFill>
                  <a:srgbClr val="FF3300"/>
                </a:solidFill>
                <a:effectLst>
                  <a:outerShdw blurRad="38100" dist="38100" dir="2700000" algn="tl">
                    <a:srgbClr val="000000">
                      <a:alpha val="43137"/>
                    </a:srgbClr>
                  </a:outerShdw>
                </a:effectLst>
                <a:latin typeface="Eras Demi ITC" panose="020B0805030504020804" pitchFamily="34" charset="0"/>
              </a:rPr>
              <a:t> </a:t>
            </a:r>
            <a:r>
              <a:rPr lang="en-US" altLang="en-US" sz="4000" dirty="0" err="1">
                <a:solidFill>
                  <a:srgbClr val="FF3300"/>
                </a:solidFill>
                <a:effectLst>
                  <a:outerShdw blurRad="38100" dist="38100" dir="2700000" algn="tl">
                    <a:srgbClr val="000000">
                      <a:alpha val="43137"/>
                    </a:srgbClr>
                  </a:outerShdw>
                </a:effectLst>
                <a:latin typeface="Eras Demi ITC" panose="020B0805030504020804" pitchFamily="34" charset="0"/>
              </a:rPr>
              <a:t>tradicional</a:t>
            </a:r>
            <a:endParaRPr lang="en-US" altLang="en-US" sz="4000" dirty="0">
              <a:solidFill>
                <a:srgbClr val="FF3300"/>
              </a:solidFill>
              <a:effectLst>
                <a:outerShdw blurRad="38100" dist="38100" dir="2700000" algn="tl">
                  <a:srgbClr val="000000">
                    <a:alpha val="43137"/>
                  </a:srgbClr>
                </a:outerShdw>
              </a:effectLst>
              <a:latin typeface="Eras Demi ITC" panose="020B0805030504020804" pitchFamily="34" charset="0"/>
            </a:endParaRPr>
          </a:p>
        </p:txBody>
      </p:sp>
      <p:sp>
        <p:nvSpPr>
          <p:cNvPr id="59395" name="Rectangle 3">
            <a:extLst>
              <a:ext uri="{FF2B5EF4-FFF2-40B4-BE49-F238E27FC236}">
                <a16:creationId xmlns:a16="http://schemas.microsoft.com/office/drawing/2014/main" id="{5A33AC6C-CF98-4D70-8125-0CD1B3E36996}"/>
              </a:ext>
            </a:extLst>
          </p:cNvPr>
          <p:cNvSpPr>
            <a:spLocks noGrp="1" noRot="1" noChangeArrowheads="1"/>
          </p:cNvSpPr>
          <p:nvPr>
            <p:ph type="body" idx="1"/>
          </p:nvPr>
        </p:nvSpPr>
        <p:spPr>
          <a:xfrm>
            <a:off x="838200" y="1922798"/>
            <a:ext cx="10515600" cy="4545735"/>
          </a:xfrm>
        </p:spPr>
        <p:txBody>
          <a:bodyPr>
            <a:normAutofit/>
          </a:bodyPr>
          <a:lstStyle/>
          <a:p>
            <a:pPr>
              <a:buNone/>
              <a:defRPr/>
            </a:pPr>
            <a:r>
              <a:rPr lang="es-419" altLang="en-US" sz="2800" b="1" dirty="0">
                <a:solidFill>
                  <a:srgbClr val="002060"/>
                </a:solidFill>
                <a:latin typeface="Comic Sans MS" panose="030F0702030302020204" pitchFamily="66" charset="0"/>
              </a:rPr>
              <a:t>La fecha tradicional del éxodo ha sido calculada por factores internos en la propia Biblia.</a:t>
            </a:r>
          </a:p>
          <a:p>
            <a:pPr>
              <a:defRPr/>
            </a:pPr>
            <a:r>
              <a:rPr lang="es-419" altLang="en-US" sz="2400" i="1" dirty="0">
                <a:latin typeface="Comic Sans MS" panose="030F0702030302020204" pitchFamily="66" charset="0"/>
              </a:rPr>
              <a:t>El pasaje crítico es 1 Reyes 6: 1, que dice específicamente que hubo 480 años entre el éxodo y el comienzo de las obras del primer templo durante el reinado de Salomón.</a:t>
            </a:r>
          </a:p>
          <a:p>
            <a:pPr>
              <a:defRPr/>
            </a:pPr>
            <a:r>
              <a:rPr lang="es-419" altLang="en-US" sz="2400" i="1" dirty="0">
                <a:latin typeface="Comic Sans MS" panose="030F0702030302020204" pitchFamily="66" charset="0"/>
              </a:rPr>
              <a:t>El reinado de Salomón se puede fijar en 970-930 a. C.</a:t>
            </a:r>
          </a:p>
          <a:p>
            <a:pPr>
              <a:defRPr/>
            </a:pPr>
            <a:r>
              <a:rPr lang="es-419" altLang="en-US" sz="2400" i="1" dirty="0">
                <a:latin typeface="Comic Sans MS" panose="030F0702030302020204" pitchFamily="66" charset="0"/>
              </a:rPr>
              <a:t>Si la construcción del templo comenzó en el cuarto año de reinado de Salomón (966 a. C.), entonces la fecha del éxodo sería 480 años antes (1446 a. C.).</a:t>
            </a:r>
            <a:endParaRPr lang="en-US" altLang="en-US" sz="2400" i="1"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9395">
                                            <p:txEl>
                                              <p:pRg st="1" end="1"/>
                                            </p:txEl>
                                          </p:spTgt>
                                        </p:tgtEl>
                                        <p:attrNameLst>
                                          <p:attrName>style.visibility</p:attrName>
                                        </p:attrNameLst>
                                      </p:cBhvr>
                                      <p:to>
                                        <p:strVal val="visible"/>
                                      </p:to>
                                    </p:set>
                                    <p:anim calcmode="lin" valueType="num">
                                      <p:cBhvr additive="base">
                                        <p:cTn id="13"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9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9395">
                                            <p:txEl>
                                              <p:pRg st="2" end="2"/>
                                            </p:txEl>
                                          </p:spTgt>
                                        </p:tgtEl>
                                        <p:attrNameLst>
                                          <p:attrName>style.visibility</p:attrName>
                                        </p:attrNameLst>
                                      </p:cBhvr>
                                      <p:to>
                                        <p:strVal val="visible"/>
                                      </p:to>
                                    </p:set>
                                    <p:anim calcmode="lin" valueType="num">
                                      <p:cBhvr additive="base">
                                        <p:cTn id="19" dur="5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939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94371-8454-4FB0-A89D-0AA554C0A2FB}"/>
              </a:ext>
            </a:extLst>
          </p:cNvPr>
          <p:cNvSpPr>
            <a:spLocks noGrp="1"/>
          </p:cNvSpPr>
          <p:nvPr>
            <p:ph type="title"/>
          </p:nvPr>
        </p:nvSpPr>
        <p:spPr>
          <a:xfrm>
            <a:off x="4648199" y="224228"/>
            <a:ext cx="6705600" cy="805906"/>
          </a:xfrm>
        </p:spPr>
        <p:txBody>
          <a:bodyPr>
            <a:noAutofit/>
          </a:bodyPr>
          <a:lstStyle/>
          <a:p>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Vestimentas</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sacerdotales</a:t>
            </a:r>
            <a:b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b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(28; 39)</a:t>
            </a:r>
          </a:p>
        </p:txBody>
      </p:sp>
      <p:sp>
        <p:nvSpPr>
          <p:cNvPr id="3" name="Slide Number Placeholder 2">
            <a:extLst>
              <a:ext uri="{FF2B5EF4-FFF2-40B4-BE49-F238E27FC236}">
                <a16:creationId xmlns:a16="http://schemas.microsoft.com/office/drawing/2014/main" id="{B0825726-8039-45A7-8996-F153E10EA615}"/>
              </a:ext>
            </a:extLst>
          </p:cNvPr>
          <p:cNvSpPr>
            <a:spLocks noGrp="1"/>
          </p:cNvSpPr>
          <p:nvPr>
            <p:ph type="sldNum" sz="quarter" idx="14"/>
          </p:nvPr>
        </p:nvSpPr>
        <p:spPr>
          <a:xfrm>
            <a:off x="10934700" y="6332220"/>
            <a:ext cx="934180" cy="38925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761DFB92-EE8E-4AA3-BB8C-CF1E67829B86}"/>
              </a:ext>
            </a:extLst>
          </p:cNvPr>
          <p:cNvPicPr>
            <a:picLocks noGrp="1" noChangeAspect="1"/>
          </p:cNvPicPr>
          <p:nvPr>
            <p:ph sz="half" idx="1"/>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1257300" y="-25161"/>
            <a:ext cx="2857500" cy="6883161"/>
          </a:xfrm>
        </p:spPr>
      </p:pic>
      <p:sp>
        <p:nvSpPr>
          <p:cNvPr id="5" name="Content Placeholder 4">
            <a:extLst>
              <a:ext uri="{FF2B5EF4-FFF2-40B4-BE49-F238E27FC236}">
                <a16:creationId xmlns:a16="http://schemas.microsoft.com/office/drawing/2014/main" id="{80C7CD68-31EF-412A-BA57-54D7EDF06110}"/>
              </a:ext>
            </a:extLst>
          </p:cNvPr>
          <p:cNvSpPr>
            <a:spLocks noGrp="1"/>
          </p:cNvSpPr>
          <p:nvPr>
            <p:ph sz="half" idx="2"/>
          </p:nvPr>
        </p:nvSpPr>
        <p:spPr>
          <a:xfrm>
            <a:off x="4739638" y="1145848"/>
            <a:ext cx="7129242" cy="5487923"/>
          </a:xfrm>
        </p:spPr>
        <p:txBody>
          <a:bodyPr>
            <a:normAutofit lnSpcReduction="10000"/>
          </a:bodyPr>
          <a:lstStyle/>
          <a:p>
            <a:pPr marL="0" indent="0">
              <a:buNone/>
            </a:pPr>
            <a:r>
              <a:rPr lang="es-419" sz="2800" b="1" dirty="0">
                <a:solidFill>
                  <a:srgbClr val="002060"/>
                </a:solidFill>
                <a:latin typeface="Comic Sans MS" panose="030F0702030302020204" pitchFamily="66" charset="0"/>
              </a:rPr>
              <a:t>Las prendas para los sacerdotes ordinarios y para el sumo sacerdote eran altamente especializadas</a:t>
            </a:r>
            <a:r>
              <a:rPr lang="en-US" sz="2800" b="1" dirty="0">
                <a:solidFill>
                  <a:srgbClr val="002060"/>
                </a:solidFill>
                <a:latin typeface="Comic Sans MS" panose="030F0702030302020204" pitchFamily="66" charset="0"/>
              </a:rPr>
              <a:t>. </a:t>
            </a:r>
          </a:p>
          <a:p>
            <a:r>
              <a:rPr lang="es-419" sz="2400" i="1" dirty="0">
                <a:latin typeface="Comic Sans MS" panose="030F0702030302020204" pitchFamily="66" charset="0"/>
              </a:rPr>
              <a:t>Los sacerdotes ordinarios tenían ropa interior de lino, túnicas, fajas y turbantes.</a:t>
            </a:r>
          </a:p>
          <a:p>
            <a:r>
              <a:rPr lang="es-419" sz="2400" i="1" dirty="0">
                <a:latin typeface="Comic Sans MS" panose="030F0702030302020204" pitchFamily="66" charset="0"/>
              </a:rPr>
              <a:t>El sumo sacerdote tenía accesorios adicionales: campanas en su túnica, un efod (con los nombres grabados de las 12 tribus en sus hombros), un pectoral (con cuatro hileras de piedras preciosas junto con Urim y </a:t>
            </a:r>
            <a:r>
              <a:rPr lang="es-419" sz="2400" i="1" dirty="0" err="1">
                <a:latin typeface="Comic Sans MS" panose="030F0702030302020204" pitchFamily="66" charset="0"/>
              </a:rPr>
              <a:t>Tumim</a:t>
            </a:r>
            <a:r>
              <a:rPr lang="es-419" sz="2400" i="1" dirty="0">
                <a:latin typeface="Comic Sans MS" panose="030F0702030302020204" pitchFamily="66" charset="0"/>
              </a:rPr>
              <a:t>), una túnica exterior elaborada y un diadema en la frente (grabada con "Santidad a Yahvé").</a:t>
            </a:r>
            <a:endParaRPr lang="en-US" sz="2400" i="1" dirty="0">
              <a:latin typeface="Comic Sans MS" panose="030F0702030302020204" pitchFamily="66" charset="0"/>
            </a:endParaRPr>
          </a:p>
        </p:txBody>
      </p:sp>
    </p:spTree>
    <p:extLst>
      <p:ext uri="{BB962C8B-B14F-4D97-AF65-F5344CB8AC3E}">
        <p14:creationId xmlns:p14="http://schemas.microsoft.com/office/powerpoint/2010/main" val="152474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C6D36570-CEC5-4754-95FA-DE91E30A0637}"/>
              </a:ext>
            </a:extLst>
          </p:cNvPr>
          <p:cNvSpPr>
            <a:spLocks noGrp="1" noChangeArrowheads="1"/>
          </p:cNvSpPr>
          <p:nvPr>
            <p:ph type="title"/>
          </p:nvPr>
        </p:nvSpPr>
        <p:spPr>
          <a:xfrm rot="16200000">
            <a:off x="-1792603" y="3063240"/>
            <a:ext cx="5581650" cy="731520"/>
          </a:xfrm>
        </p:spPr>
        <p:txBody>
          <a:bodyPr/>
          <a:lstStyle/>
          <a:p>
            <a:pPr eaLnBrk="1" hangingPunct="1">
              <a:defRPr/>
            </a:pPr>
            <a:r>
              <a:rPr lang="en-US" altLang="en-US" sz="6600" dirty="0" err="1">
                <a:latin typeface="Impact" panose="020B0806030902050204" pitchFamily="34" charset="0"/>
              </a:rPr>
              <a:t>Unción</a:t>
            </a:r>
            <a:endParaRPr lang="en-US" altLang="en-US" sz="6600" dirty="0">
              <a:latin typeface="Tahoma" panose="020B0604030504040204" pitchFamily="34" charset="0"/>
            </a:endParaRPr>
          </a:p>
        </p:txBody>
      </p:sp>
      <p:pic>
        <p:nvPicPr>
          <p:cNvPr id="52227" name="Picture 3" descr="Horn-shaped-flask(2)[1]">
            <a:extLst>
              <a:ext uri="{FF2B5EF4-FFF2-40B4-BE49-F238E27FC236}">
                <a16:creationId xmlns:a16="http://schemas.microsoft.com/office/drawing/2014/main" id="{0835C82E-2B56-413D-A66C-F7240AE0245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37361" y="0"/>
            <a:ext cx="104199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4">
            <a:extLst>
              <a:ext uri="{FF2B5EF4-FFF2-40B4-BE49-F238E27FC236}">
                <a16:creationId xmlns:a16="http://schemas.microsoft.com/office/drawing/2014/main" id="{D8DCE13A-5389-4BBA-ADA4-420D5BC8C5AF}"/>
              </a:ext>
            </a:extLst>
          </p:cNvPr>
          <p:cNvSpPr txBox="1">
            <a:spLocks noChangeArrowheads="1"/>
          </p:cNvSpPr>
          <p:nvPr/>
        </p:nvSpPr>
        <p:spPr bwMode="auto">
          <a:xfrm>
            <a:off x="2026920" y="382012"/>
            <a:ext cx="56388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s-419" altLang="en-US" sz="2400" b="0" i="0" u="none" strike="noStrike" kern="1200" cap="none" spc="0" normalizeH="0" baseline="0" noProof="0" dirty="0">
                <a:ln>
                  <a:noFill/>
                </a:ln>
                <a:solidFill>
                  <a:srgbClr val="800000"/>
                </a:solidFill>
                <a:effectLst/>
                <a:uLnTx/>
                <a:uFillTx/>
                <a:latin typeface="Arial Narrow" panose="020B0606020202030204" pitchFamily="34" charset="0"/>
                <a:ea typeface="+mn-ea"/>
                <a:cs typeface="Arial" panose="020B0604020202020204" pitchFamily="34" charset="0"/>
              </a:rPr>
              <a:t>La unción del sumo sacerdote puede haber sido con un implemento similar a este cuerno excavado en Meguido (norte de Israel) del siglo XV a. C. Este cuerno de marfil de elefante tiene bandas de oro y originalmente se usó para perfume. El pueblo de Israel usó cuernos similares para ungir aceite. Se ungió a los sumos sacerdotes para el cargo y se ungió a los reyes para gobernar</a:t>
            </a:r>
            <a:r>
              <a:rPr kumimoji="0" lang="en-US" altLang="en-US" sz="2400" b="0" i="0" u="none" strike="noStrike" kern="1200" cap="none" spc="0" normalizeH="0" baseline="0" noProof="0" dirty="0">
                <a:ln>
                  <a:noFill/>
                </a:ln>
                <a:solidFill>
                  <a:srgbClr val="800000"/>
                </a:solidFill>
                <a:effectLst/>
                <a:uLnTx/>
                <a:uFillTx/>
                <a:latin typeface="Arial Narrow" panose="020B0606020202030204" pitchFamily="34" charset="0"/>
                <a:ea typeface="+mn-ea"/>
                <a:cs typeface="Arial" panose="020B0604020202020204" pitchFamily="34" charset="0"/>
              </a:rPr>
              <a:t>.</a:t>
            </a:r>
          </a:p>
        </p:txBody>
      </p:sp>
      <p:sp>
        <p:nvSpPr>
          <p:cNvPr id="52229" name="Text Box 5">
            <a:extLst>
              <a:ext uri="{FF2B5EF4-FFF2-40B4-BE49-F238E27FC236}">
                <a16:creationId xmlns:a16="http://schemas.microsoft.com/office/drawing/2014/main" id="{139D7E9B-1E57-4592-B513-6C070D074757}"/>
              </a:ext>
            </a:extLst>
          </p:cNvPr>
          <p:cNvSpPr txBox="1">
            <a:spLocks noChangeArrowheads="1"/>
          </p:cNvSpPr>
          <p:nvPr/>
        </p:nvSpPr>
        <p:spPr bwMode="auto">
          <a:xfrm>
            <a:off x="8328328" y="4086422"/>
            <a:ext cx="35814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s-419" altLang="en-US" sz="2400" b="0" i="0" u="none" strike="noStrike" kern="1200" cap="none" spc="0" normalizeH="0" baseline="0" noProof="0" dirty="0">
                <a:ln>
                  <a:noFill/>
                </a:ln>
                <a:solidFill>
                  <a:srgbClr val="800000"/>
                </a:solidFill>
                <a:effectLst/>
                <a:uLnTx/>
                <a:uFillTx/>
                <a:latin typeface="Arial Narrow" panose="020B0606020202030204" pitchFamily="34" charset="0"/>
                <a:ea typeface="+mn-ea"/>
                <a:cs typeface="Arial" panose="020B0604020202020204" pitchFamily="34" charset="0"/>
              </a:rPr>
              <a:t>La unción con aceite simboliza la consagración para el servicio. El aceite de la unción fue compuesto de acuerdo con una receta especial (ver Éxodo 30: 22ss.)</a:t>
            </a:r>
            <a:r>
              <a:rPr kumimoji="0" lang="en-US" altLang="en-US" sz="2400" b="0" i="0" u="none" strike="noStrike" kern="1200" cap="none" spc="0" normalizeH="0" baseline="0" noProof="0" dirty="0">
                <a:ln>
                  <a:noFill/>
                </a:ln>
                <a:solidFill>
                  <a:srgbClr val="800000"/>
                </a:solidFill>
                <a:effectLst/>
                <a:uLnTx/>
                <a:uFillTx/>
                <a:latin typeface="Arial Narrow" panose="020B0606020202030204" pitchFamily="34" charset="0"/>
                <a:ea typeface="+mn-ea"/>
                <a:cs typeface="Arial" panose="020B0604020202020204" pitchFamily="34" charset="0"/>
              </a:rPr>
              <a:t>.</a:t>
            </a:r>
          </a:p>
        </p:txBody>
      </p:sp>
    </p:spTree>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0BC169D1-A7AF-44B4-AF86-155EAF155A0D}"/>
              </a:ext>
            </a:extLst>
          </p:cNvPr>
          <p:cNvSpPr>
            <a:spLocks noGrp="1" noChangeArrowheads="1"/>
          </p:cNvSpPr>
          <p:nvPr>
            <p:ph type="ctrTitle"/>
          </p:nvPr>
        </p:nvSpPr>
        <p:spPr>
          <a:xfrm>
            <a:off x="2674620" y="3749040"/>
            <a:ext cx="8735502" cy="2849880"/>
          </a:xfrm>
        </p:spPr>
        <p:txBody>
          <a:bodyPr/>
          <a:lstStyle/>
          <a:p>
            <a:pPr algn="r">
              <a:defRPr/>
            </a:pPr>
            <a:br>
              <a:rPr lang="en-US" altLang="en-US" sz="9600" dirty="0">
                <a:latin typeface="Mistral" panose="03090702030407020403" pitchFamily="66" charset="0"/>
              </a:rPr>
            </a:br>
            <a:r>
              <a:rPr lang="es-419" altLang="en-US" sz="9600" dirty="0">
                <a:latin typeface="Mistral" panose="03090702030407020403" pitchFamily="66" charset="0"/>
              </a:rPr>
              <a:t>El pacto roto y renovado</a:t>
            </a:r>
            <a:endParaRPr lang="en-US" altLang="en-US" sz="9600" dirty="0">
              <a:latin typeface="Mistral" panose="03090702030407020403" pitchFamily="66" charset="0"/>
            </a:endParaRPr>
          </a:p>
        </p:txBody>
      </p:sp>
    </p:spTree>
    <p:extLst>
      <p:ext uri="{BB962C8B-B14F-4D97-AF65-F5344CB8AC3E}">
        <p14:creationId xmlns:p14="http://schemas.microsoft.com/office/powerpoint/2010/main" val="1210179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3A4B-2FA7-41C4-A461-CE36ACDC6AE8}"/>
              </a:ext>
            </a:extLst>
          </p:cNvPr>
          <p:cNvSpPr>
            <a:spLocks noGrp="1"/>
          </p:cNvSpPr>
          <p:nvPr>
            <p:ph type="title"/>
          </p:nvPr>
        </p:nvSpPr>
        <p:spPr>
          <a:xfrm>
            <a:off x="838200" y="602413"/>
            <a:ext cx="10515600" cy="637198"/>
          </a:xfrm>
        </p:spPr>
        <p:txBody>
          <a:bodyPr>
            <a:noAutofit/>
          </a:bodyPr>
          <a:lstStyle/>
          <a:p>
            <a:pPr>
              <a:defRPr/>
            </a:pPr>
            <a:r>
              <a:rPr lang="es-419" sz="4000" dirty="0">
                <a:solidFill>
                  <a:srgbClr val="FF6600"/>
                </a:solidFill>
                <a:effectLst>
                  <a:outerShdw blurRad="38100" dist="38100" dir="2700000" algn="tl">
                    <a:srgbClr val="000000">
                      <a:alpha val="43137"/>
                    </a:srgbClr>
                  </a:outerShdw>
                </a:effectLst>
                <a:latin typeface="Eras Demi ITC" panose="020B0805030504020804" pitchFamily="34" charset="0"/>
              </a:rPr>
              <a:t>El episodio del becerro de oro </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(32:1-6)</a:t>
            </a:r>
          </a:p>
        </p:txBody>
      </p:sp>
      <p:sp>
        <p:nvSpPr>
          <p:cNvPr id="3" name="Content Placeholder 2">
            <a:extLst>
              <a:ext uri="{FF2B5EF4-FFF2-40B4-BE49-F238E27FC236}">
                <a16:creationId xmlns:a16="http://schemas.microsoft.com/office/drawing/2014/main" id="{4B22A769-656C-429C-AF6E-ECC6FE4F0BD6}"/>
              </a:ext>
            </a:extLst>
          </p:cNvPr>
          <p:cNvSpPr>
            <a:spLocks noGrp="1"/>
          </p:cNvSpPr>
          <p:nvPr>
            <p:ph idx="1"/>
          </p:nvPr>
        </p:nvSpPr>
        <p:spPr>
          <a:xfrm>
            <a:off x="838200" y="1531619"/>
            <a:ext cx="10515600" cy="5075555"/>
          </a:xfrm>
        </p:spPr>
        <p:txBody>
          <a:bodyPr>
            <a:normAutofit lnSpcReduction="10000"/>
          </a:bodyPr>
          <a:lstStyle/>
          <a:p>
            <a:pPr marL="0" indent="0">
              <a:buNone/>
              <a:defRPr/>
            </a:pPr>
            <a:r>
              <a:rPr lang="es-419" sz="2800" b="1" dirty="0">
                <a:solidFill>
                  <a:srgbClr val="002060"/>
                </a:solidFill>
                <a:latin typeface="Comic Sans MS" panose="030F0702030302020204" pitchFamily="66" charset="0"/>
              </a:rPr>
              <a:t>Mientras Moisés estaba en el monte de Dios, el pueblo cayó en adoración falsa, construyendo un becerro de oro para adorar a Yahvé</a:t>
            </a:r>
            <a:r>
              <a:rPr lang="en-US" sz="2800" b="1" dirty="0">
                <a:solidFill>
                  <a:srgbClr val="002060"/>
                </a:solidFill>
                <a:latin typeface="Comic Sans MS" panose="030F0702030302020204" pitchFamily="66" charset="0"/>
              </a:rPr>
              <a:t>.</a:t>
            </a:r>
          </a:p>
          <a:p>
            <a:pPr>
              <a:defRPr/>
            </a:pPr>
            <a:r>
              <a:rPr lang="es-419" sz="2400" i="1" dirty="0">
                <a:latin typeface="Comic Sans MS" panose="030F0702030302020204" pitchFamily="66" charset="0"/>
              </a:rPr>
              <a:t>Un becerro se consideraba un pedestal para los dioses en el antiguo Cercano Oriente, y aunque Aarón proclamó un festival para Yahvé, el becerro de oro fue una violación del segundo mandamiento.</a:t>
            </a:r>
          </a:p>
          <a:p>
            <a:pPr>
              <a:defRPr/>
            </a:pPr>
            <a:r>
              <a:rPr lang="es-419" sz="2400" i="1" dirty="0">
                <a:latin typeface="Comic Sans MS" panose="030F0702030302020204" pitchFamily="66" charset="0"/>
              </a:rPr>
              <a:t>Antes de que Moisés descendiera de la montaña, Yahvé le dijo que el pueblo ya se había corrompido, y esto, a su vez, llevó a una disputa casi humorística entre los dos, donde Yahvé los llama "pueblo de Moisés" (literalmente, "tu pueblo , ” ver 32: 7) y Moisés los llama“ pueblo de Yahvé ”(literalmente,“ tu pueblo ”, ver 32:11).</a:t>
            </a:r>
            <a:endParaRPr lang="en-US" sz="2400" i="1"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543FB365-1CC2-48E3-93BA-6DF28DC3B465}"/>
              </a:ext>
            </a:extLst>
          </p:cNvPr>
          <p:cNvSpPr>
            <a:spLocks noGrp="1"/>
          </p:cNvSpPr>
          <p:nvPr>
            <p:ph type="sldNum" sz="quarter" idx="12"/>
          </p:nvPr>
        </p:nvSpPr>
        <p:spPr>
          <a:xfrm>
            <a:off x="11064240" y="6429466"/>
            <a:ext cx="80464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92CAC-11DF-4367-A597-0F6B5E3E28D3}"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8" name="Rectangle 4">
            <a:extLst>
              <a:ext uri="{FF2B5EF4-FFF2-40B4-BE49-F238E27FC236}">
                <a16:creationId xmlns:a16="http://schemas.microsoft.com/office/drawing/2014/main" id="{9F2B23C7-A671-4D12-8BD7-FF2B37C157E8}"/>
              </a:ext>
            </a:extLst>
          </p:cNvPr>
          <p:cNvSpPr>
            <a:spLocks noGrp="1" noChangeArrowheads="1"/>
          </p:cNvSpPr>
          <p:nvPr>
            <p:ph type="title"/>
          </p:nvPr>
        </p:nvSpPr>
        <p:spPr>
          <a:xfrm>
            <a:off x="266700" y="40505"/>
            <a:ext cx="4114800" cy="1173163"/>
          </a:xfrm>
        </p:spPr>
        <p:txBody>
          <a:bodyPr/>
          <a:lstStyle/>
          <a:p>
            <a:pPr>
              <a:defRPr/>
            </a:pPr>
            <a:r>
              <a:rPr lang="en-US" altLang="en-US" sz="4000" dirty="0">
                <a:solidFill>
                  <a:srgbClr val="C00000"/>
                </a:solidFill>
                <a:effectLst>
                  <a:outerShdw blurRad="38100" dist="38100" dir="2700000" algn="tl">
                    <a:srgbClr val="000000">
                      <a:alpha val="43137"/>
                    </a:srgbClr>
                  </a:outerShdw>
                </a:effectLst>
              </a:rPr>
              <a:t>El </a:t>
            </a:r>
            <a:r>
              <a:rPr lang="en-US" altLang="en-US" sz="4000" dirty="0" err="1">
                <a:solidFill>
                  <a:srgbClr val="C00000"/>
                </a:solidFill>
                <a:effectLst>
                  <a:outerShdw blurRad="38100" dist="38100" dir="2700000" algn="tl">
                    <a:srgbClr val="000000">
                      <a:alpha val="43137"/>
                    </a:srgbClr>
                  </a:outerShdw>
                </a:effectLst>
              </a:rPr>
              <a:t>becerro</a:t>
            </a:r>
            <a:r>
              <a:rPr lang="en-US" altLang="en-US" sz="4000" dirty="0">
                <a:solidFill>
                  <a:srgbClr val="C00000"/>
                </a:solidFill>
                <a:effectLst>
                  <a:outerShdw blurRad="38100" dist="38100" dir="2700000" algn="tl">
                    <a:srgbClr val="000000">
                      <a:alpha val="43137"/>
                    </a:srgbClr>
                  </a:outerShdw>
                </a:effectLst>
              </a:rPr>
              <a:t> de </a:t>
            </a:r>
            <a:r>
              <a:rPr lang="en-US" altLang="en-US" sz="4000" dirty="0" err="1">
                <a:solidFill>
                  <a:srgbClr val="C00000"/>
                </a:solidFill>
                <a:effectLst>
                  <a:outerShdw blurRad="38100" dist="38100" dir="2700000" algn="tl">
                    <a:srgbClr val="000000">
                      <a:alpha val="43137"/>
                    </a:srgbClr>
                  </a:outerShdw>
                </a:effectLst>
              </a:rPr>
              <a:t>oro</a:t>
            </a:r>
            <a:endParaRPr lang="en-US" altLang="en-US" sz="4000" dirty="0">
              <a:solidFill>
                <a:srgbClr val="C00000"/>
              </a:solidFill>
              <a:effectLst>
                <a:outerShdw blurRad="38100" dist="38100" dir="2700000" algn="tl">
                  <a:srgbClr val="000000">
                    <a:alpha val="43137"/>
                  </a:srgbClr>
                </a:outerShdw>
              </a:effectLst>
            </a:endParaRPr>
          </a:p>
        </p:txBody>
      </p:sp>
      <p:sp>
        <p:nvSpPr>
          <p:cNvPr id="282629" name="Rectangle 5">
            <a:extLst>
              <a:ext uri="{FF2B5EF4-FFF2-40B4-BE49-F238E27FC236}">
                <a16:creationId xmlns:a16="http://schemas.microsoft.com/office/drawing/2014/main" id="{0C80B070-E7FE-4C64-AA08-C602093EA32C}"/>
              </a:ext>
            </a:extLst>
          </p:cNvPr>
          <p:cNvSpPr>
            <a:spLocks noGrp="1" noChangeArrowheads="1"/>
          </p:cNvSpPr>
          <p:nvPr>
            <p:ph type="body" sz="half" idx="1"/>
          </p:nvPr>
        </p:nvSpPr>
        <p:spPr>
          <a:xfrm>
            <a:off x="354329" y="979487"/>
            <a:ext cx="6292216" cy="3341053"/>
          </a:xfrm>
        </p:spPr>
        <p:txBody>
          <a:bodyPr>
            <a:normAutofit fontScale="92500" lnSpcReduction="10000"/>
          </a:bodyPr>
          <a:lstStyle/>
          <a:p>
            <a:pPr>
              <a:buFont typeface="Wingdings" panose="05000000000000000000" pitchFamily="2" charset="2"/>
              <a:buNone/>
              <a:defRPr/>
            </a:pPr>
            <a:r>
              <a:rPr lang="es-419" altLang="en-US" sz="2800" b="1" dirty="0">
                <a:solidFill>
                  <a:srgbClr val="002060"/>
                </a:solidFill>
              </a:rPr>
              <a:t>Los terneros eran parte del culto a la fertilidad de Canaán, pero también eran conocidos en Egipto.</a:t>
            </a:r>
          </a:p>
          <a:p>
            <a:pPr>
              <a:buFont typeface="Wingdings" panose="05000000000000000000" pitchFamily="2" charset="2"/>
              <a:buNone/>
              <a:defRPr/>
            </a:pPr>
            <a:r>
              <a:rPr lang="es-419" altLang="en-US" sz="2800" b="1" dirty="0">
                <a:solidFill>
                  <a:srgbClr val="002060"/>
                </a:solidFill>
              </a:rPr>
              <a:t>Este toro de bronce de 3” fue excavado en </a:t>
            </a:r>
            <a:r>
              <a:rPr lang="es-419" altLang="en-US" sz="2800" b="1" dirty="0" err="1">
                <a:solidFill>
                  <a:srgbClr val="002060"/>
                </a:solidFill>
              </a:rPr>
              <a:t>Hazor</a:t>
            </a:r>
            <a:r>
              <a:rPr lang="es-419" altLang="en-US" sz="2800" b="1" dirty="0">
                <a:solidFill>
                  <a:srgbClr val="002060"/>
                </a:solidFill>
              </a:rPr>
              <a:t>, Canaán y data de la Edad del Bronce tardío (1550-1200 a. C.), el mismo período de tiempo general que el éxodo de Egipto.</a:t>
            </a:r>
            <a:r>
              <a:rPr lang="en-US" altLang="en-US" sz="2800" b="1" dirty="0">
                <a:solidFill>
                  <a:srgbClr val="002060"/>
                </a:solidFill>
              </a:rPr>
              <a:t>.</a:t>
            </a:r>
          </a:p>
          <a:p>
            <a:pPr>
              <a:buFont typeface="Wingdings" panose="05000000000000000000" pitchFamily="2" charset="2"/>
              <a:buNone/>
              <a:defRPr/>
            </a:pPr>
            <a:endParaRPr lang="en-US" altLang="en-US" sz="2800" b="1" dirty="0">
              <a:solidFill>
                <a:srgbClr val="002060"/>
              </a:solidFill>
            </a:endParaRPr>
          </a:p>
        </p:txBody>
      </p:sp>
      <p:pic>
        <p:nvPicPr>
          <p:cNvPr id="282631" name="Picture 7" descr="bar083e02">
            <a:extLst>
              <a:ext uri="{FF2B5EF4-FFF2-40B4-BE49-F238E27FC236}">
                <a16:creationId xmlns:a16="http://schemas.microsoft.com/office/drawing/2014/main" id="{0F57309A-9F0B-4659-B1C5-C63EB50E1885}"/>
              </a:ext>
            </a:extLst>
          </p:cNvPr>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r="-607"/>
          <a:stretch>
            <a:fillRect/>
          </a:stretch>
        </p:blipFill>
        <p:spPr>
          <a:xfrm>
            <a:off x="6903720" y="0"/>
            <a:ext cx="5288280" cy="68524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028714A3-4EA2-4CDD-B8C8-166A75AED813}"/>
              </a:ext>
            </a:extLst>
          </p:cNvPr>
          <p:cNvSpPr txBox="1"/>
          <p:nvPr/>
        </p:nvSpPr>
        <p:spPr>
          <a:xfrm>
            <a:off x="266700" y="4480560"/>
            <a:ext cx="6379845" cy="954107"/>
          </a:xfrm>
          <a:prstGeom prst="rect">
            <a:avLst/>
          </a:prstGeom>
          <a:solidFill>
            <a:srgbClr val="FFCC6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gency FB" panose="020B0503020202020204" pitchFamily="34" charset="0"/>
                <a:ea typeface="+mn-ea"/>
                <a:cs typeface="+mn-cs"/>
              </a:rPr>
              <a:t>¡UNA COSA ERA SACAR A ISRAEL DE EGIPTO, PERO  OTRA, SACAR A EGIPTO DE LOS ISRAELITAS!</a:t>
            </a:r>
            <a:endParaRPr kumimoji="0" lang="en-US"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gency FB" panose="020B0503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82631"/>
                                        </p:tgtEl>
                                        <p:attrNameLst>
                                          <p:attrName>style.visibility</p:attrName>
                                        </p:attrNameLst>
                                      </p:cBhvr>
                                      <p:to>
                                        <p:strVal val="visible"/>
                                      </p:to>
                                    </p:set>
                                    <p:animEffect transition="in" filter="dissolve">
                                      <p:cBhvr>
                                        <p:cTn id="7" dur="500"/>
                                        <p:tgtEl>
                                          <p:spTgt spid="2826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2629">
                                            <p:txEl>
                                              <p:pRg st="0" end="0"/>
                                            </p:txEl>
                                          </p:spTgt>
                                        </p:tgtEl>
                                        <p:attrNameLst>
                                          <p:attrName>style.visibility</p:attrName>
                                        </p:attrNameLst>
                                      </p:cBhvr>
                                      <p:to>
                                        <p:strVal val="visible"/>
                                      </p:to>
                                    </p:set>
                                    <p:anim calcmode="lin" valueType="num">
                                      <p:cBhvr additive="base">
                                        <p:cTn id="12" dur="500" fill="hold"/>
                                        <p:tgtEl>
                                          <p:spTgt spid="28262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826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82629">
                                            <p:txEl>
                                              <p:pRg st="1" end="1"/>
                                            </p:txEl>
                                          </p:spTgt>
                                        </p:tgtEl>
                                        <p:attrNameLst>
                                          <p:attrName>style.visibility</p:attrName>
                                        </p:attrNameLst>
                                      </p:cBhvr>
                                      <p:to>
                                        <p:strVal val="visible"/>
                                      </p:to>
                                    </p:set>
                                    <p:anim calcmode="lin" valueType="num">
                                      <p:cBhvr additive="base">
                                        <p:cTn id="18" dur="500" fill="hold"/>
                                        <p:tgtEl>
                                          <p:spTgt spid="28262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826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3A4B-2FA7-41C4-A461-CE36ACDC6AE8}"/>
              </a:ext>
            </a:extLst>
          </p:cNvPr>
          <p:cNvSpPr>
            <a:spLocks noGrp="1"/>
          </p:cNvSpPr>
          <p:nvPr>
            <p:ph type="title"/>
          </p:nvPr>
        </p:nvSpPr>
        <p:spPr>
          <a:xfrm>
            <a:off x="838200" y="602413"/>
            <a:ext cx="10515600" cy="637198"/>
          </a:xfrm>
        </p:spPr>
        <p:txBody>
          <a:bodyPr>
            <a:noAutofit/>
          </a:bodyPr>
          <a:lstStyle/>
          <a:p>
            <a:pPr>
              <a:defRPr/>
            </a:pPr>
            <a:r>
              <a:rPr lang="es-419" sz="4000" dirty="0">
                <a:solidFill>
                  <a:srgbClr val="FF6600"/>
                </a:solidFill>
                <a:effectLst>
                  <a:outerShdw blurRad="38100" dist="38100" dir="2700000" algn="tl">
                    <a:srgbClr val="000000">
                      <a:alpha val="43137"/>
                    </a:srgbClr>
                  </a:outerShdw>
                </a:effectLst>
                <a:latin typeface="Eras Demi ITC" panose="020B0805030504020804" pitchFamily="34" charset="0"/>
              </a:rPr>
              <a:t>La presencia letal de Yahvé </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(32:7-10)</a:t>
            </a:r>
          </a:p>
        </p:txBody>
      </p:sp>
      <p:sp>
        <p:nvSpPr>
          <p:cNvPr id="3" name="Content Placeholder 2">
            <a:extLst>
              <a:ext uri="{FF2B5EF4-FFF2-40B4-BE49-F238E27FC236}">
                <a16:creationId xmlns:a16="http://schemas.microsoft.com/office/drawing/2014/main" id="{4B22A769-656C-429C-AF6E-ECC6FE4F0BD6}"/>
              </a:ext>
            </a:extLst>
          </p:cNvPr>
          <p:cNvSpPr>
            <a:spLocks noGrp="1"/>
          </p:cNvSpPr>
          <p:nvPr>
            <p:ph idx="1"/>
          </p:nvPr>
        </p:nvSpPr>
        <p:spPr>
          <a:xfrm>
            <a:off x="838200" y="1531619"/>
            <a:ext cx="10515600" cy="5075555"/>
          </a:xfrm>
        </p:spPr>
        <p:txBody>
          <a:bodyPr>
            <a:normAutofit/>
          </a:bodyPr>
          <a:lstStyle/>
          <a:p>
            <a:pPr marL="0" indent="0">
              <a:buNone/>
              <a:defRPr/>
            </a:pPr>
            <a:r>
              <a:rPr lang="es-419" sz="2800" b="1" dirty="0">
                <a:solidFill>
                  <a:srgbClr val="002060"/>
                </a:solidFill>
                <a:latin typeface="Comic Sans MS" panose="030F0702030302020204" pitchFamily="66" charset="0"/>
              </a:rPr>
              <a:t>La caída del pueblo en la idolatría y su proximidad al monte santo planteó dos amenazas</a:t>
            </a:r>
            <a:r>
              <a:rPr lang="en-US" sz="2800" b="1" dirty="0">
                <a:solidFill>
                  <a:srgbClr val="002060"/>
                </a:solidFill>
                <a:latin typeface="Comic Sans MS" panose="030F0702030302020204" pitchFamily="66" charset="0"/>
              </a:rPr>
              <a:t>.</a:t>
            </a:r>
          </a:p>
          <a:p>
            <a:pPr>
              <a:defRPr/>
            </a:pPr>
            <a:r>
              <a:rPr lang="es-419" sz="2400" i="1" dirty="0">
                <a:latin typeface="Comic Sans MS" panose="030F0702030302020204" pitchFamily="66" charset="0"/>
              </a:rPr>
              <a:t>Muy cerca, Yahvé es un fuego consumidor (</a:t>
            </a:r>
            <a:r>
              <a:rPr lang="es-419" sz="2400" i="1" dirty="0" err="1">
                <a:latin typeface="Comic Sans MS" panose="030F0702030302020204" pitchFamily="66" charset="0"/>
              </a:rPr>
              <a:t>Dt</a:t>
            </a:r>
            <a:r>
              <a:rPr lang="es-419" sz="2400" i="1" dirty="0">
                <a:latin typeface="Comic Sans MS" panose="030F0702030302020204" pitchFamily="66" charset="0"/>
              </a:rPr>
              <a:t>. 4: 23-24;ver Números 11: 1-3). La idolatría en su presencia es una invitación a la destrucción.</a:t>
            </a:r>
          </a:p>
          <a:p>
            <a:pPr>
              <a:defRPr/>
            </a:pPr>
            <a:r>
              <a:rPr lang="es-419" sz="2400" i="1" dirty="0">
                <a:latin typeface="Comic Sans MS" panose="030F0702030302020204" pitchFamily="66" charset="0"/>
              </a:rPr>
              <a:t>A mayor distancia está la amenaza de plaga y muerte, comparable a lo que sucedió en las plagas de Egipto y la Pascua (15:26; Núm. 16: 46-49).</a:t>
            </a:r>
            <a:endParaRPr lang="en-US" sz="2400" i="1"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543FB365-1CC2-48E3-93BA-6DF28DC3B465}"/>
              </a:ext>
            </a:extLst>
          </p:cNvPr>
          <p:cNvSpPr>
            <a:spLocks noGrp="1"/>
          </p:cNvSpPr>
          <p:nvPr>
            <p:ph type="sldNum" sz="quarter" idx="12"/>
          </p:nvPr>
        </p:nvSpPr>
        <p:spPr>
          <a:xfrm>
            <a:off x="11064240" y="6429466"/>
            <a:ext cx="80464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92CAC-11DF-4367-A597-0F6B5E3E28D3}"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138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C1B3D-0B6B-44E6-A455-8C0785B6059F}"/>
              </a:ext>
            </a:extLst>
          </p:cNvPr>
          <p:cNvSpPr>
            <a:spLocks noGrp="1"/>
          </p:cNvSpPr>
          <p:nvPr>
            <p:ph type="title"/>
          </p:nvPr>
        </p:nvSpPr>
        <p:spPr>
          <a:xfrm>
            <a:off x="838200" y="362438"/>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El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Pacto</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Quebrantado</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(32:15-29)</a:t>
            </a:r>
          </a:p>
        </p:txBody>
      </p:sp>
      <p:sp>
        <p:nvSpPr>
          <p:cNvPr id="3" name="Text Placeholder 2">
            <a:extLst>
              <a:ext uri="{FF2B5EF4-FFF2-40B4-BE49-F238E27FC236}">
                <a16:creationId xmlns:a16="http://schemas.microsoft.com/office/drawing/2014/main" id="{FD75FA86-341A-49C6-81EC-CD05A5CCCD4B}"/>
              </a:ext>
            </a:extLst>
          </p:cNvPr>
          <p:cNvSpPr>
            <a:spLocks noGrp="1"/>
          </p:cNvSpPr>
          <p:nvPr>
            <p:ph idx="1"/>
          </p:nvPr>
        </p:nvSpPr>
        <p:spPr>
          <a:xfrm>
            <a:off x="838199" y="1301916"/>
            <a:ext cx="10893357" cy="5556083"/>
          </a:xfrm>
        </p:spPr>
        <p:txBody>
          <a:bodyPr>
            <a:normAutofit lnSpcReduction="10000"/>
          </a:bodyPr>
          <a:lstStyle/>
          <a:p>
            <a:pPr marL="0" indent="0">
              <a:buNone/>
            </a:pPr>
            <a:r>
              <a:rPr lang="es-419" sz="2800" b="1" dirty="0">
                <a:solidFill>
                  <a:srgbClr val="002060"/>
                </a:solidFill>
                <a:latin typeface="Comic Sans MS" panose="030F0702030302020204" pitchFamily="66" charset="0"/>
              </a:rPr>
              <a:t>Moisés había intercedido por el pueblo antes de darse cuenta completamente de lo que habían hecho</a:t>
            </a:r>
            <a:r>
              <a:rPr lang="en-US" sz="2800" b="1" dirty="0">
                <a:solidFill>
                  <a:srgbClr val="002060"/>
                </a:solidFill>
                <a:latin typeface="Comic Sans MS" panose="030F0702030302020204" pitchFamily="66" charset="0"/>
              </a:rPr>
              <a:t>.</a:t>
            </a:r>
          </a:p>
          <a:p>
            <a:r>
              <a:rPr lang="es-419" sz="2400" i="1" dirty="0">
                <a:latin typeface="Comic Sans MS" panose="030F0702030302020204" pitchFamily="66" charset="0"/>
              </a:rPr>
              <a:t>La ruptura de las dos tablas de piedra simbolizó al pueblo que rompía el pacto.</a:t>
            </a:r>
          </a:p>
          <a:p>
            <a:r>
              <a:rPr lang="es-419" sz="2400" i="1" dirty="0">
                <a:latin typeface="Comic Sans MS" panose="030F0702030302020204" pitchFamily="66" charset="0"/>
              </a:rPr>
              <a:t>Al destruir el becerro de oro, la gente se vio obligada a beber el polvo de ídolos mezclado con agua, similar a la ley posterior de la prueba por sospecha de adulterio (ver Núm. 5: 11-31). En efecto, Israel se había convertido en una esposa adúltera, y los que lo bebieron y fueron culpables fueron golpeados por una plaga (32:35).</a:t>
            </a:r>
          </a:p>
          <a:p>
            <a:r>
              <a:rPr lang="es-419" sz="2400" i="1" dirty="0">
                <a:latin typeface="Comic Sans MS" panose="030F0702030302020204" pitchFamily="66" charset="0"/>
              </a:rPr>
              <a:t>La pena de muerte llevada a cabo por los levitas contra los líderes del círculo errantes, confirmó a los levitas como el clan sacerdotal, celoso por el servicio de Dios.</a:t>
            </a:r>
            <a:endParaRPr lang="en-US" dirty="0"/>
          </a:p>
        </p:txBody>
      </p:sp>
      <p:sp>
        <p:nvSpPr>
          <p:cNvPr id="5" name="Slide Number Placeholder 4">
            <a:extLst>
              <a:ext uri="{FF2B5EF4-FFF2-40B4-BE49-F238E27FC236}">
                <a16:creationId xmlns:a16="http://schemas.microsoft.com/office/drawing/2014/main" id="{33A1A682-BFC0-4B2A-B188-2DF0F77B446A}"/>
              </a:ext>
            </a:extLst>
          </p:cNvPr>
          <p:cNvSpPr>
            <a:spLocks noGrp="1"/>
          </p:cNvSpPr>
          <p:nvPr>
            <p:ph type="sldNum" sz="quarter" idx="12"/>
          </p:nvPr>
        </p:nvSpPr>
        <p:spPr>
          <a:xfrm>
            <a:off x="11109960" y="6495562"/>
            <a:ext cx="758920" cy="22591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A342F-E6A5-4E07-A4EE-6D960D562992}"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08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A946F-FE2E-4D6A-9D87-DCDEDE661D19}"/>
              </a:ext>
            </a:extLst>
          </p:cNvPr>
          <p:cNvSpPr>
            <a:spLocks noGrp="1"/>
          </p:cNvSpPr>
          <p:nvPr>
            <p:ph type="title"/>
          </p:nvPr>
        </p:nvSpPr>
        <p:spPr>
          <a:xfrm>
            <a:off x="838200" y="552682"/>
            <a:ext cx="10515600" cy="637198"/>
          </a:xfrm>
        </p:spPr>
        <p:txBody>
          <a:bodyPr>
            <a:noAutofit/>
          </a:bodyPr>
          <a:lstStyle/>
          <a:p>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Yahvé</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fuera</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del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campamento</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(33:7-11)</a:t>
            </a:r>
          </a:p>
        </p:txBody>
      </p:sp>
      <p:sp>
        <p:nvSpPr>
          <p:cNvPr id="3" name="Content Placeholder 2">
            <a:extLst>
              <a:ext uri="{FF2B5EF4-FFF2-40B4-BE49-F238E27FC236}">
                <a16:creationId xmlns:a16="http://schemas.microsoft.com/office/drawing/2014/main" id="{38D52821-9D5A-4426-A4DB-D4312029834A}"/>
              </a:ext>
            </a:extLst>
          </p:cNvPr>
          <p:cNvSpPr>
            <a:spLocks noGrp="1"/>
          </p:cNvSpPr>
          <p:nvPr>
            <p:ph idx="1"/>
          </p:nvPr>
        </p:nvSpPr>
        <p:spPr>
          <a:xfrm>
            <a:off x="838200" y="1533698"/>
            <a:ext cx="10515600" cy="4798677"/>
          </a:xfrm>
        </p:spPr>
        <p:txBody>
          <a:bodyPr>
            <a:normAutofit/>
          </a:bodyPr>
          <a:lstStyle/>
          <a:p>
            <a:pPr marL="0" indent="0">
              <a:buNone/>
            </a:pPr>
            <a:r>
              <a:rPr lang="es-419" sz="2800" b="1" dirty="0">
                <a:solidFill>
                  <a:srgbClr val="002060"/>
                </a:solidFill>
                <a:latin typeface="Comic Sans MS" panose="030F0702030302020204" pitchFamily="66" charset="0"/>
              </a:rPr>
              <a:t>Por lo general, los que son impuros deben estar aislados para no transmitir su contagio a otros. Aquí, sin embargo, toda la nación está impura debido a la debacle con el becerro de oro, y Yahvé mismo está ahora "fuera" del campamento</a:t>
            </a:r>
            <a:r>
              <a:rPr lang="en-US" sz="2800" b="1" dirty="0">
                <a:solidFill>
                  <a:srgbClr val="002060"/>
                </a:solidFill>
                <a:latin typeface="Comic Sans MS" panose="030F0702030302020204" pitchFamily="66" charset="0"/>
              </a:rPr>
              <a:t>.</a:t>
            </a:r>
          </a:p>
          <a:p>
            <a:r>
              <a:rPr lang="es-419" sz="2400" i="1" dirty="0">
                <a:latin typeface="Comic Sans MS" panose="030F0702030302020204" pitchFamily="66" charset="0"/>
              </a:rPr>
              <a:t>Por lo tanto, Moisés se vio obligado a retirarse fuera de la comunidad para ir a Yahvé, enfrentándolo en una tienda especial.</a:t>
            </a:r>
          </a:p>
          <a:p>
            <a:r>
              <a:rPr lang="es-419" sz="2400" i="1" dirty="0">
                <a:latin typeface="Comic Sans MS" panose="030F0702030302020204" pitchFamily="66" charset="0"/>
              </a:rPr>
              <a:t>En esta tienda especial, Moisés y Dios se hablarían con la familiaridad de amigos cercanos</a:t>
            </a:r>
            <a:r>
              <a:rPr lang="en-US" sz="2400" i="1" dirty="0">
                <a:latin typeface="Comic Sans MS" panose="030F0702030302020204" pitchFamily="66" charset="0"/>
              </a:rPr>
              <a:t> (</a:t>
            </a:r>
            <a:r>
              <a:rPr lang="en-US" sz="2400" i="1" dirty="0" err="1">
                <a:latin typeface="Comic Sans MS" panose="030F0702030302020204" pitchFamily="66" charset="0"/>
              </a:rPr>
              <a:t>ver</a:t>
            </a:r>
            <a:r>
              <a:rPr lang="en-US" sz="2400" i="1" dirty="0">
                <a:latin typeface="Comic Sans MS" panose="030F0702030302020204" pitchFamily="66" charset="0"/>
              </a:rPr>
              <a:t> Dt. 34:10).</a:t>
            </a:r>
          </a:p>
        </p:txBody>
      </p:sp>
      <p:sp>
        <p:nvSpPr>
          <p:cNvPr id="4" name="Slide Number Placeholder 3">
            <a:extLst>
              <a:ext uri="{FF2B5EF4-FFF2-40B4-BE49-F238E27FC236}">
                <a16:creationId xmlns:a16="http://schemas.microsoft.com/office/drawing/2014/main" id="{FA7FC5AB-C904-4D5B-8C71-63D57397890D}"/>
              </a:ext>
            </a:extLst>
          </p:cNvPr>
          <p:cNvSpPr>
            <a:spLocks noGrp="1"/>
          </p:cNvSpPr>
          <p:nvPr>
            <p:ph type="sldNum" sz="quarter" idx="12"/>
          </p:nvPr>
        </p:nvSpPr>
        <p:spPr>
          <a:xfrm>
            <a:off x="11146971" y="6429466"/>
            <a:ext cx="721909"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79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additive="base">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6DA65-85EE-4C66-A741-71561DE85358}"/>
              </a:ext>
            </a:extLst>
          </p:cNvPr>
          <p:cNvSpPr>
            <a:spLocks noGrp="1"/>
          </p:cNvSpPr>
          <p:nvPr>
            <p:ph type="title"/>
          </p:nvPr>
        </p:nvSpPr>
        <p:spPr>
          <a:xfrm>
            <a:off x="697018" y="346485"/>
            <a:ext cx="11005457" cy="717389"/>
          </a:xfrm>
        </p:spPr>
        <p:txBody>
          <a:bodyPr>
            <a:noAutofit/>
          </a:bodyPr>
          <a:lstStyle/>
          <a:p>
            <a:r>
              <a:rPr lang="es-419" sz="4000" dirty="0">
                <a:solidFill>
                  <a:srgbClr val="FF6600"/>
                </a:solidFill>
                <a:effectLst>
                  <a:outerShdw blurRad="38100" dist="38100" dir="2700000" algn="tl">
                    <a:srgbClr val="000000">
                      <a:alpha val="43137"/>
                    </a:srgbClr>
                  </a:outerShdw>
                </a:effectLst>
                <a:latin typeface="Eras Demi ITC" panose="020B0805030504020804" pitchFamily="34" charset="0"/>
              </a:rPr>
              <a:t>Yahvé en medio del campamento</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(33:12-17)</a:t>
            </a:r>
          </a:p>
        </p:txBody>
      </p:sp>
      <p:sp>
        <p:nvSpPr>
          <p:cNvPr id="3" name="Content Placeholder 2">
            <a:extLst>
              <a:ext uri="{FF2B5EF4-FFF2-40B4-BE49-F238E27FC236}">
                <a16:creationId xmlns:a16="http://schemas.microsoft.com/office/drawing/2014/main" id="{4768ABB5-893A-404D-8FCF-7D49FB5C53B4}"/>
              </a:ext>
            </a:extLst>
          </p:cNvPr>
          <p:cNvSpPr>
            <a:spLocks noGrp="1"/>
          </p:cNvSpPr>
          <p:nvPr>
            <p:ph idx="1"/>
          </p:nvPr>
        </p:nvSpPr>
        <p:spPr>
          <a:xfrm>
            <a:off x="778964" y="1134641"/>
            <a:ext cx="11089915" cy="5376874"/>
          </a:xfrm>
        </p:spPr>
        <p:txBody>
          <a:bodyPr>
            <a:normAutofit fontScale="92500"/>
          </a:bodyPr>
          <a:lstStyle/>
          <a:p>
            <a:pPr marL="0" indent="0">
              <a:buNone/>
            </a:pPr>
            <a:r>
              <a:rPr lang="es-419" sz="2800" b="1" dirty="0">
                <a:solidFill>
                  <a:srgbClr val="002060"/>
                </a:solidFill>
                <a:latin typeface="Comic Sans MS" panose="030F0702030302020204" pitchFamily="66" charset="0"/>
              </a:rPr>
              <a:t>Anteriormente, Yahvé dijo que no viviría dentro de la comunidad (33: 3). Sin embargo, por intercesión de Moisés, Yahvé dijo que volvería a entrar en la comunidad y los conduciría a Canaán. Implícitamente, esto implicaría la construcción del tabernáculo</a:t>
            </a:r>
            <a:r>
              <a:rPr lang="en-US" sz="2800" b="1" dirty="0">
                <a:solidFill>
                  <a:srgbClr val="002060"/>
                </a:solidFill>
                <a:latin typeface="Comic Sans MS" panose="030F0702030302020204" pitchFamily="66" charset="0"/>
              </a:rPr>
              <a:t>.</a:t>
            </a:r>
          </a:p>
          <a:p>
            <a:r>
              <a:rPr lang="es-419" sz="2400" i="1" dirty="0">
                <a:latin typeface="Comic Sans MS" panose="030F0702030302020204" pitchFamily="66" charset="0"/>
              </a:rPr>
              <a:t>En su intercesión, Moisés le pidió a Yahvé que le mostrara sus "caminos". Más tarde, un poeta hebreo haría una sutil distinción entre los "caminos" de Yahvé (un nivel más profundo) y sus "actos" (un nivel más superficial). Dio a conocer sus "caminos" a Moisés, pero sus "hechos" a los israelitas (Sal. 103: 7).</a:t>
            </a:r>
          </a:p>
          <a:p>
            <a:r>
              <a:rPr lang="es-419" sz="2400" i="1" dirty="0">
                <a:latin typeface="Comic Sans MS" panose="030F0702030302020204" pitchFamily="66" charset="0"/>
              </a:rPr>
              <a:t>El rostro / presencia de Yahvé ahora iría con ellos y los conduciría a la tierra prometida.</a:t>
            </a:r>
            <a:endParaRPr lang="en-US" sz="2400" i="1"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22FBCFA2-6F65-4F1F-8577-2EBF5AA65D75}"/>
              </a:ext>
            </a:extLst>
          </p:cNvPr>
          <p:cNvSpPr>
            <a:spLocks noGrp="1"/>
          </p:cNvSpPr>
          <p:nvPr>
            <p:ph type="sldNum" sz="quarter" idx="12"/>
          </p:nvPr>
        </p:nvSpPr>
        <p:spPr>
          <a:xfrm>
            <a:off x="11146971" y="6511515"/>
            <a:ext cx="721909" cy="2099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17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EC5C-09B7-46A8-B9B1-7C14BD249C46}"/>
              </a:ext>
            </a:extLst>
          </p:cNvPr>
          <p:cNvSpPr>
            <a:spLocks noGrp="1"/>
          </p:cNvSpPr>
          <p:nvPr>
            <p:ph type="title"/>
          </p:nvPr>
        </p:nvSpPr>
        <p:spPr>
          <a:xfrm>
            <a:off x="323118" y="428535"/>
            <a:ext cx="4984823" cy="851626"/>
          </a:xfrm>
        </p:spPr>
        <p:txBody>
          <a:bodyPr>
            <a:noAutofit/>
          </a:bodyPr>
          <a:lstStyle/>
          <a:p>
            <a:r>
              <a:rPr lang="en-US" sz="4400" dirty="0">
                <a:solidFill>
                  <a:srgbClr val="C00000"/>
                </a:solidFill>
                <a:effectLst>
                  <a:outerShdw blurRad="38100" dist="38100" dir="2700000" algn="tl">
                    <a:srgbClr val="000000">
                      <a:alpha val="43137"/>
                    </a:srgbClr>
                  </a:outerShdw>
                </a:effectLst>
              </a:rPr>
              <a:t>El Rostro </a:t>
            </a:r>
            <a:r>
              <a:rPr lang="en-US" sz="4400" dirty="0" err="1">
                <a:solidFill>
                  <a:srgbClr val="C00000"/>
                </a:solidFill>
                <a:effectLst>
                  <a:outerShdw blurRad="38100" dist="38100" dir="2700000" algn="tl">
                    <a:srgbClr val="000000">
                      <a:alpha val="43137"/>
                    </a:srgbClr>
                  </a:outerShdw>
                </a:effectLst>
              </a:rPr>
              <a:t>Divino</a:t>
            </a:r>
            <a:endParaRPr lang="en-US" sz="4400" dirty="0">
              <a:solidFill>
                <a:srgbClr val="C00000"/>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E63407B2-CCF5-49D4-A140-61F1E7775AA5}"/>
              </a:ext>
            </a:extLst>
          </p:cNvPr>
          <p:cNvSpPr>
            <a:spLocks noGrp="1"/>
          </p:cNvSpPr>
          <p:nvPr>
            <p:ph type="sldNum" sz="quarter" idx="14"/>
          </p:nvPr>
        </p:nvSpPr>
        <p:spPr>
          <a:xfrm>
            <a:off x="11087100" y="6429466"/>
            <a:ext cx="78178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AC76411B-19FE-457C-8D1A-CDF287137EEF}"/>
              </a:ext>
            </a:extLst>
          </p:cNvPr>
          <p:cNvSpPr>
            <a:spLocks noGrp="1"/>
          </p:cNvSpPr>
          <p:nvPr>
            <p:ph sz="half" idx="1"/>
          </p:nvPr>
        </p:nvSpPr>
        <p:spPr>
          <a:xfrm>
            <a:off x="323118" y="1331050"/>
            <a:ext cx="5772882" cy="5098415"/>
          </a:xfrm>
        </p:spPr>
        <p:txBody>
          <a:bodyPr>
            <a:normAutofit fontScale="92500"/>
          </a:bodyPr>
          <a:lstStyle/>
          <a:p>
            <a:pPr marL="0" indent="0">
              <a:buNone/>
            </a:pPr>
            <a:r>
              <a:rPr lang="es-419" sz="2800" b="1" dirty="0">
                <a:solidFill>
                  <a:srgbClr val="FF0000"/>
                </a:solidFill>
                <a:effectLst>
                  <a:outerShdw blurRad="38100" dist="38100" dir="2700000" algn="tl">
                    <a:srgbClr val="000000">
                      <a:alpha val="43137"/>
                    </a:srgbClr>
                  </a:outerShdw>
                </a:effectLst>
              </a:rPr>
              <a:t>Así como el </a:t>
            </a:r>
            <a:r>
              <a:rPr lang="es-419" sz="2800" b="1" dirty="0" err="1">
                <a:solidFill>
                  <a:srgbClr val="FF0000"/>
                </a:solidFill>
                <a:effectLst>
                  <a:outerShdw blurRad="38100" dist="38100" dir="2700000" algn="tl">
                    <a:srgbClr val="000000">
                      <a:alpha val="43137"/>
                    </a:srgbClr>
                  </a:outerShdw>
                </a:effectLst>
              </a:rPr>
              <a:t>Mal'ak</a:t>
            </a:r>
            <a:r>
              <a:rPr lang="es-419" sz="2800" b="1" dirty="0">
                <a:solidFill>
                  <a:srgbClr val="FF0000"/>
                </a:solidFill>
                <a:effectLst>
                  <a:outerShdw blurRad="38100" dist="38100" dir="2700000" algn="tl">
                    <a:srgbClr val="000000">
                      <a:alpha val="43137"/>
                    </a:srgbClr>
                  </a:outerShdw>
                </a:effectLst>
              </a:rPr>
              <a:t> Yahvé (Ángel del SEÑOR) es la principal teofanía recurrente, así el Rostro de Yahvé </a:t>
            </a:r>
            <a:r>
              <a:rPr lang="en-US" sz="2800" b="1" dirty="0">
                <a:solidFill>
                  <a:srgbClr val="FF0000"/>
                </a:solidFill>
                <a:effectLst>
                  <a:outerShdw blurRad="38100" dist="38100" dir="2700000" algn="tl">
                    <a:srgbClr val="000000">
                      <a:alpha val="43137"/>
                    </a:srgbClr>
                  </a:outerShdw>
                </a:effectLst>
              </a:rPr>
              <a:t>(</a:t>
            </a:r>
            <a:r>
              <a:rPr lang="en-US" sz="2800" dirty="0" err="1">
                <a:solidFill>
                  <a:srgbClr val="FF0000"/>
                </a:solidFill>
                <a:effectLst>
                  <a:outerShdw blurRad="38100" dist="38100" dir="2700000" algn="tl">
                    <a:srgbClr val="000000">
                      <a:alpha val="43137"/>
                    </a:srgbClr>
                  </a:outerShdw>
                </a:effectLst>
                <a:latin typeface="HebrewTh" pitchFamily="2" charset="0"/>
              </a:rPr>
              <a:t>MyniPA</a:t>
            </a:r>
            <a:r>
              <a:rPr lang="en-US" sz="2800" b="1" dirty="0">
                <a:solidFill>
                  <a:srgbClr val="FF0000"/>
                </a:solidFill>
                <a:effectLst>
                  <a:outerShdw blurRad="38100" dist="38100" dir="2700000" algn="tl">
                    <a:srgbClr val="000000">
                      <a:alpha val="43137"/>
                    </a:srgbClr>
                  </a:outerShdw>
                </a:effectLst>
              </a:rPr>
              <a:t>) </a:t>
            </a:r>
            <a:r>
              <a:rPr lang="es-419" sz="2800" b="1" dirty="0">
                <a:solidFill>
                  <a:srgbClr val="FF0000"/>
                </a:solidFill>
                <a:effectLst>
                  <a:outerShdw blurRad="38100" dist="38100" dir="2700000" algn="tl">
                    <a:srgbClr val="000000">
                      <a:alpha val="43137"/>
                    </a:srgbClr>
                  </a:outerShdw>
                </a:effectLst>
              </a:rPr>
              <a:t>es el principal antropomorfismo recurrente</a:t>
            </a:r>
            <a:r>
              <a:rPr lang="en-US" sz="2800" b="1" dirty="0">
                <a:solidFill>
                  <a:srgbClr val="FF0000"/>
                </a:solidFill>
                <a:effectLst>
                  <a:outerShdw blurRad="38100" dist="38100" dir="2700000" algn="tl">
                    <a:srgbClr val="000000">
                      <a:alpha val="43137"/>
                    </a:srgbClr>
                  </a:outerShdw>
                </a:effectLst>
              </a:rPr>
              <a:t>.</a:t>
            </a:r>
          </a:p>
          <a:p>
            <a:r>
              <a:rPr lang="es-419" sz="2400" i="1" dirty="0"/>
              <a:t>El disgusto divino se expresa cuando el rostro de Yahvé está contra alguien (Génesis 3: 8; 4:14, 16; </a:t>
            </a:r>
            <a:r>
              <a:rPr lang="es-419" sz="2400" i="1" dirty="0" err="1"/>
              <a:t>Lv</a:t>
            </a:r>
            <a:r>
              <a:rPr lang="es-419" sz="2400" i="1" dirty="0"/>
              <a:t>. 10: 2; 22: 3).</a:t>
            </a:r>
          </a:p>
          <a:p>
            <a:r>
              <a:rPr lang="es-419" sz="2400" i="1" dirty="0"/>
              <a:t>La aprobación divina se expresa cuando su rostro se vuelve hacia alguien (Génesis 27: 7; Núm. 6:25; </a:t>
            </a:r>
            <a:r>
              <a:rPr lang="es-419" sz="2400" i="1" dirty="0" err="1"/>
              <a:t>Dt</a:t>
            </a:r>
            <a:r>
              <a:rPr lang="es-419" sz="2400" i="1" dirty="0"/>
              <a:t>. 12: 7, 18; 14:23, 26; 15:20, etc.).</a:t>
            </a:r>
            <a:endParaRPr lang="en-US" sz="2400" i="1" dirty="0"/>
          </a:p>
        </p:txBody>
      </p:sp>
      <p:sp>
        <p:nvSpPr>
          <p:cNvPr id="6" name="Content Placeholder 5">
            <a:extLst>
              <a:ext uri="{FF2B5EF4-FFF2-40B4-BE49-F238E27FC236}">
                <a16:creationId xmlns:a16="http://schemas.microsoft.com/office/drawing/2014/main" id="{7D9759B4-244E-43B9-92C4-5B1801F3B1B9}"/>
              </a:ext>
            </a:extLst>
          </p:cNvPr>
          <p:cNvSpPr>
            <a:spLocks noGrp="1"/>
          </p:cNvSpPr>
          <p:nvPr>
            <p:ph sz="half" idx="2"/>
          </p:nvPr>
        </p:nvSpPr>
        <p:spPr>
          <a:xfrm>
            <a:off x="6368978" y="428535"/>
            <a:ext cx="5499902" cy="6000932"/>
          </a:xfrm>
          <a:solidFill>
            <a:schemeClr val="accent6">
              <a:lumMod val="50000"/>
            </a:schemeClr>
          </a:solidFill>
        </p:spPr>
        <p:txBody>
          <a:bodyPr>
            <a:normAutofit fontScale="92500" lnSpcReduction="10000"/>
          </a:bodyPr>
          <a:lstStyle/>
          <a:p>
            <a:pPr marL="0" indent="0">
              <a:buNone/>
            </a:pPr>
            <a:r>
              <a:rPr lang="es-419" sz="3600" b="1" dirty="0">
                <a:solidFill>
                  <a:srgbClr val="FFFF99"/>
                </a:solidFill>
                <a:latin typeface="Agency FB" panose="020B0503020202020204" pitchFamily="34" charset="0"/>
              </a:rPr>
              <a:t>Por lo tanto, Yahvé dice que su "rostro" irá con los israelitas (33:14), generalmente traducido como "presencia" en las versiones en inglés.</a:t>
            </a:r>
            <a:endParaRPr lang="en-US" sz="3600" b="1" dirty="0">
              <a:solidFill>
                <a:srgbClr val="FFFF99"/>
              </a:solidFill>
              <a:latin typeface="Agency FB" panose="020B0503020202020204" pitchFamily="34" charset="0"/>
            </a:endParaRPr>
          </a:p>
          <a:p>
            <a:r>
              <a:rPr lang="es-419" sz="2400" b="1" i="1" dirty="0">
                <a:solidFill>
                  <a:schemeClr val="bg1"/>
                </a:solidFill>
                <a:latin typeface="Arial Narrow" panose="020B0606020202030204" pitchFamily="34" charset="0"/>
              </a:rPr>
              <a:t>Más tarde, Moisés diría que Dios sacó a toda la compañía de Egipto por su "rostro" (</a:t>
            </a:r>
            <a:r>
              <a:rPr lang="es-419" sz="2400" b="1" i="1" dirty="0" err="1">
                <a:solidFill>
                  <a:schemeClr val="bg1"/>
                </a:solidFill>
                <a:latin typeface="Arial Narrow" panose="020B0606020202030204" pitchFamily="34" charset="0"/>
              </a:rPr>
              <a:t>Dt</a:t>
            </a:r>
            <a:r>
              <a:rPr lang="es-419" sz="2400" b="1" i="1" dirty="0">
                <a:solidFill>
                  <a:schemeClr val="bg1"/>
                </a:solidFill>
                <a:latin typeface="Arial Narrow" panose="020B0606020202030204" pitchFamily="34" charset="0"/>
              </a:rPr>
              <a:t>. 4:37; ver </a:t>
            </a:r>
            <a:r>
              <a:rPr lang="es-419" sz="2400" b="1" i="1" dirty="0" err="1">
                <a:solidFill>
                  <a:schemeClr val="bg1"/>
                </a:solidFill>
                <a:latin typeface="Arial Narrow" panose="020B0606020202030204" pitchFamily="34" charset="0"/>
              </a:rPr>
              <a:t>Is</a:t>
            </a:r>
            <a:r>
              <a:rPr lang="es-419" sz="2400" b="1" i="1" dirty="0">
                <a:solidFill>
                  <a:schemeClr val="bg1"/>
                </a:solidFill>
                <a:latin typeface="Arial Narrow" panose="020B0606020202030204" pitchFamily="34" charset="0"/>
              </a:rPr>
              <a:t>. 63: 9).</a:t>
            </a:r>
          </a:p>
          <a:p>
            <a:r>
              <a:rPr lang="es-419" sz="2400" b="1" i="1" dirty="0">
                <a:solidFill>
                  <a:schemeClr val="bg1"/>
                </a:solidFill>
                <a:latin typeface="Arial Narrow" panose="020B0606020202030204" pitchFamily="34" charset="0"/>
              </a:rPr>
              <a:t>El pan sagrado en el tabernáculo sería, literalmente, el "pan del rostro" (Éxodo 25:30; 39:36), y la mesa era la "mesa del rostro" (Núm. 4: 7)</a:t>
            </a:r>
            <a:r>
              <a:rPr lang="en-US" sz="2400" b="1" i="1" dirty="0">
                <a:solidFill>
                  <a:schemeClr val="bg1"/>
                </a:solidFill>
                <a:latin typeface="Arial Narrow" panose="020B0606020202030204" pitchFamily="34" charset="0"/>
              </a:rPr>
              <a:t>.</a:t>
            </a:r>
          </a:p>
          <a:p>
            <a:pPr marL="0" indent="0">
              <a:buNone/>
            </a:pPr>
            <a:endParaRPr lang="en-US" sz="3600" b="1" dirty="0">
              <a:solidFill>
                <a:srgbClr val="FFFF99"/>
              </a:solidFill>
              <a:latin typeface="Agency FB" panose="020B0503020202020204" pitchFamily="34" charset="0"/>
            </a:endParaRPr>
          </a:p>
        </p:txBody>
      </p:sp>
    </p:spTree>
    <p:extLst>
      <p:ext uri="{BB962C8B-B14F-4D97-AF65-F5344CB8AC3E}">
        <p14:creationId xmlns:p14="http://schemas.microsoft.com/office/powerpoint/2010/main" val="122772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bg/>
                                          </p:spTgt>
                                        </p:tgtEl>
                                        <p:attrNameLst>
                                          <p:attrName>style.visibility</p:attrName>
                                        </p:attrNameLst>
                                      </p:cBhvr>
                                      <p:to>
                                        <p:strVal val="visible"/>
                                      </p:to>
                                    </p:set>
                                    <p:animEffect transition="in" filter="randombar(horizontal)">
                                      <p:cBhvr>
                                        <p:cTn id="14" dur="500"/>
                                        <p:tgtEl>
                                          <p:spTgt spid="6">
                                            <p:bg/>
                                          </p:spTgt>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 calcmode="lin" valueType="num">
                                      <p:cBhvr additive="base">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 calcmode="lin" valueType="num">
                                      <p:cBhvr additive="base">
                                        <p:cTn id="2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B0AB0C-FDCA-45AA-A153-2881EA250781}"/>
              </a:ext>
            </a:extLst>
          </p:cNvPr>
          <p:cNvSpPr>
            <a:spLocks noGrp="1"/>
          </p:cNvSpPr>
          <p:nvPr>
            <p:ph type="title"/>
          </p:nvPr>
        </p:nvSpPr>
        <p:spPr>
          <a:xfrm>
            <a:off x="838200" y="885734"/>
            <a:ext cx="10515600" cy="637198"/>
          </a:xfrm>
        </p:spPr>
        <p:txBody>
          <a:bodyPr>
            <a:noAutofit/>
          </a:bodyPr>
          <a:lstStyle/>
          <a:p>
            <a:r>
              <a:rPr lang="en-US" sz="4000" dirty="0">
                <a:solidFill>
                  <a:srgbClr val="FF3300"/>
                </a:solidFill>
                <a:effectLst>
                  <a:outerShdw blurRad="38100" dist="38100" dir="2700000" algn="tl">
                    <a:srgbClr val="000000">
                      <a:alpha val="43137"/>
                    </a:srgbClr>
                  </a:outerShdw>
                </a:effectLst>
                <a:latin typeface="Eras Demi ITC" panose="020B0805030504020804" pitchFamily="34" charset="0"/>
              </a:rPr>
              <a:t>El </a:t>
            </a:r>
            <a:r>
              <a:rPr lang="en-US" sz="4000" dirty="0" err="1">
                <a:solidFill>
                  <a:srgbClr val="FF3300"/>
                </a:solidFill>
                <a:effectLst>
                  <a:outerShdw blurRad="38100" dist="38100" dir="2700000" algn="tl">
                    <a:srgbClr val="000000">
                      <a:alpha val="43137"/>
                    </a:srgbClr>
                  </a:outerShdw>
                </a:effectLst>
                <a:latin typeface="Eras Demi ITC" panose="020B0805030504020804" pitchFamily="34" charset="0"/>
              </a:rPr>
              <a:t>faraón</a:t>
            </a:r>
            <a:r>
              <a:rPr lang="en-US" sz="4000" dirty="0">
                <a:solidFill>
                  <a:srgbClr val="FF3300"/>
                </a:solidFill>
                <a:effectLst>
                  <a:outerShdw blurRad="38100" dist="38100" dir="2700000" algn="tl">
                    <a:srgbClr val="000000">
                      <a:alpha val="43137"/>
                    </a:srgbClr>
                  </a:outerShdw>
                </a:effectLst>
                <a:latin typeface="Eras Demi ITC" panose="020B0805030504020804" pitchFamily="34" charset="0"/>
              </a:rPr>
              <a:t> sin </a:t>
            </a:r>
            <a:r>
              <a:rPr lang="en-US" sz="4000" dirty="0" err="1">
                <a:solidFill>
                  <a:srgbClr val="FF3300"/>
                </a:solidFill>
                <a:effectLst>
                  <a:outerShdw blurRad="38100" dist="38100" dir="2700000" algn="tl">
                    <a:srgbClr val="000000">
                      <a:alpha val="43137"/>
                    </a:srgbClr>
                  </a:outerShdw>
                </a:effectLst>
                <a:latin typeface="Eras Demi ITC" panose="020B0805030504020804" pitchFamily="34" charset="0"/>
              </a:rPr>
              <a:t>nombre</a:t>
            </a:r>
            <a:endParaRPr lang="en-US" sz="4000" dirty="0">
              <a:solidFill>
                <a:srgbClr val="FF3300"/>
              </a:solidFill>
              <a:effectLst>
                <a:outerShdw blurRad="38100" dist="38100" dir="2700000" algn="tl">
                  <a:srgbClr val="000000">
                    <a:alpha val="43137"/>
                  </a:srgbClr>
                </a:outerShdw>
              </a:effectLst>
              <a:latin typeface="Eras Demi ITC" panose="020B0805030504020804" pitchFamily="34" charset="0"/>
            </a:endParaRPr>
          </a:p>
        </p:txBody>
      </p:sp>
      <p:sp>
        <p:nvSpPr>
          <p:cNvPr id="5" name="Content Placeholder 4">
            <a:extLst>
              <a:ext uri="{FF2B5EF4-FFF2-40B4-BE49-F238E27FC236}">
                <a16:creationId xmlns:a16="http://schemas.microsoft.com/office/drawing/2014/main" id="{9D7DFEDF-DD17-475B-BEA0-9C53EB702CC6}"/>
              </a:ext>
            </a:extLst>
          </p:cNvPr>
          <p:cNvSpPr>
            <a:spLocks noGrp="1"/>
          </p:cNvSpPr>
          <p:nvPr>
            <p:ph idx="1"/>
          </p:nvPr>
        </p:nvSpPr>
        <p:spPr/>
        <p:txBody>
          <a:bodyPr>
            <a:normAutofit/>
          </a:bodyPr>
          <a:lstStyle/>
          <a:p>
            <a:pPr marL="0" indent="0">
              <a:buNone/>
            </a:pPr>
            <a:r>
              <a:rPr lang="es-419" sz="2800" b="1" dirty="0">
                <a:solidFill>
                  <a:srgbClr val="002060"/>
                </a:solidFill>
              </a:rPr>
              <a:t>Por desgracia, ninguno de los materiales bíblicos designa al faraón del éxodo por su nombre.</a:t>
            </a:r>
          </a:p>
          <a:p>
            <a:r>
              <a:rPr lang="es-419" sz="2400" i="1" dirty="0"/>
              <a:t>El título "Faraón" es general, muy parecido a nuestros títulos modernos de rey, reina, presidente y primer ministro.</a:t>
            </a:r>
          </a:p>
          <a:p>
            <a:r>
              <a:rPr lang="es-419" sz="2400" i="1" dirty="0"/>
              <a:t>Por lo tanto, debemos coordinar nuestros esfuerzos de datación con la historia conocida de Egipto.</a:t>
            </a:r>
            <a:endParaRPr lang="en-US" sz="2400" i="1" dirty="0"/>
          </a:p>
        </p:txBody>
      </p:sp>
    </p:spTree>
    <p:extLst>
      <p:ext uri="{BB962C8B-B14F-4D97-AF65-F5344CB8AC3E}">
        <p14:creationId xmlns:p14="http://schemas.microsoft.com/office/powerpoint/2010/main" val="68053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7993-99E5-4068-A81F-2E8388081F28}"/>
              </a:ext>
            </a:extLst>
          </p:cNvPr>
          <p:cNvSpPr>
            <a:spLocks noGrp="1"/>
          </p:cNvSpPr>
          <p:nvPr>
            <p:ph type="title"/>
          </p:nvPr>
        </p:nvSpPr>
        <p:spPr>
          <a:xfrm>
            <a:off x="140239" y="136524"/>
            <a:ext cx="5566069" cy="1417955"/>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La gran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teofanía</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(33:18-23; 34:1-9)</a:t>
            </a:r>
          </a:p>
        </p:txBody>
      </p:sp>
      <p:sp>
        <p:nvSpPr>
          <p:cNvPr id="4" name="Slide Number Placeholder 3">
            <a:extLst>
              <a:ext uri="{FF2B5EF4-FFF2-40B4-BE49-F238E27FC236}">
                <a16:creationId xmlns:a16="http://schemas.microsoft.com/office/drawing/2014/main" id="{60ABD136-E09B-48DC-ADF0-2358A1446E7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4057187A-F028-4749-80A5-8E59E5A5C603}"/>
              </a:ext>
            </a:extLst>
          </p:cNvPr>
          <p:cNvSpPr>
            <a:spLocks noGrp="1"/>
          </p:cNvSpPr>
          <p:nvPr>
            <p:ph sz="half" idx="1"/>
          </p:nvPr>
        </p:nvSpPr>
        <p:spPr>
          <a:xfrm>
            <a:off x="140239" y="1645919"/>
            <a:ext cx="6985534" cy="5097781"/>
          </a:xfrm>
        </p:spPr>
        <p:txBody>
          <a:bodyPr>
            <a:normAutofit lnSpcReduction="10000"/>
          </a:bodyPr>
          <a:lstStyle/>
          <a:p>
            <a:pPr marL="0" indent="0">
              <a:buNone/>
            </a:pPr>
            <a:r>
              <a:rPr lang="es-419" sz="2800" b="1" dirty="0">
                <a:solidFill>
                  <a:srgbClr val="002060"/>
                </a:solidFill>
                <a:latin typeface="Comic Sans MS" panose="030F0702030302020204" pitchFamily="66" charset="0"/>
              </a:rPr>
              <a:t>En la montaña, Moisés pidió ver la gloria de Yahvé</a:t>
            </a:r>
            <a:r>
              <a:rPr lang="en-US" sz="2800" b="1" dirty="0">
                <a:solidFill>
                  <a:srgbClr val="002060"/>
                </a:solidFill>
                <a:latin typeface="Comic Sans MS" panose="030F0702030302020204" pitchFamily="66" charset="0"/>
              </a:rPr>
              <a:t>.</a:t>
            </a:r>
          </a:p>
          <a:p>
            <a:r>
              <a:rPr lang="es-419" sz="2400" i="1" dirty="0">
                <a:latin typeface="Comic Sans MS" panose="030F0702030302020204" pitchFamily="66" charset="0"/>
              </a:rPr>
              <a:t>Aunque a Moisés no se le permitió ver la gloria divina en toda su esencia (Éxodo 33:22), tuvo el privilegio de ver al menos una expresión velada (ver Núm. 12: 8).</a:t>
            </a:r>
          </a:p>
          <a:p>
            <a:r>
              <a:rPr lang="es-419" sz="2400" i="1" dirty="0">
                <a:latin typeface="Comic Sans MS" panose="030F0702030302020204" pitchFamily="66" charset="0"/>
              </a:rPr>
              <a:t>También escuchó una expresión más completa del nombre divino.</a:t>
            </a:r>
          </a:p>
          <a:p>
            <a:r>
              <a:rPr lang="es-419" sz="2400" i="1" dirty="0">
                <a:latin typeface="Comic Sans MS" panose="030F0702030302020204" pitchFamily="66" charset="0"/>
              </a:rPr>
              <a:t>Moisés ahora cortó dos tablas más de piedra sobre las cuales Yahvé escribió las Diez Palabras una vez más.</a:t>
            </a:r>
            <a:endParaRPr lang="en-US" sz="2400" i="1" dirty="0">
              <a:latin typeface="Comic Sans MS" panose="030F0702030302020204" pitchFamily="66" charset="0"/>
            </a:endParaRPr>
          </a:p>
        </p:txBody>
      </p:sp>
      <p:pic>
        <p:nvPicPr>
          <p:cNvPr id="8" name="Content Placeholder 7">
            <a:extLst>
              <a:ext uri="{FF2B5EF4-FFF2-40B4-BE49-F238E27FC236}">
                <a16:creationId xmlns:a16="http://schemas.microsoft.com/office/drawing/2014/main" id="{70DC9AA1-6D39-4EBE-A0D8-5F30FC3DA230}"/>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7145228" y="0"/>
            <a:ext cx="5050988" cy="6863807"/>
          </a:xfrm>
        </p:spPr>
      </p:pic>
      <p:sp>
        <p:nvSpPr>
          <p:cNvPr id="3" name="TextBox 2">
            <a:extLst>
              <a:ext uri="{FF2B5EF4-FFF2-40B4-BE49-F238E27FC236}">
                <a16:creationId xmlns:a16="http://schemas.microsoft.com/office/drawing/2014/main" id="{ABDB0456-CFE6-4DAD-9EB9-523B4CD6FD79}"/>
              </a:ext>
            </a:extLst>
          </p:cNvPr>
          <p:cNvSpPr txBox="1"/>
          <p:nvPr/>
        </p:nvSpPr>
        <p:spPr>
          <a:xfrm>
            <a:off x="8015591" y="5552532"/>
            <a:ext cx="26070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Mt. Sinai</a:t>
            </a:r>
          </a:p>
        </p:txBody>
      </p:sp>
    </p:spTree>
    <p:extLst>
      <p:ext uri="{BB962C8B-B14F-4D97-AF65-F5344CB8AC3E}">
        <p14:creationId xmlns:p14="http://schemas.microsoft.com/office/powerpoint/2010/main" val="251470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CEEAA-783A-473F-8D2D-53E53F3B736B}"/>
              </a:ext>
            </a:extLst>
          </p:cNvPr>
          <p:cNvSpPr>
            <a:spLocks noGrp="1"/>
          </p:cNvSpPr>
          <p:nvPr>
            <p:ph type="title"/>
          </p:nvPr>
        </p:nvSpPr>
        <p:spPr>
          <a:xfrm>
            <a:off x="571500" y="582501"/>
            <a:ext cx="10515600" cy="637198"/>
          </a:xfrm>
        </p:spPr>
        <p:txBody>
          <a:bodyPr>
            <a:normAutofit fontScale="90000"/>
          </a:bodyPr>
          <a:lstStyle/>
          <a:p>
            <a:r>
              <a:rPr lang="en-US" sz="4900" dirty="0">
                <a:solidFill>
                  <a:srgbClr val="C00000"/>
                </a:solidFill>
                <a:effectLst>
                  <a:outerShdw blurRad="38100" dist="38100" dir="2700000" algn="tl">
                    <a:srgbClr val="000000">
                      <a:alpha val="43137"/>
                    </a:srgbClr>
                  </a:outerShdw>
                </a:effectLst>
              </a:rPr>
              <a:t>La Gloria Divina </a:t>
            </a:r>
            <a:r>
              <a:rPr lang="en-US" dirty="0">
                <a:solidFill>
                  <a:srgbClr val="C00000"/>
                </a:solidFill>
                <a:effectLst>
                  <a:outerShdw blurRad="38100" dist="38100" dir="2700000" algn="tl">
                    <a:srgbClr val="000000">
                      <a:alpha val="43137"/>
                    </a:srgbClr>
                  </a:outerShdw>
                </a:effectLst>
              </a:rPr>
              <a:t>(</a:t>
            </a:r>
            <a:r>
              <a:rPr lang="en-US" b="0" dirty="0" err="1">
                <a:solidFill>
                  <a:srgbClr val="C00000"/>
                </a:solidFill>
                <a:effectLst>
                  <a:outerShdw blurRad="38100" dist="38100" dir="2700000" algn="tl">
                    <a:srgbClr val="000000">
                      <a:alpha val="43137"/>
                    </a:srgbClr>
                  </a:outerShdw>
                </a:effectLst>
                <a:latin typeface="HebrewTh" pitchFamily="2" charset="0"/>
              </a:rPr>
              <a:t>dObK</a:t>
            </a:r>
            <a:r>
              <a:rPr lang="en-US" dirty="0" err="1">
                <a:solidFill>
                  <a:srgbClr val="C00000"/>
                </a:solidFill>
                <a:effectLst>
                  <a:outerShdw blurRad="38100" dist="38100" dir="2700000" algn="tl">
                    <a:srgbClr val="000000">
                      <a:alpha val="43137"/>
                    </a:srgbClr>
                  </a:outerShdw>
                </a:effectLst>
                <a:latin typeface="HebrewTh" pitchFamily="2" charset="0"/>
              </a:rPr>
              <a:t>A</a:t>
            </a:r>
            <a:r>
              <a:rPr lang="en-US" dirty="0">
                <a:solidFill>
                  <a:srgbClr val="C00000"/>
                </a:solidFill>
                <a:effectLst>
                  <a:outerShdw blurRad="38100" dist="38100" dir="2700000" algn="tl">
                    <a:srgbClr val="000000">
                      <a:alpha val="43137"/>
                    </a:srgbClr>
                  </a:outerShdw>
                </a:effectLst>
                <a:latin typeface="+mj-lt"/>
              </a:rPr>
              <a:t> = “</a:t>
            </a:r>
            <a:r>
              <a:rPr lang="en-US" dirty="0" err="1">
                <a:solidFill>
                  <a:srgbClr val="C00000"/>
                </a:solidFill>
                <a:effectLst>
                  <a:outerShdw blurRad="38100" dist="38100" dir="2700000" algn="tl">
                    <a:srgbClr val="000000">
                      <a:alpha val="43137"/>
                    </a:srgbClr>
                  </a:outerShdw>
                </a:effectLst>
                <a:latin typeface="+mj-lt"/>
              </a:rPr>
              <a:t>pesadez</a:t>
            </a:r>
            <a:r>
              <a:rPr lang="en-US" dirty="0">
                <a:solidFill>
                  <a:srgbClr val="C00000"/>
                </a:solidFill>
                <a:effectLst>
                  <a:outerShdw blurRad="38100" dist="38100" dir="2700000" algn="tl">
                    <a:srgbClr val="000000">
                      <a:alpha val="43137"/>
                    </a:srgbClr>
                  </a:outerShdw>
                </a:effectLst>
                <a:latin typeface="+mj-lt"/>
              </a:rPr>
              <a:t> ”o“ peso”)</a:t>
            </a:r>
            <a:endParaRPr lang="en-US" dirty="0">
              <a:solidFill>
                <a:srgbClr val="C0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02AE37C6-92E4-4C2D-A061-408787344C8C}"/>
              </a:ext>
            </a:extLst>
          </p:cNvPr>
          <p:cNvSpPr>
            <a:spLocks noGrp="1"/>
          </p:cNvSpPr>
          <p:nvPr>
            <p:ph idx="1"/>
          </p:nvPr>
        </p:nvSpPr>
        <p:spPr>
          <a:xfrm>
            <a:off x="571500" y="1452038"/>
            <a:ext cx="10782300" cy="4823461"/>
          </a:xfrm>
        </p:spPr>
        <p:txBody>
          <a:bodyPr>
            <a:normAutofit/>
          </a:bodyPr>
          <a:lstStyle/>
          <a:p>
            <a:pPr marL="0" indent="0">
              <a:buNone/>
            </a:pPr>
            <a:r>
              <a:rPr lang="es-419" sz="2800" b="1" dirty="0">
                <a:solidFill>
                  <a:srgbClr val="FF0000"/>
                </a:solidFill>
                <a:effectLst>
                  <a:outerShdw blurRad="38100" dist="38100" dir="2700000" algn="tl">
                    <a:srgbClr val="000000">
                      <a:alpha val="43137"/>
                    </a:srgbClr>
                  </a:outerShdw>
                </a:effectLst>
              </a:rPr>
              <a:t>El lector se encuentra por primera vez con el </a:t>
            </a:r>
            <a:r>
              <a:rPr lang="es-419" sz="2800" b="1" dirty="0" err="1">
                <a:solidFill>
                  <a:srgbClr val="FF0000"/>
                </a:solidFill>
                <a:effectLst>
                  <a:outerShdw blurRad="38100" dist="38100" dir="2700000" algn="tl">
                    <a:srgbClr val="000000">
                      <a:alpha val="43137"/>
                    </a:srgbClr>
                  </a:outerShdw>
                </a:effectLst>
              </a:rPr>
              <a:t>kavod</a:t>
            </a:r>
            <a:r>
              <a:rPr lang="es-419" sz="2800" b="1" dirty="0">
                <a:solidFill>
                  <a:srgbClr val="FF0000"/>
                </a:solidFill>
                <a:effectLst>
                  <a:outerShdw blurRad="38100" dist="38100" dir="2700000" algn="tl">
                    <a:srgbClr val="000000">
                      <a:alpha val="43137"/>
                    </a:srgbClr>
                  </a:outerShdw>
                </a:effectLst>
              </a:rPr>
              <a:t> de Yahvé en el relato del desierto sobre el suministro de maná y codornices (Ex. 16: 7, 10-12). Aún más impresionante es la </a:t>
            </a:r>
            <a:r>
              <a:rPr lang="es-419" sz="2800" b="1" dirty="0" err="1">
                <a:solidFill>
                  <a:srgbClr val="FF0000"/>
                </a:solidFill>
                <a:effectLst>
                  <a:outerShdw blurRad="38100" dist="38100" dir="2700000" algn="tl">
                    <a:srgbClr val="000000">
                      <a:alpha val="43137"/>
                    </a:srgbClr>
                  </a:outerShdw>
                </a:effectLst>
              </a:rPr>
              <a:t>kavod</a:t>
            </a:r>
            <a:r>
              <a:rPr lang="es-419" sz="2800" b="1" dirty="0">
                <a:solidFill>
                  <a:srgbClr val="FF0000"/>
                </a:solidFill>
                <a:effectLst>
                  <a:outerShdw blurRad="38100" dist="38100" dir="2700000" algn="tl">
                    <a:srgbClr val="000000">
                      <a:alpha val="43137"/>
                    </a:srgbClr>
                  </a:outerShdw>
                </a:effectLst>
              </a:rPr>
              <a:t> de Yahvé en la nube que cubría el Sinaí (Ex.24: 16-17) y en la residencia de Yahvé en la Tienda de Reunión, donde hablaba entre los querubines </a:t>
            </a:r>
            <a:r>
              <a:rPr lang="en-US" sz="2800" b="1" dirty="0">
                <a:solidFill>
                  <a:srgbClr val="FF0000"/>
                </a:solidFill>
                <a:effectLst>
                  <a:outerShdw blurRad="38100" dist="38100" dir="2700000" algn="tl">
                    <a:srgbClr val="000000">
                      <a:alpha val="43137"/>
                    </a:srgbClr>
                  </a:outerShdw>
                </a:effectLst>
              </a:rPr>
              <a:t>(Ex. 25:21-22; 29:42-43; 40:34-35). </a:t>
            </a:r>
          </a:p>
          <a:p>
            <a:r>
              <a:rPr lang="es-419" sz="2400" i="1" dirty="0"/>
              <a:t>La gloria divina, el nombre divino y el rostro divino son cada uno una sinécdoque de la esencia plena de la persona de Dios.</a:t>
            </a:r>
          </a:p>
          <a:p>
            <a:r>
              <a:rPr lang="es-419" sz="2400" i="1" dirty="0"/>
              <a:t>Nadie puede contemplar esta esencia plena de Dios y sobrevivir, por eso Moisés estaba protegido en una hendidura de la roca</a:t>
            </a:r>
            <a:r>
              <a:rPr lang="en-US" sz="2400" i="1" dirty="0"/>
              <a:t> (33:20-23).</a:t>
            </a:r>
          </a:p>
          <a:p>
            <a:pPr marL="0" indent="0">
              <a:buNone/>
            </a:pPr>
            <a:endParaRPr lang="en-US" dirty="0"/>
          </a:p>
        </p:txBody>
      </p:sp>
      <p:sp>
        <p:nvSpPr>
          <p:cNvPr id="4" name="Slide Number Placeholder 3">
            <a:extLst>
              <a:ext uri="{FF2B5EF4-FFF2-40B4-BE49-F238E27FC236}">
                <a16:creationId xmlns:a16="http://schemas.microsoft.com/office/drawing/2014/main" id="{D95429A1-CE43-49E9-8075-8225B58F266C}"/>
              </a:ext>
            </a:extLst>
          </p:cNvPr>
          <p:cNvSpPr>
            <a:spLocks noGrp="1"/>
          </p:cNvSpPr>
          <p:nvPr>
            <p:ph type="sldNum" sz="quarter" idx="12"/>
          </p:nvPr>
        </p:nvSpPr>
        <p:spPr>
          <a:xfrm>
            <a:off x="11087100" y="6377770"/>
            <a:ext cx="781780" cy="34370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31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additive="base">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E979-F91C-412D-AC55-C492E0CA169F}"/>
              </a:ext>
            </a:extLst>
          </p:cNvPr>
          <p:cNvSpPr>
            <a:spLocks noGrp="1"/>
          </p:cNvSpPr>
          <p:nvPr>
            <p:ph type="title"/>
          </p:nvPr>
        </p:nvSpPr>
        <p:spPr>
          <a:xfrm>
            <a:off x="838200" y="136525"/>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Renovación del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Pacto</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(34:10-28)</a:t>
            </a:r>
          </a:p>
        </p:txBody>
      </p:sp>
      <p:sp>
        <p:nvSpPr>
          <p:cNvPr id="3" name="Content Placeholder 2">
            <a:extLst>
              <a:ext uri="{FF2B5EF4-FFF2-40B4-BE49-F238E27FC236}">
                <a16:creationId xmlns:a16="http://schemas.microsoft.com/office/drawing/2014/main" id="{1E8EB301-BB13-457E-9A11-53314B27D699}"/>
              </a:ext>
            </a:extLst>
          </p:cNvPr>
          <p:cNvSpPr>
            <a:spLocks noGrp="1"/>
          </p:cNvSpPr>
          <p:nvPr>
            <p:ph idx="1"/>
          </p:nvPr>
        </p:nvSpPr>
        <p:spPr>
          <a:xfrm>
            <a:off x="838200" y="936171"/>
            <a:ext cx="10678886" cy="5785304"/>
          </a:xfrm>
        </p:spPr>
        <p:txBody>
          <a:bodyPr>
            <a:normAutofit fontScale="92500"/>
          </a:bodyPr>
          <a:lstStyle/>
          <a:p>
            <a:pPr marL="0" indent="0">
              <a:buNone/>
            </a:pPr>
            <a:r>
              <a:rPr lang="es-419" sz="2800" b="1" dirty="0">
                <a:solidFill>
                  <a:srgbClr val="002060"/>
                </a:solidFill>
                <a:latin typeface="Comic Sans MS" panose="030F0702030302020204" pitchFamily="66" charset="0"/>
              </a:rPr>
              <a:t>Previamente, los israelitas habían afirmado su pacto con Yahvé en una ceremonia de sangre (24: 7-8). Ahora, debido al episodio del becerro de oro y el pacto roto, necesitaba ser renovado</a:t>
            </a:r>
            <a:r>
              <a:rPr lang="en-US" sz="2800" b="1" dirty="0">
                <a:solidFill>
                  <a:srgbClr val="002060"/>
                </a:solidFill>
                <a:latin typeface="Comic Sans MS" panose="030F0702030302020204" pitchFamily="66" charset="0"/>
              </a:rPr>
              <a:t>.</a:t>
            </a:r>
          </a:p>
          <a:p>
            <a:r>
              <a:rPr lang="es-419" sz="2400" i="1" dirty="0">
                <a:latin typeface="Comic Sans MS" panose="030F0702030302020204" pitchFamily="66" charset="0"/>
              </a:rPr>
              <a:t>El lenguaje de la celebración de pactos, así como la renovación de pactos, es consistente en todo, es decir, los pactos son “cortados</a:t>
            </a:r>
            <a:r>
              <a:rPr lang="en-US" sz="2400" i="1" dirty="0">
                <a:latin typeface="Comic Sans MS" panose="030F0702030302020204" pitchFamily="66" charset="0"/>
              </a:rPr>
              <a:t>” (</a:t>
            </a:r>
            <a:r>
              <a:rPr lang="en-US" sz="2400" dirty="0" err="1">
                <a:latin typeface="HebrewTh" pitchFamily="2" charset="0"/>
              </a:rPr>
              <a:t>traKA</a:t>
            </a:r>
            <a:r>
              <a:rPr lang="en-US" sz="2400" i="1" dirty="0">
                <a:latin typeface="Comic Sans MS" panose="030F0702030302020204" pitchFamily="66" charset="0"/>
              </a:rPr>
              <a:t>), </a:t>
            </a:r>
            <a:r>
              <a:rPr lang="en-US" sz="2400" i="1" dirty="0" err="1">
                <a:latin typeface="Comic Sans MS" panose="030F0702030302020204" pitchFamily="66" charset="0"/>
              </a:rPr>
              <a:t>ver</a:t>
            </a:r>
            <a:r>
              <a:rPr lang="en-US" sz="2400" i="1" dirty="0">
                <a:latin typeface="Comic Sans MS" panose="030F0702030302020204" pitchFamily="66" charset="0"/>
              </a:rPr>
              <a:t> 34:10, 27.</a:t>
            </a:r>
          </a:p>
          <a:p>
            <a:r>
              <a:rPr lang="es-419" sz="2400" i="1" dirty="0">
                <a:latin typeface="Comic Sans MS" panose="030F0702030302020204" pitchFamily="66" charset="0"/>
              </a:rPr>
              <a:t>Aquí, el imperativo de expulsar a los cananeos se repite junto con el mandato de destruir sus implementos religiosos paganos.</a:t>
            </a:r>
          </a:p>
          <a:p>
            <a:r>
              <a:rPr lang="es-419" sz="2400" i="1" dirty="0">
                <a:latin typeface="Comic Sans MS" panose="030F0702030302020204" pitchFamily="66" charset="0"/>
              </a:rPr>
              <a:t>También se repiten varios elementos clave en el pacto original, que incluyen: la proscripción de la idolatría, la observancia de las tres fiestas de peregrinos (Pascua / Panes sin levadura, Semanas y Cabañas), la dedicación de los primogénitos, la observancia del sábado , la ofrenda de las primicias y la base para la observancia kosher</a:t>
            </a:r>
            <a:r>
              <a:rPr lang="en-US" sz="2400" i="1" dirty="0">
                <a:latin typeface="Comic Sans MS" panose="030F0702030302020204" pitchFamily="66" charset="0"/>
              </a:rPr>
              <a:t>.</a:t>
            </a:r>
          </a:p>
        </p:txBody>
      </p:sp>
      <p:sp>
        <p:nvSpPr>
          <p:cNvPr id="4" name="Slide Number Placeholder 3">
            <a:extLst>
              <a:ext uri="{FF2B5EF4-FFF2-40B4-BE49-F238E27FC236}">
                <a16:creationId xmlns:a16="http://schemas.microsoft.com/office/drawing/2014/main" id="{1D5755BE-49C8-44CD-9C9A-8F0D37856D71}"/>
              </a:ext>
            </a:extLst>
          </p:cNvPr>
          <p:cNvSpPr>
            <a:spLocks noGrp="1"/>
          </p:cNvSpPr>
          <p:nvPr>
            <p:ph type="sldNum" sz="quarter" idx="12"/>
          </p:nvPr>
        </p:nvSpPr>
        <p:spPr>
          <a:xfrm>
            <a:off x="11103429" y="6429466"/>
            <a:ext cx="765451"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52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90014-7E8C-4B8E-AC2C-D44B7C2824F1}"/>
              </a:ext>
            </a:extLst>
          </p:cNvPr>
          <p:cNvSpPr>
            <a:spLocks noGrp="1"/>
          </p:cNvSpPr>
          <p:nvPr>
            <p:ph type="title"/>
          </p:nvPr>
        </p:nvSpPr>
        <p:spPr>
          <a:xfrm>
            <a:off x="5740400" y="19795"/>
            <a:ext cx="5384800" cy="1322387"/>
          </a:xfrm>
        </p:spPr>
        <p:txBody>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El Rostro de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Moisés</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a:t>
            </a: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(34:29-35)</a:t>
            </a:r>
          </a:p>
        </p:txBody>
      </p:sp>
      <p:sp>
        <p:nvSpPr>
          <p:cNvPr id="3" name="Content Placeholder 2">
            <a:extLst>
              <a:ext uri="{FF2B5EF4-FFF2-40B4-BE49-F238E27FC236}">
                <a16:creationId xmlns:a16="http://schemas.microsoft.com/office/drawing/2014/main" id="{429FF36F-04D7-4097-BA5B-60DF2FBA4C12}"/>
              </a:ext>
            </a:extLst>
          </p:cNvPr>
          <p:cNvSpPr>
            <a:spLocks noGrp="1"/>
          </p:cNvSpPr>
          <p:nvPr>
            <p:ph sz="half" idx="1"/>
          </p:nvPr>
        </p:nvSpPr>
        <p:spPr>
          <a:xfrm>
            <a:off x="5740400" y="1262972"/>
            <a:ext cx="6451600" cy="5595028"/>
          </a:xfrm>
        </p:spPr>
        <p:txBody>
          <a:bodyPr>
            <a:normAutofit fontScale="85000" lnSpcReduction="20000"/>
          </a:bodyPr>
          <a:lstStyle/>
          <a:p>
            <a:pPr marL="0" indent="0">
              <a:buNone/>
            </a:pPr>
            <a:r>
              <a:rPr lang="es-419" sz="2400" b="1" dirty="0">
                <a:latin typeface="Comic Sans MS" panose="030F0702030302020204" pitchFamily="66" charset="0"/>
              </a:rPr>
              <a:t>Ha surgido una anomalía curiosa sobre el significado exacto de la expresión hebrea que dice que "la piel de su rostro [de Moisés] era </a:t>
            </a:r>
            <a:r>
              <a:rPr lang="es-419" sz="2400" b="1" dirty="0" err="1">
                <a:latin typeface="Comic Sans MS" panose="030F0702030302020204" pitchFamily="66" charset="0"/>
              </a:rPr>
              <a:t>qarán</a:t>
            </a:r>
            <a:r>
              <a:rPr lang="es-419" sz="2400" b="1" dirty="0">
                <a:latin typeface="Comic Sans MS" panose="030F0702030302020204" pitchFamily="66" charset="0"/>
              </a:rPr>
              <a:t>" (Éxodo 34:30), la misma raíz que la palabra hebrea para "cuerno". San Jerónimo tradujo en la Vulgata latina que la cara de Moisés tenía "cuernos". La LXX, por otro lado, definió la palabra contextualmente y la tradujo como que el rostro de Moisés “brillaba”, una traducción que ahora se refleja en la mayoría de las Biblias en inglés, y que parece haber sido la opinión de Pablo (2 Co. 2: 13, 18). Otra interpretación rabínica es que la piel de Moisés se deformó o dejó cicatrices por su exposición a la </a:t>
            </a:r>
            <a:r>
              <a:rPr lang="es-419" sz="2400" b="1" dirty="0" err="1">
                <a:latin typeface="Comic Sans MS" panose="030F0702030302020204" pitchFamily="66" charset="0"/>
              </a:rPr>
              <a:t>kavod</a:t>
            </a:r>
            <a:r>
              <a:rPr lang="es-419" sz="2400" b="1" dirty="0">
                <a:latin typeface="Comic Sans MS" panose="030F0702030302020204" pitchFamily="66" charset="0"/>
              </a:rPr>
              <a:t> de Yahvé.</a:t>
            </a:r>
          </a:p>
          <a:p>
            <a:pPr marL="0" indent="0">
              <a:buNone/>
            </a:pPr>
            <a:endParaRPr lang="es-419" sz="2400" b="1" dirty="0">
              <a:latin typeface="Comic Sans MS" panose="030F0702030302020204" pitchFamily="66" charset="0"/>
            </a:endParaRPr>
          </a:p>
          <a:p>
            <a:pPr marL="0" indent="0">
              <a:buNone/>
            </a:pPr>
            <a:r>
              <a:rPr lang="es-419" sz="2400" b="1" dirty="0">
                <a:latin typeface="Comic Sans MS" panose="030F0702030302020204" pitchFamily="66" charset="0"/>
              </a:rPr>
              <a:t>Miguel Ángel describió el rostro de Moisés como "con cuernos".</a:t>
            </a:r>
            <a:endParaRPr lang="en-US" dirty="0"/>
          </a:p>
        </p:txBody>
      </p:sp>
      <p:sp>
        <p:nvSpPr>
          <p:cNvPr id="4" name="Slide Number Placeholder 3">
            <a:extLst>
              <a:ext uri="{FF2B5EF4-FFF2-40B4-BE49-F238E27FC236}">
                <a16:creationId xmlns:a16="http://schemas.microsoft.com/office/drawing/2014/main" id="{054C7BC2-2FF5-4FFD-9CE5-9F4B464940BB}"/>
              </a:ext>
            </a:extLst>
          </p:cNvPr>
          <p:cNvSpPr>
            <a:spLocks noGrp="1"/>
          </p:cNvSpPr>
          <p:nvPr>
            <p:ph type="sldNum" sz="quarter" idx="12"/>
          </p:nvPr>
        </p:nvSpPr>
        <p:spPr>
          <a:xfrm>
            <a:off x="11125200" y="6357257"/>
            <a:ext cx="743680" cy="36421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4" descr="michelangelo_moses[1]">
            <a:extLst>
              <a:ext uri="{FF2B5EF4-FFF2-40B4-BE49-F238E27FC236}">
                <a16:creationId xmlns:a16="http://schemas.microsoft.com/office/drawing/2014/main" id="{AB86D4D9-1D39-4956-8536-E500970B4A7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a:xfrm>
            <a:off x="-3184" y="4236"/>
            <a:ext cx="5517804" cy="68537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722278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0BC169D1-A7AF-44B4-AF86-155EAF155A0D}"/>
              </a:ext>
            </a:extLst>
          </p:cNvPr>
          <p:cNvSpPr>
            <a:spLocks noGrp="1" noChangeArrowheads="1"/>
          </p:cNvSpPr>
          <p:nvPr>
            <p:ph type="ctrTitle"/>
          </p:nvPr>
        </p:nvSpPr>
        <p:spPr>
          <a:xfrm>
            <a:off x="2674620" y="3749040"/>
            <a:ext cx="8735502" cy="2849880"/>
          </a:xfrm>
        </p:spPr>
        <p:txBody>
          <a:bodyPr/>
          <a:lstStyle/>
          <a:p>
            <a:pPr algn="r">
              <a:defRPr/>
            </a:pPr>
            <a:br>
              <a:rPr lang="en-US" altLang="en-US" sz="9600" dirty="0">
                <a:latin typeface="Mistral" panose="03090702030407020403" pitchFamily="66" charset="0"/>
              </a:rPr>
            </a:br>
            <a:r>
              <a:rPr lang="en-US" altLang="en-US" sz="9600" dirty="0" err="1">
                <a:latin typeface="Mistral" panose="03090702030407020403" pitchFamily="66" charset="0"/>
              </a:rPr>
              <a:t>Erección</a:t>
            </a:r>
            <a:r>
              <a:rPr lang="en-US" altLang="en-US" sz="9600" dirty="0">
                <a:latin typeface="Mistral" panose="03090702030407020403" pitchFamily="66" charset="0"/>
              </a:rPr>
              <a:t> del </a:t>
            </a:r>
            <a:r>
              <a:rPr lang="en-US" altLang="en-US" sz="9600" dirty="0" err="1">
                <a:latin typeface="Mistral" panose="03090702030407020403" pitchFamily="66" charset="0"/>
              </a:rPr>
              <a:t>tabernáculo</a:t>
            </a:r>
            <a:endParaRPr lang="en-US" altLang="en-US" sz="9600" dirty="0">
              <a:latin typeface="Mistral" panose="03090702030407020403" pitchFamily="66" charset="0"/>
            </a:endParaRPr>
          </a:p>
        </p:txBody>
      </p:sp>
    </p:spTree>
    <p:extLst>
      <p:ext uri="{BB962C8B-B14F-4D97-AF65-F5344CB8AC3E}">
        <p14:creationId xmlns:p14="http://schemas.microsoft.com/office/powerpoint/2010/main" val="150381698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89F-D304-4063-97FD-CB355B7E2D84}"/>
              </a:ext>
            </a:extLst>
          </p:cNvPr>
          <p:cNvSpPr>
            <a:spLocks noGrp="1"/>
          </p:cNvSpPr>
          <p:nvPr>
            <p:ph type="title"/>
          </p:nvPr>
        </p:nvSpPr>
        <p:spPr>
          <a:xfrm>
            <a:off x="838200" y="681037"/>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La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Erección</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del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Tabernáculo</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(40:1-33)</a:t>
            </a:r>
          </a:p>
        </p:txBody>
      </p:sp>
      <p:sp>
        <p:nvSpPr>
          <p:cNvPr id="3" name="Content Placeholder 2">
            <a:extLst>
              <a:ext uri="{FF2B5EF4-FFF2-40B4-BE49-F238E27FC236}">
                <a16:creationId xmlns:a16="http://schemas.microsoft.com/office/drawing/2014/main" id="{4E7A140B-F662-4DDF-BDA5-DD39F515732A}"/>
              </a:ext>
            </a:extLst>
          </p:cNvPr>
          <p:cNvSpPr>
            <a:spLocks noGrp="1"/>
          </p:cNvSpPr>
          <p:nvPr>
            <p:ph idx="1"/>
          </p:nvPr>
        </p:nvSpPr>
        <p:spPr/>
        <p:txBody>
          <a:bodyPr>
            <a:normAutofit lnSpcReduction="10000"/>
          </a:bodyPr>
          <a:lstStyle/>
          <a:p>
            <a:pPr marL="0" indent="0">
              <a:buNone/>
            </a:pPr>
            <a:r>
              <a:rPr lang="es-419" sz="2800" b="1" dirty="0">
                <a:solidFill>
                  <a:srgbClr val="002060"/>
                </a:solidFill>
                <a:latin typeface="Comic Sans MS" panose="030F0702030302020204" pitchFamily="66" charset="0"/>
              </a:rPr>
              <a:t>El libro del Éxodo se cierra con la erección del Tabernáculo por Moisés</a:t>
            </a:r>
            <a:r>
              <a:rPr lang="en-US" sz="2800" b="1" dirty="0">
                <a:solidFill>
                  <a:srgbClr val="002060"/>
                </a:solidFill>
                <a:latin typeface="Comic Sans MS" panose="030F0702030302020204" pitchFamily="66" charset="0"/>
              </a:rPr>
              <a:t>.</a:t>
            </a:r>
          </a:p>
          <a:p>
            <a:r>
              <a:rPr lang="es-419" sz="2400" i="1" dirty="0">
                <a:latin typeface="Comic Sans MS" panose="030F0702030302020204" pitchFamily="66" charset="0"/>
              </a:rPr>
              <a:t>Este evento ocurrió casi un año después del éxodo de Egipto (40: 2, 17; cf.12: 2-3) y 9-10 meses después de que los israelitas llegaran al monte. Sinaí (19: 1).</a:t>
            </a:r>
          </a:p>
          <a:p>
            <a:r>
              <a:rPr lang="es-419" sz="2400" i="1" dirty="0">
                <a:latin typeface="Comic Sans MS" panose="030F0702030302020204" pitchFamily="66" charset="0"/>
              </a:rPr>
              <a:t>Todos los muebles e implementos construidos por Bezalel y sus ayudantes estaban ahora reunidos por primera vez.</a:t>
            </a:r>
          </a:p>
          <a:p>
            <a:r>
              <a:rPr lang="es-419" sz="2400" i="1" dirty="0">
                <a:latin typeface="Comic Sans MS" panose="030F0702030302020204" pitchFamily="66" charset="0"/>
              </a:rPr>
              <a:t>El santuario y todos los demás utensilios fueron consagrados con aceite de la unción, junto con Aarón y sus hijos.</a:t>
            </a:r>
            <a:endParaRPr lang="en-US" sz="2400" i="1"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EF45A53B-9228-4B6D-BABF-960D861E7AA4}"/>
              </a:ext>
            </a:extLst>
          </p:cNvPr>
          <p:cNvSpPr>
            <a:spLocks noGrp="1"/>
          </p:cNvSpPr>
          <p:nvPr>
            <p:ph type="sldNum" sz="quarter" idx="12"/>
          </p:nvPr>
        </p:nvSpPr>
        <p:spPr>
          <a:xfrm>
            <a:off x="11178540" y="6429466"/>
            <a:ext cx="69034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3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7543-16B1-4B24-AB74-3C98576ECB5F}"/>
              </a:ext>
            </a:extLst>
          </p:cNvPr>
          <p:cNvSpPr>
            <a:spLocks noGrp="1"/>
          </p:cNvSpPr>
          <p:nvPr>
            <p:ph type="title"/>
          </p:nvPr>
        </p:nvSpPr>
        <p:spPr>
          <a:xfrm>
            <a:off x="838200" y="429577"/>
            <a:ext cx="10515600" cy="637198"/>
          </a:xfrm>
        </p:spPr>
        <p:txBody>
          <a:bodyPr>
            <a:noAutofit/>
          </a:bodyPr>
          <a:lstStyle/>
          <a:p>
            <a:r>
              <a:rPr lang="es-419" sz="4000" dirty="0">
                <a:solidFill>
                  <a:srgbClr val="FF6600"/>
                </a:solidFill>
                <a:effectLst>
                  <a:outerShdw blurRad="38100" dist="38100" dir="2700000" algn="tl">
                    <a:srgbClr val="000000">
                      <a:alpha val="43137"/>
                    </a:srgbClr>
                  </a:outerShdw>
                </a:effectLst>
                <a:latin typeface="Eras Demi ITC" panose="020B0805030504020804" pitchFamily="34" charset="0"/>
              </a:rPr>
              <a:t>El descenso de la nube de gloria </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(40:34-38)</a:t>
            </a:r>
          </a:p>
        </p:txBody>
      </p:sp>
      <p:sp>
        <p:nvSpPr>
          <p:cNvPr id="3" name="Content Placeholder 2">
            <a:extLst>
              <a:ext uri="{FF2B5EF4-FFF2-40B4-BE49-F238E27FC236}">
                <a16:creationId xmlns:a16="http://schemas.microsoft.com/office/drawing/2014/main" id="{EC8B85DB-CC7D-4D71-A167-4B79E86CB9E7}"/>
              </a:ext>
            </a:extLst>
          </p:cNvPr>
          <p:cNvSpPr>
            <a:spLocks noGrp="1"/>
          </p:cNvSpPr>
          <p:nvPr>
            <p:ph idx="1"/>
          </p:nvPr>
        </p:nvSpPr>
        <p:spPr>
          <a:xfrm>
            <a:off x="838200" y="1303020"/>
            <a:ext cx="10515600" cy="5212715"/>
          </a:xfrm>
        </p:spPr>
        <p:txBody>
          <a:bodyPr>
            <a:normAutofit/>
          </a:bodyPr>
          <a:lstStyle/>
          <a:p>
            <a:pPr marL="0" indent="0">
              <a:buNone/>
            </a:pPr>
            <a:r>
              <a:rPr lang="es-419" sz="2800" b="1" dirty="0">
                <a:solidFill>
                  <a:srgbClr val="002060"/>
                </a:solidFill>
                <a:latin typeface="Comic Sans MS" panose="030F0702030302020204" pitchFamily="66" charset="0"/>
              </a:rPr>
              <a:t>La gloria que los israelitas habían visto en la columna de nube (16: 6-7, 10) y que había cubierto el monte de Dios (24:16) ahora llenaba el santuario</a:t>
            </a:r>
            <a:r>
              <a:rPr lang="en-US" sz="2800" b="1" dirty="0">
                <a:solidFill>
                  <a:srgbClr val="002060"/>
                </a:solidFill>
                <a:latin typeface="Comic Sans MS" panose="030F0702030302020204" pitchFamily="66" charset="0"/>
              </a:rPr>
              <a:t>.</a:t>
            </a:r>
          </a:p>
          <a:p>
            <a:r>
              <a:rPr lang="es-419" sz="2400" i="1" dirty="0">
                <a:latin typeface="Comic Sans MS" panose="030F0702030302020204" pitchFamily="66" charset="0"/>
              </a:rPr>
              <a:t>Ni Moisés ni los sacerdotes pudieron entrar al santuario en este punto.</a:t>
            </a:r>
          </a:p>
          <a:p>
            <a:r>
              <a:rPr lang="es-419" sz="2400" i="1" dirty="0">
                <a:latin typeface="Comic Sans MS" panose="030F0702030302020204" pitchFamily="66" charset="0"/>
              </a:rPr>
              <a:t>La nube de gloria ahora guiaría a los israelitas a lo largo de todos sus viajes hacia la tierra de Canaán.</a:t>
            </a:r>
          </a:p>
          <a:p>
            <a:r>
              <a:rPr lang="es-419" sz="2400" i="1" dirty="0">
                <a:latin typeface="Comic Sans MS" panose="030F0702030302020204" pitchFamily="66" charset="0"/>
              </a:rPr>
              <a:t>El tabernáculo serviría como una especie de monte portátil. Sinaí, yendo con los israelitas a la tierra prometida.</a:t>
            </a:r>
          </a:p>
          <a:p>
            <a:r>
              <a:rPr lang="es-419" sz="2400" i="1" dirty="0">
                <a:latin typeface="Comic Sans MS" panose="030F0702030302020204" pitchFamily="66" charset="0"/>
              </a:rPr>
              <a:t>Más tarde, en los tárgum arameos, la presencia de Dios se llamaría </a:t>
            </a:r>
            <a:r>
              <a:rPr lang="es-419" sz="2400" i="1" dirty="0" err="1">
                <a:latin typeface="Comic Sans MS" panose="030F0702030302020204" pitchFamily="66" charset="0"/>
              </a:rPr>
              <a:t>Shekinah</a:t>
            </a:r>
            <a:r>
              <a:rPr lang="es-419" sz="2400" i="1" dirty="0">
                <a:latin typeface="Comic Sans MS" panose="030F0702030302020204" pitchFamily="66" charset="0"/>
              </a:rPr>
              <a:t> (= permanecer, asentarse).</a:t>
            </a:r>
            <a:endParaRPr lang="en-US" sz="2400" i="1" u="sng"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8F3BB054-4FBA-4685-BADC-ED6D36EFC456}"/>
              </a:ext>
            </a:extLst>
          </p:cNvPr>
          <p:cNvSpPr>
            <a:spLocks noGrp="1"/>
          </p:cNvSpPr>
          <p:nvPr>
            <p:ph type="sldNum" sz="quarter" idx="12"/>
          </p:nvPr>
        </p:nvSpPr>
        <p:spPr>
          <a:xfrm>
            <a:off x="11132820" y="6446520"/>
            <a:ext cx="736060" cy="27495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33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0B4978CC-04B4-4735-98BD-305DEDAF42A7}"/>
              </a:ext>
            </a:extLst>
          </p:cNvPr>
          <p:cNvSpPr>
            <a:spLocks noGrp="1" noChangeArrowheads="1"/>
          </p:cNvSpPr>
          <p:nvPr>
            <p:ph type="title"/>
          </p:nvPr>
        </p:nvSpPr>
        <p:spPr>
          <a:xfrm>
            <a:off x="7032625" y="378023"/>
            <a:ext cx="4283075" cy="5542717"/>
          </a:xfrm>
        </p:spPr>
        <p:txBody>
          <a:bodyPr/>
          <a:lstStyle/>
          <a:p>
            <a:r>
              <a:rPr lang="en-US" altLang="en-US" sz="4000" dirty="0" err="1">
                <a:solidFill>
                  <a:srgbClr val="FF0000"/>
                </a:solidFill>
              </a:rPr>
              <a:t>Thutmosis</a:t>
            </a:r>
            <a:r>
              <a:rPr lang="en-US" altLang="en-US" sz="4000" dirty="0">
                <a:solidFill>
                  <a:srgbClr val="FF0000"/>
                </a:solidFill>
              </a:rPr>
              <a:t> III</a:t>
            </a:r>
            <a:br>
              <a:rPr lang="en-US" altLang="en-US" dirty="0">
                <a:solidFill>
                  <a:srgbClr val="FF0000"/>
                </a:solidFill>
              </a:rPr>
            </a:br>
            <a:r>
              <a:rPr lang="en-US" altLang="en-US" sz="2000" dirty="0">
                <a:solidFill>
                  <a:srgbClr val="FF0000"/>
                </a:solidFill>
              </a:rPr>
              <a:t>(</a:t>
            </a:r>
            <a:r>
              <a:rPr lang="en-US" altLang="en-US" sz="2000" dirty="0" err="1">
                <a:solidFill>
                  <a:srgbClr val="FF0000"/>
                </a:solidFill>
              </a:rPr>
              <a:t>alrededor</a:t>
            </a:r>
            <a:r>
              <a:rPr lang="en-US" altLang="en-US" sz="2000" dirty="0">
                <a:solidFill>
                  <a:srgbClr val="FF0000"/>
                </a:solidFill>
              </a:rPr>
              <a:t> de 1479-1425 BC)</a:t>
            </a:r>
            <a:br>
              <a:rPr lang="en-US" altLang="en-US" sz="2400" dirty="0">
                <a:solidFill>
                  <a:srgbClr val="FF0000"/>
                </a:solidFill>
              </a:rPr>
            </a:br>
            <a:br>
              <a:rPr lang="en-US" altLang="en-US" dirty="0">
                <a:solidFill>
                  <a:schemeClr val="bg1"/>
                </a:solidFill>
              </a:rPr>
            </a:br>
            <a:r>
              <a:rPr lang="es-419" altLang="en-US" sz="2400" dirty="0">
                <a:solidFill>
                  <a:schemeClr val="bg1"/>
                </a:solidFill>
              </a:rPr>
              <a:t>Posible faraón del éxodo basado en una fecha temprana (es decir, 1446 a.C.)</a:t>
            </a:r>
            <a:br>
              <a:rPr lang="en-US" altLang="en-US" sz="2400" dirty="0">
                <a:solidFill>
                  <a:schemeClr val="bg1"/>
                </a:solidFill>
              </a:rPr>
            </a:br>
            <a:r>
              <a:rPr lang="es-419" altLang="en-US" sz="2400" dirty="0">
                <a:solidFill>
                  <a:schemeClr val="bg1"/>
                </a:solidFill>
              </a:rPr>
              <a:t>Posibilidades alternativas son la Reina </a:t>
            </a:r>
            <a:r>
              <a:rPr lang="es-419" altLang="en-US" sz="2400" dirty="0" err="1">
                <a:solidFill>
                  <a:schemeClr val="bg1"/>
                </a:solidFill>
              </a:rPr>
              <a:t>Hatshepsut</a:t>
            </a:r>
            <a:r>
              <a:rPr lang="es-419" altLang="en-US" sz="2400" dirty="0">
                <a:solidFill>
                  <a:schemeClr val="bg1"/>
                </a:solidFill>
              </a:rPr>
              <a:t> (corregente con </a:t>
            </a:r>
            <a:r>
              <a:rPr lang="es-419" altLang="en-US" sz="2400" dirty="0" err="1">
                <a:solidFill>
                  <a:schemeClr val="bg1"/>
                </a:solidFill>
              </a:rPr>
              <a:t>Thutmosis</a:t>
            </a:r>
            <a:r>
              <a:rPr lang="es-419" altLang="en-US" sz="2400" dirty="0">
                <a:solidFill>
                  <a:schemeClr val="bg1"/>
                </a:solidFill>
              </a:rPr>
              <a:t> III al comienzo de su reinado) y </a:t>
            </a:r>
            <a:r>
              <a:rPr lang="es-419" altLang="en-US" sz="2400" dirty="0" err="1">
                <a:solidFill>
                  <a:schemeClr val="bg1"/>
                </a:solidFill>
              </a:rPr>
              <a:t>Amenhotep</a:t>
            </a:r>
            <a:r>
              <a:rPr lang="es-419" altLang="en-US" sz="2400" dirty="0">
                <a:solidFill>
                  <a:schemeClr val="bg1"/>
                </a:solidFill>
              </a:rPr>
              <a:t> II (corregente con </a:t>
            </a:r>
            <a:r>
              <a:rPr lang="es-419" altLang="en-US" sz="2400" dirty="0" err="1">
                <a:solidFill>
                  <a:schemeClr val="bg1"/>
                </a:solidFill>
              </a:rPr>
              <a:t>Thutmosis</a:t>
            </a:r>
            <a:r>
              <a:rPr lang="es-419" altLang="en-US" sz="2400" dirty="0">
                <a:solidFill>
                  <a:schemeClr val="bg1"/>
                </a:solidFill>
              </a:rPr>
              <a:t> III al final de su reinado)</a:t>
            </a:r>
            <a:endParaRPr lang="en-US" altLang="en-US" sz="2400" dirty="0">
              <a:solidFill>
                <a:schemeClr val="bg1"/>
              </a:solidFill>
            </a:endParaRPr>
          </a:p>
        </p:txBody>
      </p:sp>
      <p:sp>
        <p:nvSpPr>
          <p:cNvPr id="22531" name="TextBox 1">
            <a:extLst>
              <a:ext uri="{FF2B5EF4-FFF2-40B4-BE49-F238E27FC236}">
                <a16:creationId xmlns:a16="http://schemas.microsoft.com/office/drawing/2014/main" id="{6FBAE5EF-A4D2-4281-81B2-390BF0952D69}"/>
              </a:ext>
            </a:extLst>
          </p:cNvPr>
          <p:cNvSpPr txBox="1">
            <a:spLocks noChangeArrowheads="1"/>
          </p:cNvSpPr>
          <p:nvPr/>
        </p:nvSpPr>
        <p:spPr bwMode="auto">
          <a:xfrm>
            <a:off x="7032625" y="6172200"/>
            <a:ext cx="27292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200" dirty="0">
                <a:solidFill>
                  <a:srgbClr val="FFFFFF"/>
                </a:solidFill>
              </a:rPr>
              <a:t>Museo </a:t>
            </a:r>
            <a:r>
              <a:rPr lang="en-US" altLang="en-US" sz="1200" dirty="0" err="1">
                <a:solidFill>
                  <a:srgbClr val="FFFFFF"/>
                </a:solidFill>
              </a:rPr>
              <a:t>Británico</a:t>
            </a:r>
            <a:endParaRPr lang="en-US" altLang="en-US" sz="1200" dirty="0">
              <a:solidFill>
                <a:srgbClr val="FFFFFF"/>
              </a:solidFill>
            </a:endParaRPr>
          </a:p>
        </p:txBody>
      </p:sp>
      <p:pic>
        <p:nvPicPr>
          <p:cNvPr id="22532" name="Picture 2">
            <a:extLst>
              <a:ext uri="{FF2B5EF4-FFF2-40B4-BE49-F238E27FC236}">
                <a16:creationId xmlns:a16="http://schemas.microsoft.com/office/drawing/2014/main" id="{240981DF-5E1B-4F82-AB21-06B42D6B744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54376" y="0"/>
            <a:ext cx="3146425"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219384F7-D612-4CC3-A8CE-15F0280D57A7}"/>
              </a:ext>
            </a:extLst>
          </p:cNvPr>
          <p:cNvSpPr>
            <a:spLocks noGrp="1" noRot="1" noChangeArrowheads="1"/>
          </p:cNvSpPr>
          <p:nvPr>
            <p:ph type="title"/>
          </p:nvPr>
        </p:nvSpPr>
        <p:spPr/>
        <p:txBody>
          <a:bodyPr>
            <a:noAutofit/>
          </a:bodyPr>
          <a:lstStyle/>
          <a:p>
            <a:pPr>
              <a:defRPr/>
            </a:pPr>
            <a:r>
              <a:rPr lang="en-US" altLang="en-US" sz="4000" dirty="0">
                <a:solidFill>
                  <a:srgbClr val="FF3300"/>
                </a:solidFill>
                <a:effectLst>
                  <a:outerShdw blurRad="38100" dist="38100" dir="2700000" algn="tl">
                    <a:srgbClr val="000000">
                      <a:alpha val="43137"/>
                    </a:srgbClr>
                  </a:outerShdw>
                </a:effectLst>
                <a:latin typeface="Eras Demi ITC" panose="020B0805030504020804" pitchFamily="34" charset="0"/>
              </a:rPr>
              <a:t>La </a:t>
            </a:r>
            <a:r>
              <a:rPr lang="en-US" altLang="en-US" sz="4000" dirty="0" err="1">
                <a:solidFill>
                  <a:srgbClr val="FF3300"/>
                </a:solidFill>
                <a:effectLst>
                  <a:outerShdw blurRad="38100" dist="38100" dir="2700000" algn="tl">
                    <a:srgbClr val="000000">
                      <a:alpha val="43137"/>
                    </a:srgbClr>
                  </a:outerShdw>
                </a:effectLst>
                <a:latin typeface="Eras Demi ITC" panose="020B0805030504020804" pitchFamily="34" charset="0"/>
              </a:rPr>
              <a:t>fecha</a:t>
            </a:r>
            <a:r>
              <a:rPr lang="en-US" altLang="en-US" sz="4000" dirty="0">
                <a:solidFill>
                  <a:srgbClr val="FF3300"/>
                </a:solidFill>
                <a:effectLst>
                  <a:outerShdw blurRad="38100" dist="38100" dir="2700000" algn="tl">
                    <a:srgbClr val="000000">
                      <a:alpha val="43137"/>
                    </a:srgbClr>
                  </a:outerShdw>
                </a:effectLst>
                <a:latin typeface="Eras Demi ITC" panose="020B0805030504020804" pitchFamily="34" charset="0"/>
              </a:rPr>
              <a:t> </a:t>
            </a:r>
            <a:r>
              <a:rPr lang="en-US" altLang="en-US" sz="4000" dirty="0" err="1">
                <a:solidFill>
                  <a:srgbClr val="FF3300"/>
                </a:solidFill>
                <a:effectLst>
                  <a:outerShdw blurRad="38100" dist="38100" dir="2700000" algn="tl">
                    <a:srgbClr val="000000">
                      <a:alpha val="43137"/>
                    </a:srgbClr>
                  </a:outerShdw>
                </a:effectLst>
                <a:latin typeface="Eras Demi ITC" panose="020B0805030504020804" pitchFamily="34" charset="0"/>
              </a:rPr>
              <a:t>tardía</a:t>
            </a:r>
            <a:endParaRPr lang="en-US" altLang="en-US" sz="4000" dirty="0">
              <a:solidFill>
                <a:srgbClr val="FF3300"/>
              </a:solidFill>
              <a:effectLst>
                <a:outerShdw blurRad="38100" dist="38100" dir="2700000" algn="tl">
                  <a:srgbClr val="000000">
                    <a:alpha val="43137"/>
                  </a:srgbClr>
                </a:outerShdw>
              </a:effectLst>
              <a:latin typeface="Eras Demi ITC" panose="020B0805030504020804" pitchFamily="34" charset="0"/>
            </a:endParaRPr>
          </a:p>
        </p:txBody>
      </p:sp>
      <p:sp>
        <p:nvSpPr>
          <p:cNvPr id="71683" name="Rectangle 3">
            <a:extLst>
              <a:ext uri="{FF2B5EF4-FFF2-40B4-BE49-F238E27FC236}">
                <a16:creationId xmlns:a16="http://schemas.microsoft.com/office/drawing/2014/main" id="{9EE22AB7-808F-420D-9E93-3F955E254286}"/>
              </a:ext>
            </a:extLst>
          </p:cNvPr>
          <p:cNvSpPr>
            <a:spLocks noGrp="1" noRot="1" noChangeArrowheads="1"/>
          </p:cNvSpPr>
          <p:nvPr>
            <p:ph type="body" idx="1"/>
          </p:nvPr>
        </p:nvSpPr>
        <p:spPr>
          <a:xfrm>
            <a:off x="1828801" y="1295400"/>
            <a:ext cx="9524999" cy="5311140"/>
          </a:xfrm>
        </p:spPr>
        <p:txBody>
          <a:bodyPr>
            <a:normAutofit lnSpcReduction="10000"/>
          </a:bodyPr>
          <a:lstStyle/>
          <a:p>
            <a:pPr>
              <a:lnSpc>
                <a:spcPct val="90000"/>
              </a:lnSpc>
              <a:buNone/>
              <a:defRPr/>
            </a:pPr>
            <a:r>
              <a:rPr lang="es-419" altLang="en-US" sz="2800" dirty="0">
                <a:solidFill>
                  <a:srgbClr val="002060"/>
                </a:solidFill>
                <a:effectLst>
                  <a:outerShdw blurRad="38100" dist="38100" dir="2700000" algn="tl">
                    <a:srgbClr val="000000"/>
                  </a:outerShdw>
                </a:effectLst>
                <a:latin typeface="Comic Sans MS" panose="030F0702030302020204" pitchFamily="66" charset="0"/>
              </a:rPr>
              <a:t>Se ha calculado una fecha posterior para el éxodo en función de factores adicionales y / o externos.</a:t>
            </a:r>
          </a:p>
          <a:p>
            <a:pPr>
              <a:lnSpc>
                <a:spcPct val="90000"/>
              </a:lnSpc>
              <a:defRPr/>
            </a:pPr>
            <a:r>
              <a:rPr lang="es-419" altLang="en-US" sz="2400" i="1" dirty="0">
                <a:latin typeface="Comic Sans MS" panose="030F0702030302020204" pitchFamily="66" charset="0"/>
              </a:rPr>
              <a:t>Se han planteado objeciones contra la fecha de 1446 a. C. y cómo se calcula.</a:t>
            </a:r>
          </a:p>
          <a:p>
            <a:pPr>
              <a:lnSpc>
                <a:spcPct val="90000"/>
              </a:lnSpc>
              <a:defRPr/>
            </a:pPr>
            <a:r>
              <a:rPr lang="es-419" altLang="en-US" sz="2400" i="1" dirty="0">
                <a:latin typeface="Comic Sans MS" panose="030F0702030302020204" pitchFamily="66" charset="0"/>
              </a:rPr>
              <a:t>Al mismo tiempo, muchos estudiosos creen que la correlación del registro arqueológico con esta fecha temprana no encaja tan bien como con una fecha posterior en el siglo XIII.</a:t>
            </a:r>
          </a:p>
          <a:p>
            <a:pPr>
              <a:lnSpc>
                <a:spcPct val="90000"/>
              </a:lnSpc>
              <a:defRPr/>
            </a:pPr>
            <a:r>
              <a:rPr lang="es-419" altLang="en-US" sz="2400" i="1" dirty="0">
                <a:latin typeface="Comic Sans MS" panose="030F0702030302020204" pitchFamily="66" charset="0"/>
              </a:rPr>
              <a:t>Ramsés II es el único faraón conocido que ha ganado notoriedad por proyectos de construcción a gran escala utilizando extranjeros reclutados</a:t>
            </a:r>
            <a:r>
              <a:rPr lang="en-US" altLang="en-US" sz="2400" i="1" dirty="0">
                <a:latin typeface="Comic Sans MS" panose="030F0702030302020204" pitchFamily="66" charset="0"/>
              </a:rPr>
              <a:t>.</a:t>
            </a:r>
          </a:p>
          <a:p>
            <a:pPr>
              <a:lnSpc>
                <a:spcPct val="90000"/>
              </a:lnSpc>
              <a:defRPr/>
            </a:pPr>
            <a:r>
              <a:rPr lang="es-419" altLang="en-US" sz="2400" i="1" dirty="0">
                <a:latin typeface="Comic Sans MS" panose="030F0702030302020204" pitchFamily="66" charset="0"/>
              </a:rPr>
              <a:t>Por lo tanto, la mayoría de los eruditos han </a:t>
            </a:r>
            <a:r>
              <a:rPr lang="es-419" altLang="en-US" sz="2400" i="1" dirty="0" err="1">
                <a:latin typeface="Comic Sans MS" panose="030F0702030302020204" pitchFamily="66" charset="0"/>
              </a:rPr>
              <a:t>re-fechado</a:t>
            </a:r>
            <a:r>
              <a:rPr lang="es-419" altLang="en-US" sz="2400" i="1" dirty="0">
                <a:latin typeface="Comic Sans MS" panose="030F0702030302020204" pitchFamily="66" charset="0"/>
              </a:rPr>
              <a:t> el éxodo alrededor del 1250 a. C. Esta fecha también encaja con la estela </a:t>
            </a:r>
            <a:r>
              <a:rPr lang="es-419" altLang="en-US" sz="2400" i="1" dirty="0" err="1">
                <a:latin typeface="Comic Sans MS" panose="030F0702030302020204" pitchFamily="66" charset="0"/>
              </a:rPr>
              <a:t>Merneptah</a:t>
            </a:r>
            <a:r>
              <a:rPr lang="es-419" altLang="en-US" sz="2400" i="1" dirty="0">
                <a:latin typeface="Comic Sans MS" panose="030F0702030302020204" pitchFamily="66" charset="0"/>
              </a:rPr>
              <a:t>, que sitúa a los israelitas en Canaán alrededor del año 1210 a. C.</a:t>
            </a:r>
            <a:endParaRPr lang="en-US" altLang="en-US" sz="2400" i="1"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 calcmode="lin" valueType="num">
                                      <p:cBhvr additive="base">
                                        <p:cTn id="7" dur="500" fill="hold"/>
                                        <p:tgtEl>
                                          <p:spTgt spid="71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1683">
                                            <p:txEl>
                                              <p:pRg st="1" end="1"/>
                                            </p:txEl>
                                          </p:spTgt>
                                        </p:tgtEl>
                                        <p:attrNameLst>
                                          <p:attrName>style.visibility</p:attrName>
                                        </p:attrNameLst>
                                      </p:cBhvr>
                                      <p:to>
                                        <p:strVal val="visible"/>
                                      </p:to>
                                    </p:set>
                                    <p:anim calcmode="lin" valueType="num">
                                      <p:cBhvr additive="base">
                                        <p:cTn id="13" dur="500" fill="hold"/>
                                        <p:tgtEl>
                                          <p:spTgt spid="71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683">
                                            <p:txEl>
                                              <p:pRg st="2" end="2"/>
                                            </p:txEl>
                                          </p:spTgt>
                                        </p:tgtEl>
                                        <p:attrNameLst>
                                          <p:attrName>style.visibility</p:attrName>
                                        </p:attrNameLst>
                                      </p:cBhvr>
                                      <p:to>
                                        <p:strVal val="visible"/>
                                      </p:to>
                                    </p:set>
                                    <p:anim calcmode="lin" valueType="num">
                                      <p:cBhvr additive="base">
                                        <p:cTn id="19" dur="500" fill="hold"/>
                                        <p:tgtEl>
                                          <p:spTgt spid="71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683">
                                            <p:txEl>
                                              <p:pRg st="3" end="3"/>
                                            </p:txEl>
                                          </p:spTgt>
                                        </p:tgtEl>
                                        <p:attrNameLst>
                                          <p:attrName>style.visibility</p:attrName>
                                        </p:attrNameLst>
                                      </p:cBhvr>
                                      <p:to>
                                        <p:strVal val="visible"/>
                                      </p:to>
                                    </p:set>
                                    <p:anim calcmode="lin" valueType="num">
                                      <p:cBhvr additive="base">
                                        <p:cTn id="25" dur="500" fill="hold"/>
                                        <p:tgtEl>
                                          <p:spTgt spid="71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6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F52636F6-C5EF-468A-82F0-6CDB23E5C21D}"/>
              </a:ext>
            </a:extLst>
          </p:cNvPr>
          <p:cNvSpPr>
            <a:spLocks noGrp="1" noChangeArrowheads="1"/>
          </p:cNvSpPr>
          <p:nvPr>
            <p:ph type="title"/>
          </p:nvPr>
        </p:nvSpPr>
        <p:spPr>
          <a:xfrm>
            <a:off x="7081838" y="263723"/>
            <a:ext cx="4508182" cy="5291257"/>
          </a:xfrm>
        </p:spPr>
        <p:txBody>
          <a:bodyPr>
            <a:normAutofit/>
          </a:bodyPr>
          <a:lstStyle/>
          <a:p>
            <a:r>
              <a:rPr lang="en-US" altLang="en-US" sz="4000" dirty="0" err="1">
                <a:solidFill>
                  <a:srgbClr val="FF0000"/>
                </a:solidFill>
                <a:latin typeface="Arial" panose="020B0604020202020204" pitchFamily="34" charset="0"/>
                <a:cs typeface="Arial" panose="020B0604020202020204" pitchFamily="34" charset="0"/>
              </a:rPr>
              <a:t>Ramsés</a:t>
            </a:r>
            <a:r>
              <a:rPr lang="en-US" altLang="en-US" sz="4000" dirty="0">
                <a:solidFill>
                  <a:srgbClr val="FF0000"/>
                </a:solidFill>
                <a:latin typeface="Arial" panose="020B0604020202020204" pitchFamily="34" charset="0"/>
                <a:cs typeface="Arial" panose="020B0604020202020204" pitchFamily="34" charset="0"/>
              </a:rPr>
              <a:t> II</a:t>
            </a:r>
            <a:br>
              <a:rPr lang="en-US" altLang="en-US" dirty="0">
                <a:solidFill>
                  <a:srgbClr val="FF0000"/>
                </a:solidFill>
              </a:rPr>
            </a:br>
            <a:r>
              <a:rPr lang="en-US" altLang="en-US" sz="2400" dirty="0">
                <a:solidFill>
                  <a:srgbClr val="FF0000"/>
                </a:solidFill>
                <a:latin typeface="Arial" panose="020B0604020202020204" pitchFamily="34" charset="0"/>
                <a:cs typeface="Arial" panose="020B0604020202020204" pitchFamily="34" charset="0"/>
              </a:rPr>
              <a:t>(</a:t>
            </a:r>
            <a:r>
              <a:rPr lang="en-US" altLang="en-US" sz="2400" dirty="0" err="1">
                <a:solidFill>
                  <a:srgbClr val="FF0000"/>
                </a:solidFill>
                <a:latin typeface="Arial" panose="020B0604020202020204" pitchFamily="34" charset="0"/>
                <a:cs typeface="Arial" panose="020B0604020202020204" pitchFamily="34" charset="0"/>
              </a:rPr>
              <a:t>alrededor</a:t>
            </a:r>
            <a:r>
              <a:rPr lang="en-US" altLang="en-US" sz="2400" dirty="0">
                <a:solidFill>
                  <a:srgbClr val="FF0000"/>
                </a:solidFill>
                <a:latin typeface="Arial" panose="020B0604020202020204" pitchFamily="34" charset="0"/>
                <a:cs typeface="Arial" panose="020B0604020202020204" pitchFamily="34" charset="0"/>
              </a:rPr>
              <a:t> de 1279-1213 a. C.)</a:t>
            </a:r>
            <a:br>
              <a:rPr lang="en-US" altLang="en-US" sz="2400" dirty="0">
                <a:solidFill>
                  <a:srgbClr val="FF0000"/>
                </a:solidFill>
                <a:latin typeface="Arial" panose="020B0604020202020204" pitchFamily="34" charset="0"/>
                <a:cs typeface="Arial" panose="020B0604020202020204" pitchFamily="34" charset="0"/>
              </a:rPr>
            </a:br>
            <a:br>
              <a:rPr lang="en-US" altLang="en-US" sz="2400" dirty="0">
                <a:solidFill>
                  <a:schemeClr val="bg1"/>
                </a:solidFill>
                <a:latin typeface="Arial" panose="020B0604020202020204" pitchFamily="34" charset="0"/>
                <a:cs typeface="Arial" panose="020B0604020202020204" pitchFamily="34" charset="0"/>
              </a:rPr>
            </a:br>
            <a:r>
              <a:rPr lang="es-419" altLang="en-US" sz="2400" dirty="0">
                <a:solidFill>
                  <a:schemeClr val="bg1"/>
                </a:solidFill>
                <a:latin typeface="Arial" panose="020B0604020202020204" pitchFamily="34" charset="0"/>
                <a:cs typeface="Arial" panose="020B0604020202020204" pitchFamily="34" charset="0"/>
              </a:rPr>
              <a:t>Posible faraón del éxodo basado en la fecha posterior (es decir, alrededor de 1250 a. C.)</a:t>
            </a:r>
            <a:br>
              <a:rPr lang="en-US" altLang="en-US" sz="2400" dirty="0">
                <a:solidFill>
                  <a:schemeClr val="bg1"/>
                </a:solidFill>
                <a:latin typeface="Arial" panose="020B0604020202020204" pitchFamily="34" charset="0"/>
                <a:cs typeface="Arial" panose="020B0604020202020204" pitchFamily="34" charset="0"/>
              </a:rPr>
            </a:br>
            <a:r>
              <a:rPr lang="es-419" altLang="en-US" sz="2400" dirty="0">
                <a:solidFill>
                  <a:schemeClr val="bg1"/>
                </a:solidFill>
                <a:latin typeface="Arial" panose="020B0604020202020204" pitchFamily="34" charset="0"/>
                <a:cs typeface="Arial" panose="020B0604020202020204" pitchFamily="34" charset="0"/>
              </a:rPr>
              <a:t>El uso de su nombre en los relatos (</a:t>
            </a:r>
            <a:r>
              <a:rPr lang="es-419" altLang="en-US" sz="2400" dirty="0" err="1">
                <a:solidFill>
                  <a:schemeClr val="bg1"/>
                </a:solidFill>
                <a:latin typeface="Arial" panose="020B0604020202020204" pitchFamily="34" charset="0"/>
                <a:cs typeface="Arial" panose="020B0604020202020204" pitchFamily="34" charset="0"/>
              </a:rPr>
              <a:t>Gé</a:t>
            </a:r>
            <a:r>
              <a:rPr lang="es-419" altLang="en-US" sz="2400" dirty="0">
                <a:solidFill>
                  <a:schemeClr val="bg1"/>
                </a:solidFill>
                <a:latin typeface="Arial" panose="020B0604020202020204" pitchFamily="34" charset="0"/>
                <a:cs typeface="Arial" panose="020B0604020202020204" pitchFamily="34" charset="0"/>
              </a:rPr>
              <a:t>. 47:11; Éxodo 1:11; 12:37; Núm. 33: 3, 5), aunque indirecto, sugiere esta posibilidad.</a:t>
            </a:r>
            <a:endParaRPr lang="en-US" altLang="en-US" dirty="0">
              <a:solidFill>
                <a:schemeClr val="bg1"/>
              </a:solidFill>
              <a:latin typeface="Arial" panose="020B0604020202020204" pitchFamily="34" charset="0"/>
              <a:cs typeface="Arial" panose="020B0604020202020204" pitchFamily="34" charset="0"/>
            </a:endParaRPr>
          </a:p>
        </p:txBody>
      </p:sp>
      <p:sp>
        <p:nvSpPr>
          <p:cNvPr id="25603" name="TextBox 1">
            <a:extLst>
              <a:ext uri="{FF2B5EF4-FFF2-40B4-BE49-F238E27FC236}">
                <a16:creationId xmlns:a16="http://schemas.microsoft.com/office/drawing/2014/main" id="{42686FAF-8E07-4D0F-AE92-4FA4B20CFF01}"/>
              </a:ext>
            </a:extLst>
          </p:cNvPr>
          <p:cNvSpPr txBox="1">
            <a:spLocks noChangeArrowheads="1"/>
          </p:cNvSpPr>
          <p:nvPr/>
        </p:nvSpPr>
        <p:spPr bwMode="auto">
          <a:xfrm>
            <a:off x="7081838" y="6286500"/>
            <a:ext cx="30673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solidFill>
                  <a:schemeClr val="bg1"/>
                </a:solidFill>
              </a:rPr>
              <a:t>Museo </a:t>
            </a:r>
            <a:r>
              <a:rPr lang="en-US" altLang="en-US" sz="1200" dirty="0" err="1">
                <a:solidFill>
                  <a:schemeClr val="bg1"/>
                </a:solidFill>
              </a:rPr>
              <a:t>Británico</a:t>
            </a:r>
            <a:endParaRPr lang="en-US" altLang="en-US" sz="1200" dirty="0">
              <a:solidFill>
                <a:schemeClr val="bg1"/>
              </a:solidFill>
            </a:endParaRPr>
          </a:p>
        </p:txBody>
      </p:sp>
      <p:pic>
        <p:nvPicPr>
          <p:cNvPr id="25604" name="Picture 2">
            <a:extLst>
              <a:ext uri="{FF2B5EF4-FFF2-40B4-BE49-F238E27FC236}">
                <a16:creationId xmlns:a16="http://schemas.microsoft.com/office/drawing/2014/main" id="{1E457CB7-A02F-41CE-9156-144164C6651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1" y="0"/>
            <a:ext cx="5357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4D19E8-3590-407E-AB2F-7CF513F87616}"/>
              </a:ext>
            </a:extLst>
          </p:cNvPr>
          <p:cNvSpPr>
            <a:spLocks noGrp="1"/>
          </p:cNvSpPr>
          <p:nvPr>
            <p:ph type="title"/>
          </p:nvPr>
        </p:nvSpPr>
        <p:spPr>
          <a:xfrm>
            <a:off x="4823461" y="-66170"/>
            <a:ext cx="5384800" cy="1120459"/>
          </a:xfrm>
        </p:spPr>
        <p:txBody>
          <a:bodyPr/>
          <a:lstStyle/>
          <a:p>
            <a:r>
              <a:rPr lang="en-US" dirty="0">
                <a:solidFill>
                  <a:srgbClr val="FF3300"/>
                </a:solidFill>
                <a:effectLst>
                  <a:outerShdw blurRad="38100" dist="38100" dir="2700000" algn="tl">
                    <a:srgbClr val="000000">
                      <a:alpha val="43137"/>
                    </a:srgbClr>
                  </a:outerShdw>
                </a:effectLst>
              </a:rPr>
              <a:t>Estela de </a:t>
            </a:r>
            <a:r>
              <a:rPr lang="en-US" dirty="0" err="1">
                <a:solidFill>
                  <a:srgbClr val="FF3300"/>
                </a:solidFill>
                <a:effectLst>
                  <a:outerShdw blurRad="38100" dist="38100" dir="2700000" algn="tl">
                    <a:srgbClr val="000000">
                      <a:alpha val="43137"/>
                    </a:srgbClr>
                  </a:outerShdw>
                </a:effectLst>
              </a:rPr>
              <a:t>Merneptah</a:t>
            </a:r>
            <a:endParaRPr lang="en-US" dirty="0">
              <a:solidFill>
                <a:srgbClr val="FF3300"/>
              </a:solidFill>
              <a:effectLst>
                <a:outerShdw blurRad="38100" dist="38100" dir="2700000" algn="tl">
                  <a:srgbClr val="000000">
                    <a:alpha val="43137"/>
                  </a:srgbClr>
                </a:outerShdw>
              </a:effectLst>
            </a:endParaRPr>
          </a:p>
        </p:txBody>
      </p:sp>
      <p:pic>
        <p:nvPicPr>
          <p:cNvPr id="9" name="Content Placeholder 8">
            <a:extLst>
              <a:ext uri="{FF2B5EF4-FFF2-40B4-BE49-F238E27FC236}">
                <a16:creationId xmlns:a16="http://schemas.microsoft.com/office/drawing/2014/main" id="{34D264F0-BF74-422F-AA5D-CD36DF4D62C7}"/>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0" y="0"/>
            <a:ext cx="4579892" cy="6887056"/>
          </a:xfrm>
        </p:spPr>
      </p:pic>
      <p:sp>
        <p:nvSpPr>
          <p:cNvPr id="7" name="Text Placeholder 6">
            <a:extLst>
              <a:ext uri="{FF2B5EF4-FFF2-40B4-BE49-F238E27FC236}">
                <a16:creationId xmlns:a16="http://schemas.microsoft.com/office/drawing/2014/main" id="{8694A123-7ABF-4CD6-ADB9-AA2E3B8C7C82}"/>
              </a:ext>
            </a:extLst>
          </p:cNvPr>
          <p:cNvSpPr>
            <a:spLocks noGrp="1"/>
          </p:cNvSpPr>
          <p:nvPr>
            <p:ph type="body" sz="half" idx="2"/>
          </p:nvPr>
        </p:nvSpPr>
        <p:spPr>
          <a:xfrm>
            <a:off x="4777741" y="822960"/>
            <a:ext cx="7414260" cy="4782186"/>
          </a:xfrm>
        </p:spPr>
        <p:txBody>
          <a:bodyPr>
            <a:normAutofit/>
          </a:bodyPr>
          <a:lstStyle/>
          <a:p>
            <a:pPr marL="0" indent="0">
              <a:lnSpc>
                <a:spcPct val="100000"/>
              </a:lnSpc>
              <a:spcBef>
                <a:spcPts val="0"/>
              </a:spcBef>
              <a:buNone/>
            </a:pPr>
            <a:r>
              <a:rPr lang="es-419" sz="2700" dirty="0"/>
              <a:t>Coloquialmente conocida como la "estela de Israel", esta inscripción monumental excavada en Tebas describe la invasión de Canaán por el faraón </a:t>
            </a:r>
            <a:r>
              <a:rPr lang="es-419" sz="2700" dirty="0" err="1"/>
              <a:t>Merneptah</a:t>
            </a:r>
            <a:r>
              <a:rPr lang="es-419" sz="2700" dirty="0"/>
              <a:t> en </a:t>
            </a:r>
            <a:r>
              <a:rPr lang="es-419" sz="2700" dirty="0" err="1"/>
              <a:t>apr</a:t>
            </a:r>
            <a:r>
              <a:rPr lang="es-419" sz="2700" dirty="0"/>
              <a:t>. 1210 AC. En esta inscripción, afirma haber conquistado varias ciudades cananeas, pero también, un grupo de personas llamado "Israel", aparentemente un grupo sin una ciudad, en el que inscribió: "Israel está devastada, su semilla no". Que los israelitas no tuvieran ciudad sugiere que eran recién llegados</a:t>
            </a:r>
            <a:r>
              <a:rPr lang="en-US" sz="2700" dirty="0"/>
              <a:t>.</a:t>
            </a:r>
          </a:p>
        </p:txBody>
      </p:sp>
      <p:sp>
        <p:nvSpPr>
          <p:cNvPr id="4" name="Slide Number Placeholder 3">
            <a:extLst>
              <a:ext uri="{FF2B5EF4-FFF2-40B4-BE49-F238E27FC236}">
                <a16:creationId xmlns:a16="http://schemas.microsoft.com/office/drawing/2014/main" id="{3B7927E1-F038-4F4B-B728-046FCB0B7B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AD45503-25ED-42FE-811E-C72BD36853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9380" y="5026592"/>
            <a:ext cx="4391390" cy="1580900"/>
          </a:xfrm>
          <a:prstGeom prst="rect">
            <a:avLst/>
          </a:prstGeom>
        </p:spPr>
      </p:pic>
      <p:sp>
        <p:nvSpPr>
          <p:cNvPr id="6" name="Rectangle 5">
            <a:extLst>
              <a:ext uri="{FF2B5EF4-FFF2-40B4-BE49-F238E27FC236}">
                <a16:creationId xmlns:a16="http://schemas.microsoft.com/office/drawing/2014/main" id="{568F6484-69B2-4ADF-8EF8-18607D03E74A}"/>
              </a:ext>
            </a:extLst>
          </p:cNvPr>
          <p:cNvSpPr/>
          <p:nvPr/>
        </p:nvSpPr>
        <p:spPr>
          <a:xfrm>
            <a:off x="1623060" y="6195060"/>
            <a:ext cx="617220" cy="22987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090F196-4B05-4EB5-B2F0-7D595CCF5364}"/>
              </a:ext>
            </a:extLst>
          </p:cNvPr>
          <p:cNvCxnSpPr/>
          <p:nvPr/>
        </p:nvCxnSpPr>
        <p:spPr>
          <a:xfrm flipV="1">
            <a:off x="1623060" y="5026592"/>
            <a:ext cx="4846320" cy="116846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6CA1B868-2DDF-4968-8410-49370273F055}"/>
              </a:ext>
            </a:extLst>
          </p:cNvPr>
          <p:cNvCxnSpPr/>
          <p:nvPr/>
        </p:nvCxnSpPr>
        <p:spPr>
          <a:xfrm>
            <a:off x="1623060" y="6424930"/>
            <a:ext cx="4846320" cy="18256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4518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2707" name="Rectangle 3">
            <a:extLst>
              <a:ext uri="{FF2B5EF4-FFF2-40B4-BE49-F238E27FC236}">
                <a16:creationId xmlns:a16="http://schemas.microsoft.com/office/drawing/2014/main" id="{DAD183DE-CAB9-4707-B5F9-2548AAB846A5}"/>
              </a:ext>
            </a:extLst>
          </p:cNvPr>
          <p:cNvSpPr>
            <a:spLocks noGrp="1" noRot="1" noChangeArrowheads="1"/>
          </p:cNvSpPr>
          <p:nvPr>
            <p:ph type="body" idx="1"/>
          </p:nvPr>
        </p:nvSpPr>
        <p:spPr>
          <a:xfrm>
            <a:off x="803910" y="240030"/>
            <a:ext cx="10584180" cy="6377940"/>
          </a:xfrm>
        </p:spPr>
        <p:txBody>
          <a:bodyPr>
            <a:normAutofit fontScale="92500"/>
          </a:bodyPr>
          <a:lstStyle/>
          <a:p>
            <a:pPr>
              <a:buNone/>
              <a:defRPr/>
            </a:pPr>
            <a:r>
              <a:rPr lang="es-419" altLang="en-US" sz="2800" b="1" dirty="0">
                <a:solidFill>
                  <a:srgbClr val="0000CC"/>
                </a:solidFill>
                <a:effectLst>
                  <a:outerShdw blurRad="38100" dist="38100" dir="2700000" algn="tl">
                    <a:srgbClr val="000000"/>
                  </a:outerShdw>
                </a:effectLst>
                <a:latin typeface="Comic Sans MS" panose="030F0702030302020204" pitchFamily="66" charset="0"/>
              </a:rPr>
              <a:t>Las objeciones a la fecha de 1446 a. C. para el éxodo se encuentran en tres líneas principales.</a:t>
            </a:r>
            <a:endParaRPr lang="en-US" altLang="en-US" sz="1000" b="1" i="1" dirty="0">
              <a:latin typeface="Comic Sans MS" panose="030F0702030302020204" pitchFamily="66" charset="0"/>
            </a:endParaRPr>
          </a:p>
          <a:p>
            <a:pPr>
              <a:defRPr/>
            </a:pPr>
            <a:r>
              <a:rPr lang="es-419" altLang="en-US" sz="2400" i="1" dirty="0">
                <a:latin typeface="Comic Sans MS" panose="030F0702030302020204" pitchFamily="66" charset="0"/>
              </a:rPr>
              <a:t>Primero, el Antiguo Testamento usa muchos incrementos de 40 años, y la cifra acumulada de 480 años puede no ser matemática, sino más bien esquemática, aproximada a 12 generaciones. Si es así, el cálculo tradicional falla</a:t>
            </a:r>
            <a:r>
              <a:rPr lang="en-US" altLang="en-US" sz="2400" i="1" dirty="0">
                <a:latin typeface="Comic Sans MS" panose="030F0702030302020204" pitchFamily="66" charset="0"/>
              </a:rPr>
              <a:t>.</a:t>
            </a:r>
          </a:p>
          <a:p>
            <a:pPr>
              <a:defRPr/>
            </a:pPr>
            <a:r>
              <a:rPr lang="es-419" altLang="en-US" sz="2400" i="1" dirty="0">
                <a:latin typeface="Comic Sans MS" panose="030F0702030302020204" pitchFamily="66" charset="0"/>
              </a:rPr>
              <a:t>En segundo lugar, se describe a los israelitas en cautiverio como la construcción de Ramsés, el sitio desde donde también partieron en el éxodo (Ex. 1:11; 12:37). Si se trata de Pi-</a:t>
            </a:r>
            <a:r>
              <a:rPr lang="es-419" altLang="en-US" sz="2400" i="1" dirty="0" err="1">
                <a:latin typeface="Comic Sans MS" panose="030F0702030302020204" pitchFamily="66" charset="0"/>
              </a:rPr>
              <a:t>Rameses</a:t>
            </a:r>
            <a:r>
              <a:rPr lang="es-419" altLang="en-US" sz="2400" i="1" dirty="0">
                <a:latin typeface="Comic Sans MS" panose="030F0702030302020204" pitchFamily="66" charset="0"/>
              </a:rPr>
              <a:t>, la ciudad del delta oriental construida por Ramsés II, el éxodo no pudo haber sido en 1446 a. C., ya que Ramsés II reinó en 1279-1213 a. C.</a:t>
            </a:r>
          </a:p>
          <a:p>
            <a:pPr>
              <a:defRPr/>
            </a:pPr>
            <a:r>
              <a:rPr lang="es-419" altLang="en-US" sz="2400" i="1" dirty="0">
                <a:latin typeface="Comic Sans MS" panose="030F0702030302020204" pitchFamily="66" charset="0"/>
              </a:rPr>
              <a:t>En tercer lugar, en las excavaciones arqueológicas en Israel, hay una ruptura sustancial en la cultura al final de la Edad del Bronce Final (ap.. 1250-1150 a. C.), una ruptura que se correlacionaría con el surgimiento de Israel en la tierra. No hay tal ruptura en el siglo XV.</a:t>
            </a:r>
            <a:endParaRPr lang="en-US" altLang="en-US" sz="2400" i="1"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2707">
                                            <p:txEl>
                                              <p:pRg st="1" end="1"/>
                                            </p:txEl>
                                          </p:spTgt>
                                        </p:tgtEl>
                                        <p:attrNameLst>
                                          <p:attrName>style.visibility</p:attrName>
                                        </p:attrNameLst>
                                      </p:cBhvr>
                                      <p:to>
                                        <p:strVal val="visible"/>
                                      </p:to>
                                    </p:set>
                                    <p:anim calcmode="lin" valueType="num">
                                      <p:cBhvr additive="base">
                                        <p:cTn id="7"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2707">
                                            <p:txEl>
                                              <p:pRg st="2" end="2"/>
                                            </p:txEl>
                                          </p:spTgt>
                                        </p:tgtEl>
                                        <p:attrNameLst>
                                          <p:attrName>style.visibility</p:attrName>
                                        </p:attrNameLst>
                                      </p:cBhvr>
                                      <p:to>
                                        <p:strVal val="visible"/>
                                      </p:to>
                                    </p:set>
                                    <p:anim calcmode="lin" valueType="num">
                                      <p:cBhvr additive="base">
                                        <p:cTn id="13" dur="500" fill="hold"/>
                                        <p:tgtEl>
                                          <p:spTgt spid="727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0BC169D1-A7AF-44B4-AF86-155EAF155A0D}"/>
              </a:ext>
            </a:extLst>
          </p:cNvPr>
          <p:cNvSpPr>
            <a:spLocks noGrp="1" noChangeArrowheads="1"/>
          </p:cNvSpPr>
          <p:nvPr>
            <p:ph type="ctrTitle"/>
          </p:nvPr>
        </p:nvSpPr>
        <p:spPr>
          <a:xfrm>
            <a:off x="2570922" y="3962400"/>
            <a:ext cx="8839200" cy="1676400"/>
          </a:xfrm>
        </p:spPr>
        <p:txBody>
          <a:bodyPr/>
          <a:lstStyle/>
          <a:p>
            <a:pPr algn="r" eaLnBrk="1" hangingPunct="1">
              <a:defRPr/>
            </a:pPr>
            <a:r>
              <a:rPr lang="en-US" altLang="en-US" sz="9600" dirty="0" err="1">
                <a:latin typeface="Mistral" panose="03090702030407020403" pitchFamily="66" charset="0"/>
              </a:rPr>
              <a:t>Introducción</a:t>
            </a:r>
            <a:endParaRPr lang="en-US" altLang="en-US" sz="9600" dirty="0">
              <a:latin typeface="Mistral" panose="03090702030407020403" pitchFamily="66"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31B16848-7ED7-49A9-AC1B-F118A0C2087A}"/>
              </a:ext>
            </a:extLst>
          </p:cNvPr>
          <p:cNvSpPr>
            <a:spLocks noGrp="1" noRot="1" noChangeArrowheads="1"/>
          </p:cNvSpPr>
          <p:nvPr>
            <p:ph type="title"/>
          </p:nvPr>
        </p:nvSpPr>
        <p:spPr>
          <a:xfrm>
            <a:off x="838200" y="565694"/>
            <a:ext cx="10515600" cy="637198"/>
          </a:xfrm>
        </p:spPr>
        <p:txBody>
          <a:bodyPr>
            <a:noAutofit/>
          </a:bodyPr>
          <a:lstStyle/>
          <a:p>
            <a:pPr>
              <a:defRPr/>
            </a:pPr>
            <a:r>
              <a:rPr lang="en-US" altLang="en-US" sz="4000" dirty="0">
                <a:solidFill>
                  <a:srgbClr val="FF3300"/>
                </a:solidFill>
                <a:effectLst>
                  <a:outerShdw blurRad="38100" dist="38100" dir="2700000" algn="tl">
                    <a:srgbClr val="000000">
                      <a:alpha val="43137"/>
                    </a:srgbClr>
                  </a:outerShdw>
                </a:effectLst>
                <a:latin typeface="Eras Demi ITC" panose="020B0805030504020804" pitchFamily="34" charset="0"/>
              </a:rPr>
              <a:t>El </a:t>
            </a:r>
            <a:r>
              <a:rPr lang="en-US" altLang="en-US" sz="4000" dirty="0" err="1">
                <a:solidFill>
                  <a:srgbClr val="FF3300"/>
                </a:solidFill>
                <a:effectLst>
                  <a:outerShdw blurRad="38100" dist="38100" dir="2700000" algn="tl">
                    <a:srgbClr val="000000">
                      <a:alpha val="43137"/>
                    </a:srgbClr>
                  </a:outerShdw>
                </a:effectLst>
                <a:latin typeface="Eras Demi ITC" panose="020B0805030504020804" pitchFamily="34" charset="0"/>
              </a:rPr>
              <a:t>descanso</a:t>
            </a:r>
            <a:r>
              <a:rPr lang="en-US" altLang="en-US" sz="4000" dirty="0">
                <a:solidFill>
                  <a:srgbClr val="FF3300"/>
                </a:solidFill>
                <a:effectLst>
                  <a:outerShdw blurRad="38100" dist="38100" dir="2700000" algn="tl">
                    <a:srgbClr val="000000">
                      <a:alpha val="43137"/>
                    </a:srgbClr>
                  </a:outerShdw>
                </a:effectLst>
                <a:latin typeface="Eras Demi ITC" panose="020B0805030504020804" pitchFamily="34" charset="0"/>
              </a:rPr>
              <a:t> </a:t>
            </a:r>
            <a:r>
              <a:rPr lang="en-US" altLang="en-US" sz="4000" dirty="0" err="1">
                <a:solidFill>
                  <a:srgbClr val="FF3300"/>
                </a:solidFill>
                <a:effectLst>
                  <a:outerShdw blurRad="38100" dist="38100" dir="2700000" algn="tl">
                    <a:srgbClr val="000000">
                      <a:alpha val="43137"/>
                    </a:srgbClr>
                  </a:outerShdw>
                </a:effectLst>
                <a:latin typeface="Eras Demi ITC" panose="020B0805030504020804" pitchFamily="34" charset="0"/>
              </a:rPr>
              <a:t>arqueológico</a:t>
            </a:r>
            <a:endParaRPr lang="en-US" altLang="en-US" sz="4000" dirty="0">
              <a:solidFill>
                <a:srgbClr val="FF3300"/>
              </a:solidFill>
              <a:effectLst>
                <a:outerShdw blurRad="38100" dist="38100" dir="2700000" algn="tl">
                  <a:srgbClr val="000000">
                    <a:alpha val="43137"/>
                  </a:srgbClr>
                </a:outerShdw>
              </a:effectLst>
              <a:latin typeface="Eras Demi ITC" panose="020B0805030504020804" pitchFamily="34" charset="0"/>
            </a:endParaRPr>
          </a:p>
        </p:txBody>
      </p:sp>
      <p:sp>
        <p:nvSpPr>
          <p:cNvPr id="73731" name="Rectangle 3">
            <a:extLst>
              <a:ext uri="{FF2B5EF4-FFF2-40B4-BE49-F238E27FC236}">
                <a16:creationId xmlns:a16="http://schemas.microsoft.com/office/drawing/2014/main" id="{7A1DB24E-B6B8-4A44-84D7-2854D22ADFF9}"/>
              </a:ext>
            </a:extLst>
          </p:cNvPr>
          <p:cNvSpPr>
            <a:spLocks noGrp="1" noRot="1" noChangeArrowheads="1"/>
          </p:cNvSpPr>
          <p:nvPr>
            <p:ph type="body" idx="1"/>
          </p:nvPr>
        </p:nvSpPr>
        <p:spPr>
          <a:xfrm>
            <a:off x="1120140" y="1645920"/>
            <a:ext cx="10233660" cy="5059680"/>
          </a:xfrm>
        </p:spPr>
        <p:txBody>
          <a:bodyPr>
            <a:normAutofit lnSpcReduction="10000"/>
          </a:bodyPr>
          <a:lstStyle/>
          <a:p>
            <a:pPr>
              <a:lnSpc>
                <a:spcPct val="90000"/>
              </a:lnSpc>
              <a:buNone/>
              <a:defRPr/>
            </a:pPr>
            <a:r>
              <a:rPr lang="es-419" altLang="en-US" sz="2800" b="1" dirty="0">
                <a:solidFill>
                  <a:srgbClr val="002060"/>
                </a:solidFill>
                <a:latin typeface="Comic Sans MS" panose="030F0702030302020204" pitchFamily="66" charset="0"/>
              </a:rPr>
              <a:t>Es especialmente la ruptura en la secuencia arqueológica lo que ha convencido a la mayoría de los estudiosos de que el surgimiento de Israel debe ocurrir en una fecha posterior.</a:t>
            </a:r>
          </a:p>
          <a:p>
            <a:pPr>
              <a:lnSpc>
                <a:spcPct val="90000"/>
              </a:lnSpc>
              <a:defRPr/>
            </a:pPr>
            <a:r>
              <a:rPr lang="es-419" altLang="en-US" sz="2400" i="1" dirty="0">
                <a:latin typeface="Comic Sans MS" panose="030F0702030302020204" pitchFamily="66" charset="0"/>
              </a:rPr>
              <a:t>A fines del siglo XIII a.C., hubo un fuerte aumento de asentamientos (granjas, aldeas, aldeas), especialmente en el territorio que pertenecía a Efraín y Manasés (es decir, el centro de Israel).</a:t>
            </a:r>
          </a:p>
          <a:p>
            <a:pPr>
              <a:lnSpc>
                <a:spcPct val="90000"/>
              </a:lnSpc>
              <a:defRPr/>
            </a:pPr>
            <a:r>
              <a:rPr lang="es-419" altLang="en-US" sz="2400" i="1" dirty="0">
                <a:latin typeface="Comic Sans MS" panose="030F0702030302020204" pitchFamily="66" charset="0"/>
              </a:rPr>
              <a:t>Este repentino aumento de la población estaría de acuerdo con el surgimiento de Israel.</a:t>
            </a:r>
          </a:p>
          <a:p>
            <a:pPr>
              <a:lnSpc>
                <a:spcPct val="90000"/>
              </a:lnSpc>
              <a:defRPr/>
            </a:pPr>
            <a:r>
              <a:rPr lang="es-419" altLang="en-US" sz="2400" i="1" dirty="0">
                <a:latin typeface="Comic Sans MS" panose="030F0702030302020204" pitchFamily="66" charset="0"/>
              </a:rPr>
              <a:t>Además, la infraestructura de las ciudades-estado cananeas comenzó a derrumbarse al mismo tiempo, mientras que parece estar intacta durante el período anterior de Amarna.</a:t>
            </a:r>
          </a:p>
          <a:p>
            <a:pPr>
              <a:lnSpc>
                <a:spcPct val="90000"/>
              </a:lnSpc>
              <a:defRPr/>
            </a:pPr>
            <a:r>
              <a:rPr lang="es-419" altLang="en-US" sz="2400" i="1" dirty="0">
                <a:latin typeface="Comic Sans MS" panose="030F0702030302020204" pitchFamily="66" charset="0"/>
              </a:rPr>
              <a:t>Los arqueólogos datan los niveles de destrucción en varios sitios (incluido </a:t>
            </a:r>
            <a:r>
              <a:rPr lang="es-419" altLang="en-US" sz="2400" i="1" dirty="0" err="1">
                <a:latin typeface="Comic Sans MS" panose="030F0702030302020204" pitchFamily="66" charset="0"/>
              </a:rPr>
              <a:t>Hazor</a:t>
            </a:r>
            <a:r>
              <a:rPr lang="es-419" altLang="en-US" sz="2400" i="1" dirty="0">
                <a:latin typeface="Comic Sans MS" panose="030F0702030302020204" pitchFamily="66" charset="0"/>
              </a:rPr>
              <a:t>) hasta el siglo XIII.</a:t>
            </a:r>
            <a:endParaRPr lang="en-US" altLang="en-US" sz="2400" i="1"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 calcmode="lin" valueType="num">
                                      <p:cBhvr additive="base">
                                        <p:cTn id="7" dur="5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3731">
                                            <p:txEl>
                                              <p:pRg st="1" end="1"/>
                                            </p:txEl>
                                          </p:spTgt>
                                        </p:tgtEl>
                                        <p:attrNameLst>
                                          <p:attrName>style.visibility</p:attrName>
                                        </p:attrNameLst>
                                      </p:cBhvr>
                                      <p:to>
                                        <p:strVal val="visible"/>
                                      </p:to>
                                    </p:set>
                                    <p:anim calcmode="lin" valueType="num">
                                      <p:cBhvr additive="base">
                                        <p:cTn id="13" dur="500" fill="hold"/>
                                        <p:tgtEl>
                                          <p:spTgt spid="737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37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3731">
                                            <p:txEl>
                                              <p:pRg st="2" end="2"/>
                                            </p:txEl>
                                          </p:spTgt>
                                        </p:tgtEl>
                                        <p:attrNameLst>
                                          <p:attrName>style.visibility</p:attrName>
                                        </p:attrNameLst>
                                      </p:cBhvr>
                                      <p:to>
                                        <p:strVal val="visible"/>
                                      </p:to>
                                    </p:set>
                                    <p:anim calcmode="lin" valueType="num">
                                      <p:cBhvr additive="base">
                                        <p:cTn id="19" dur="500" fill="hold"/>
                                        <p:tgtEl>
                                          <p:spTgt spid="737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3731">
                                            <p:txEl>
                                              <p:pRg st="3" end="3"/>
                                            </p:txEl>
                                          </p:spTgt>
                                        </p:tgtEl>
                                        <p:attrNameLst>
                                          <p:attrName>style.visibility</p:attrName>
                                        </p:attrNameLst>
                                      </p:cBhvr>
                                      <p:to>
                                        <p:strVal val="visible"/>
                                      </p:to>
                                    </p:set>
                                    <p:anim calcmode="lin" valueType="num">
                                      <p:cBhvr additive="base">
                                        <p:cTn id="25" dur="500" fill="hold"/>
                                        <p:tgtEl>
                                          <p:spTgt spid="737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37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3EE72-EFBB-437C-8629-D4938DCD20A5}"/>
              </a:ext>
            </a:extLst>
          </p:cNvPr>
          <p:cNvSpPr>
            <a:spLocks noGrp="1"/>
          </p:cNvSpPr>
          <p:nvPr>
            <p:ph type="title"/>
          </p:nvPr>
        </p:nvSpPr>
        <p:spPr>
          <a:xfrm>
            <a:off x="838200" y="877308"/>
            <a:ext cx="10515600" cy="637198"/>
          </a:xfrm>
        </p:spPr>
        <p:txBody>
          <a:bodyPr>
            <a:noAutofit/>
          </a:bodyPr>
          <a:lstStyle/>
          <a:p>
            <a:r>
              <a:rPr lang="es-419" sz="4000" dirty="0">
                <a:solidFill>
                  <a:srgbClr val="C00000"/>
                </a:solidFill>
              </a:rPr>
              <a:t>EL PERIODO DE AMARNA (siglo XIV </a:t>
            </a:r>
            <a:r>
              <a:rPr lang="es-419" sz="4000" dirty="0" err="1">
                <a:solidFill>
                  <a:srgbClr val="C00000"/>
                </a:solidFill>
              </a:rPr>
              <a:t>aC</a:t>
            </a:r>
            <a:r>
              <a:rPr lang="es-419" sz="4000" dirty="0">
                <a:solidFill>
                  <a:srgbClr val="C00000"/>
                </a:solidFill>
              </a:rPr>
              <a:t>)</a:t>
            </a:r>
            <a:endParaRPr lang="en-US" sz="4000" dirty="0">
              <a:solidFill>
                <a:srgbClr val="C00000"/>
              </a:solidFill>
            </a:endParaRPr>
          </a:p>
        </p:txBody>
      </p:sp>
      <p:sp>
        <p:nvSpPr>
          <p:cNvPr id="3" name="Content Placeholder 2">
            <a:extLst>
              <a:ext uri="{FF2B5EF4-FFF2-40B4-BE49-F238E27FC236}">
                <a16:creationId xmlns:a16="http://schemas.microsoft.com/office/drawing/2014/main" id="{CD65123B-C2E7-422B-BD38-41FAD7E28043}"/>
              </a:ext>
            </a:extLst>
          </p:cNvPr>
          <p:cNvSpPr>
            <a:spLocks noGrp="1"/>
          </p:cNvSpPr>
          <p:nvPr>
            <p:ph idx="1"/>
          </p:nvPr>
        </p:nvSpPr>
        <p:spPr/>
        <p:txBody>
          <a:bodyPr/>
          <a:lstStyle/>
          <a:p>
            <a:pPr marL="0" indent="0">
              <a:buNone/>
            </a:pPr>
            <a:r>
              <a:rPr lang="es-419" altLang="en-US" sz="2800" b="1" dirty="0">
                <a:solidFill>
                  <a:srgbClr val="FF0000"/>
                </a:solidFill>
                <a:effectLst>
                  <a:outerShdw blurRad="38100" dist="38100" dir="2700000" algn="tl">
                    <a:srgbClr val="000000"/>
                  </a:outerShdw>
                </a:effectLst>
                <a:latin typeface="Calibri Light" panose="020F0302020204030204" pitchFamily="34" charset="0"/>
              </a:rPr>
              <a:t>En 1887 se descubrió un enorme alijo de cartas en Tel el-Amarna, Egipto, y desde entonces se han descubierto más (382 en total).</a:t>
            </a:r>
          </a:p>
          <a:p>
            <a:r>
              <a:rPr lang="es-419" altLang="en-US" sz="2400" i="1" dirty="0">
                <a:latin typeface="Arial Narrow" panose="020B0606020202030204" pitchFamily="34" charset="0"/>
              </a:rPr>
              <a:t>La mayoría de ellos son documentos imperiales entre las ciudades cananeas y la corte egipcia en el siglo XIV a. C.</a:t>
            </a:r>
          </a:p>
          <a:p>
            <a:r>
              <a:rPr lang="es-419" altLang="en-US" sz="2400" i="1" dirty="0">
                <a:latin typeface="Arial Narrow" panose="020B0606020202030204" pitchFamily="34" charset="0"/>
              </a:rPr>
              <a:t>Incluyen correspondencia de ciudades cananeas como Jerusalén, Laquis, Siquem, Gezer, Gaza, Ascalón, Jope, </a:t>
            </a:r>
            <a:r>
              <a:rPr lang="es-419" altLang="en-US" sz="2400" i="1" dirty="0" err="1">
                <a:latin typeface="Arial Narrow" panose="020B0606020202030204" pitchFamily="34" charset="0"/>
              </a:rPr>
              <a:t>Taanac</a:t>
            </a:r>
            <a:r>
              <a:rPr lang="es-419" altLang="en-US" sz="2400" i="1" dirty="0">
                <a:latin typeface="Arial Narrow" panose="020B0606020202030204" pitchFamily="34" charset="0"/>
              </a:rPr>
              <a:t> y </a:t>
            </a:r>
            <a:r>
              <a:rPr lang="es-419" altLang="en-US" sz="2400" i="1" dirty="0" err="1">
                <a:latin typeface="Arial Narrow" panose="020B0606020202030204" pitchFamily="34" charset="0"/>
              </a:rPr>
              <a:t>Hazor</a:t>
            </a:r>
            <a:r>
              <a:rPr lang="es-419" altLang="en-US" sz="2400" i="1" dirty="0">
                <a:latin typeface="Arial Narrow" panose="020B0606020202030204" pitchFamily="34" charset="0"/>
              </a:rPr>
              <a:t>, todas ellas ciudades que aparecen en el Libro de Josué.</a:t>
            </a:r>
            <a:endParaRPr lang="en-US" dirty="0"/>
          </a:p>
        </p:txBody>
      </p:sp>
      <p:sp>
        <p:nvSpPr>
          <p:cNvPr id="4" name="Slide Number Placeholder 3">
            <a:extLst>
              <a:ext uri="{FF2B5EF4-FFF2-40B4-BE49-F238E27FC236}">
                <a16:creationId xmlns:a16="http://schemas.microsoft.com/office/drawing/2014/main" id="{1796A6C2-8127-41B1-8FA3-E9DB0FABDA3C}"/>
              </a:ext>
            </a:extLst>
          </p:cNvPr>
          <p:cNvSpPr>
            <a:spLocks noGrp="1"/>
          </p:cNvSpPr>
          <p:nvPr>
            <p:ph type="sldNum" sz="quarter" idx="12"/>
          </p:nvPr>
        </p:nvSpPr>
        <p:spPr/>
        <p:txBody>
          <a:bodyPr/>
          <a:lstStyle/>
          <a:p>
            <a:fld id="{45C00377-489B-40EC-B059-26BDDD2E89B9}" type="slidenum">
              <a:rPr lang="en-US" smtClean="0"/>
              <a:pPr/>
              <a:t>21</a:t>
            </a:fld>
            <a:endParaRPr lang="en-US" dirty="0"/>
          </a:p>
        </p:txBody>
      </p:sp>
    </p:spTree>
    <p:extLst>
      <p:ext uri="{BB962C8B-B14F-4D97-AF65-F5344CB8AC3E}">
        <p14:creationId xmlns:p14="http://schemas.microsoft.com/office/powerpoint/2010/main" val="68758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6630" name="Rectangle 6">
            <a:extLst>
              <a:ext uri="{FF2B5EF4-FFF2-40B4-BE49-F238E27FC236}">
                <a16:creationId xmlns:a16="http://schemas.microsoft.com/office/drawing/2014/main" id="{4CCEE648-7A23-47D3-A26C-6D443B238A30}"/>
              </a:ext>
            </a:extLst>
          </p:cNvPr>
          <p:cNvSpPr>
            <a:spLocks noGrp="1" noRot="1" noChangeArrowheads="1"/>
          </p:cNvSpPr>
          <p:nvPr>
            <p:ph type="body" sz="half" idx="2"/>
          </p:nvPr>
        </p:nvSpPr>
        <p:spPr>
          <a:xfrm>
            <a:off x="5925953" y="228600"/>
            <a:ext cx="5737860" cy="5440680"/>
          </a:xfrm>
        </p:spPr>
        <p:txBody>
          <a:bodyPr>
            <a:normAutofit fontScale="92500" lnSpcReduction="20000"/>
          </a:bodyPr>
          <a:lstStyle/>
          <a:p>
            <a:pPr>
              <a:buNone/>
              <a:defRPr/>
            </a:pPr>
            <a:r>
              <a:rPr lang="en-US" altLang="en-US" sz="3600" b="1" dirty="0">
                <a:solidFill>
                  <a:srgbClr val="C00000"/>
                </a:solidFill>
                <a:latin typeface="Arial" panose="020B0604020202020204" pitchFamily="34" charset="0"/>
              </a:rPr>
              <a:t>CARTA DE MUESTRA :</a:t>
            </a:r>
          </a:p>
          <a:p>
            <a:pPr eaLnBrk="1" hangingPunct="1">
              <a:buFont typeface="Arial" panose="020B0604020202020204" pitchFamily="34" charset="0"/>
              <a:buNone/>
              <a:defRPr/>
            </a:pPr>
            <a:endParaRPr lang="en-US" altLang="en-US" sz="1000" b="1" dirty="0">
              <a:latin typeface="Arial" panose="020B0604020202020204" pitchFamily="34" charset="0"/>
            </a:endParaRPr>
          </a:p>
          <a:p>
            <a:pPr>
              <a:buNone/>
              <a:defRPr/>
            </a:pPr>
            <a:r>
              <a:rPr lang="es-419" altLang="en-US" sz="2800" b="1" i="1" dirty="0">
                <a:latin typeface="Arial" panose="020B0604020202020204" pitchFamily="34" charset="0"/>
              </a:rPr>
              <a:t>“La guerra, sin embargo, [de] las fuerzas de </a:t>
            </a:r>
            <a:r>
              <a:rPr lang="es-419" altLang="en-US" sz="2800" b="1" i="1" dirty="0" err="1">
                <a:latin typeface="Arial" panose="020B0604020202020204" pitchFamily="34" charset="0"/>
              </a:rPr>
              <a:t>Hapiru</a:t>
            </a:r>
            <a:r>
              <a:rPr lang="es-419" altLang="en-US" sz="2800" b="1" i="1" dirty="0">
                <a:latin typeface="Arial" panose="020B0604020202020204" pitchFamily="34" charset="0"/>
              </a:rPr>
              <a:t> [con] </a:t>
            </a:r>
            <a:r>
              <a:rPr lang="es-419" altLang="en-US" sz="2800" b="1" i="1" dirty="0" err="1">
                <a:latin typeface="Arial" panose="020B0604020202020204" pitchFamily="34" charset="0"/>
              </a:rPr>
              <a:t>tra</a:t>
            </a:r>
            <a:r>
              <a:rPr lang="es-419" altLang="en-US" sz="2800" b="1" i="1" dirty="0">
                <a:latin typeface="Arial" panose="020B0604020202020204" pitchFamily="34" charset="0"/>
              </a:rPr>
              <a:t> mi es extremadamente severa, por lo que el rey, mi señor, no puede [descuidar a </a:t>
            </a:r>
            <a:r>
              <a:rPr lang="es-419" altLang="en-US" sz="2800" b="1" i="1" dirty="0" err="1">
                <a:latin typeface="Arial" panose="020B0604020202020204" pitchFamily="34" charset="0"/>
              </a:rPr>
              <a:t>Sumur</a:t>
            </a:r>
            <a:r>
              <a:rPr lang="es-419" altLang="en-US" sz="2800" b="1" i="1" dirty="0">
                <a:latin typeface="Arial" panose="020B0604020202020204" pitchFamily="34" charset="0"/>
              </a:rPr>
              <a:t> para que nunca [tú]  se una a las fuerzas de </a:t>
            </a:r>
            <a:r>
              <a:rPr lang="es-419" altLang="en-US" sz="2800" b="1" i="1" dirty="0" err="1">
                <a:latin typeface="Arial" panose="020B0604020202020204" pitchFamily="34" charset="0"/>
              </a:rPr>
              <a:t>Hapiru</a:t>
            </a:r>
            <a:r>
              <a:rPr lang="es-419" altLang="en-US" sz="2800" b="1" i="1" dirty="0">
                <a:latin typeface="Arial" panose="020B0604020202020204" pitchFamily="34" charset="0"/>
              </a:rPr>
              <a:t>. ... el g [</a:t>
            </a:r>
            <a:r>
              <a:rPr lang="es-419" altLang="en-US" sz="2800" b="1" i="1" dirty="0" err="1">
                <a:latin typeface="Arial" panose="020B0604020202020204" pitchFamily="34" charset="0"/>
              </a:rPr>
              <a:t>ue</a:t>
            </a:r>
            <a:r>
              <a:rPr lang="es-419" altLang="en-US" sz="2800" b="1" i="1" dirty="0">
                <a:latin typeface="Arial" panose="020B0604020202020204" pitchFamily="34" charset="0"/>
              </a:rPr>
              <a:t>] </a:t>
            </a:r>
            <a:r>
              <a:rPr lang="es-419" altLang="en-US" sz="2800" b="1" i="1" dirty="0" err="1">
                <a:latin typeface="Arial" panose="020B0604020202020204" pitchFamily="34" charset="0"/>
              </a:rPr>
              <a:t>rra</a:t>
            </a:r>
            <a:r>
              <a:rPr lang="es-419" altLang="en-US" sz="2800" b="1" i="1" dirty="0">
                <a:latin typeface="Arial" panose="020B0604020202020204" pitchFamily="34" charset="0"/>
              </a:rPr>
              <a:t> [contra nosotros] es extremadamente severo, por lo que el rey no puede [descuidar sus [ciudades] ".</a:t>
            </a:r>
            <a:endParaRPr lang="en-US" altLang="en-US" sz="2800" b="1" i="1" dirty="0">
              <a:latin typeface="Arial" panose="020B0604020202020204" pitchFamily="34" charset="0"/>
            </a:endParaRPr>
          </a:p>
        </p:txBody>
      </p:sp>
      <p:pic>
        <p:nvPicPr>
          <p:cNvPr id="14339" name="Picture 12" descr="bar082b01">
            <a:extLst>
              <a:ext uri="{FF2B5EF4-FFF2-40B4-BE49-F238E27FC236}">
                <a16:creationId xmlns:a16="http://schemas.microsoft.com/office/drawing/2014/main" id="{830EF070-08C1-43FB-813C-D600686CF812}"/>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1008248" y="228600"/>
            <a:ext cx="4592453" cy="52101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0" name="Text Box 13">
            <a:extLst>
              <a:ext uri="{FF2B5EF4-FFF2-40B4-BE49-F238E27FC236}">
                <a16:creationId xmlns:a16="http://schemas.microsoft.com/office/drawing/2014/main" id="{19BDFFF7-FE1F-4693-B972-DB5190E50FDA}"/>
              </a:ext>
            </a:extLst>
          </p:cNvPr>
          <p:cNvSpPr txBox="1">
            <a:spLocks noChangeArrowheads="1"/>
          </p:cNvSpPr>
          <p:nvPr/>
        </p:nvSpPr>
        <p:spPr bwMode="auto">
          <a:xfrm>
            <a:off x="1424940" y="5438773"/>
            <a:ext cx="3657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s-419" altLang="en-US" b="1" dirty="0"/>
              <a:t>La carta de Amarna EA 68 habla elocuentemente de la falta de preparación militar en la ciudad cananea de Hebrón.</a:t>
            </a:r>
            <a:endParaRPr lang="en-US" altLang="en-US"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8808A899-E050-4C77-980D-A57EBBBFDEC9}"/>
              </a:ext>
            </a:extLst>
          </p:cNvPr>
          <p:cNvSpPr>
            <a:spLocks noGrp="1" noRot="1" noChangeArrowheads="1"/>
          </p:cNvSpPr>
          <p:nvPr>
            <p:ph type="title"/>
          </p:nvPr>
        </p:nvSpPr>
        <p:spPr>
          <a:xfrm>
            <a:off x="731520" y="388620"/>
            <a:ext cx="10652760" cy="2278380"/>
          </a:xfrm>
        </p:spPr>
        <p:txBody>
          <a:bodyPr>
            <a:normAutofit/>
          </a:bodyPr>
          <a:lstStyle/>
          <a:p>
            <a:pPr>
              <a:defRPr/>
            </a:pPr>
            <a:r>
              <a:rPr lang="es-419" altLang="en-US" sz="4000" dirty="0">
                <a:solidFill>
                  <a:srgbClr val="C00000"/>
                </a:solidFill>
                <a:latin typeface="+mj-lt"/>
              </a:rPr>
              <a:t>Varias de las cartas de Amarna mencionan una serie de conflictos entre las ciudades cananeas y un grupo llamado "los </a:t>
            </a:r>
            <a:r>
              <a:rPr lang="es-419" altLang="en-US" sz="4000" dirty="0" err="1">
                <a:solidFill>
                  <a:srgbClr val="C00000"/>
                </a:solidFill>
                <a:latin typeface="+mj-lt"/>
              </a:rPr>
              <a:t>Hapiru</a:t>
            </a:r>
            <a:r>
              <a:rPr lang="es-419" altLang="en-US" sz="4000" dirty="0">
                <a:solidFill>
                  <a:srgbClr val="C00000"/>
                </a:solidFill>
                <a:latin typeface="+mj-lt"/>
              </a:rPr>
              <a:t>".</a:t>
            </a:r>
            <a:endParaRPr lang="en-US" altLang="en-US" sz="4000" dirty="0">
              <a:solidFill>
                <a:srgbClr val="C00000"/>
              </a:solidFill>
              <a:latin typeface="+mj-lt"/>
            </a:endParaRPr>
          </a:p>
        </p:txBody>
      </p:sp>
      <p:sp>
        <p:nvSpPr>
          <p:cNvPr id="28675" name="Rectangle 3">
            <a:extLst>
              <a:ext uri="{FF2B5EF4-FFF2-40B4-BE49-F238E27FC236}">
                <a16:creationId xmlns:a16="http://schemas.microsoft.com/office/drawing/2014/main" id="{72791770-ABE8-4162-83E3-A19DE37185C7}"/>
              </a:ext>
            </a:extLst>
          </p:cNvPr>
          <p:cNvSpPr>
            <a:spLocks noGrp="1" noRot="1" noChangeArrowheads="1"/>
          </p:cNvSpPr>
          <p:nvPr>
            <p:ph type="body" idx="1"/>
          </p:nvPr>
        </p:nvSpPr>
        <p:spPr>
          <a:xfrm>
            <a:off x="807720" y="2667000"/>
            <a:ext cx="10652760" cy="4191000"/>
          </a:xfrm>
        </p:spPr>
        <p:txBody>
          <a:bodyPr>
            <a:normAutofit lnSpcReduction="10000"/>
          </a:bodyPr>
          <a:lstStyle/>
          <a:p>
            <a:r>
              <a:rPr lang="es-419" altLang="en-US" sz="2800" i="1" dirty="0"/>
              <a:t>Los </a:t>
            </a:r>
            <a:r>
              <a:rPr lang="es-419" altLang="en-US" sz="2800" i="1" dirty="0" err="1"/>
              <a:t>Hapiru</a:t>
            </a:r>
            <a:r>
              <a:rPr lang="es-419" altLang="en-US" sz="2800" i="1" dirty="0"/>
              <a:t> sonaban un poco como los israelitas: invasores seminómadas que amenazaban la estabilidad cananea</a:t>
            </a:r>
            <a:r>
              <a:rPr lang="en-US" altLang="en-US" sz="2800" i="1" dirty="0"/>
              <a:t>.</a:t>
            </a:r>
          </a:p>
          <a:p>
            <a:r>
              <a:rPr lang="es-419" altLang="en-US" sz="2800" i="1" dirty="0"/>
              <a:t>Algunos incluso sugirieron que puede haber habido un vínculo lingüístico entre el nombre "</a:t>
            </a:r>
            <a:r>
              <a:rPr lang="es-419" altLang="en-US" sz="2800" i="1" dirty="0" err="1"/>
              <a:t>Hapiru</a:t>
            </a:r>
            <a:r>
              <a:rPr lang="es-419" altLang="en-US" sz="2800" i="1" dirty="0"/>
              <a:t>" y el nombre "hebreo", ya que los nombres son fonéticamente similares (aunque esta opinión ahora se descarta en gran medida)</a:t>
            </a:r>
            <a:r>
              <a:rPr lang="en-US" altLang="en-US" sz="2800" i="1" dirty="0"/>
              <a:t>.</a:t>
            </a:r>
          </a:p>
          <a:p>
            <a:r>
              <a:rPr lang="es-419" altLang="en-US" sz="2800" i="1" dirty="0"/>
              <a:t>Independientemente de cómo se feche el éxodo, se debe tener en cuenta el período de Amarna</a:t>
            </a:r>
            <a:r>
              <a:rPr lang="en-US" altLang="en-US" sz="2800" i="1"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 calcmode="lin" valueType="num">
                                      <p:cBhvr additive="base">
                                        <p:cTn id="19"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B49D7717-0EC4-4905-A4B5-105C8AD20DA8}"/>
              </a:ext>
            </a:extLst>
          </p:cNvPr>
          <p:cNvSpPr>
            <a:spLocks noGrp="1" noRot="1" noChangeArrowheads="1"/>
          </p:cNvSpPr>
          <p:nvPr>
            <p:ph type="title"/>
          </p:nvPr>
        </p:nvSpPr>
        <p:spPr/>
        <p:txBody>
          <a:bodyPr>
            <a:noAutofit/>
          </a:bodyPr>
          <a:lstStyle/>
          <a:p>
            <a:pPr eaLnBrk="1" hangingPunct="1">
              <a:defRPr/>
            </a:pPr>
            <a:r>
              <a:rPr lang="en-US" altLang="en-US" sz="4000" dirty="0" err="1">
                <a:solidFill>
                  <a:srgbClr val="FF3300"/>
                </a:solidFill>
                <a:effectLst>
                  <a:outerShdw blurRad="38100" dist="38100" dir="2700000" algn="tl">
                    <a:srgbClr val="000000">
                      <a:alpha val="43137"/>
                    </a:srgbClr>
                  </a:outerShdw>
                </a:effectLst>
                <a:latin typeface="Eras Demi ITC" panose="020B0805030504020804" pitchFamily="34" charset="0"/>
              </a:rPr>
              <a:t>Implicaciones</a:t>
            </a:r>
            <a:endParaRPr lang="en-US" altLang="en-US" sz="4000" dirty="0">
              <a:solidFill>
                <a:srgbClr val="FF3300"/>
              </a:solidFill>
              <a:effectLst>
                <a:outerShdw blurRad="38100" dist="38100" dir="2700000" algn="tl">
                  <a:srgbClr val="000000">
                    <a:alpha val="43137"/>
                  </a:srgbClr>
                </a:outerShdw>
              </a:effectLst>
              <a:latin typeface="Eras Demi ITC" panose="020B0805030504020804" pitchFamily="34" charset="0"/>
            </a:endParaRPr>
          </a:p>
        </p:txBody>
      </p:sp>
      <p:sp>
        <p:nvSpPr>
          <p:cNvPr id="77827" name="Rectangle 3">
            <a:extLst>
              <a:ext uri="{FF2B5EF4-FFF2-40B4-BE49-F238E27FC236}">
                <a16:creationId xmlns:a16="http://schemas.microsoft.com/office/drawing/2014/main" id="{CA4F62FF-F321-44B0-9B90-C17B5871CA27}"/>
              </a:ext>
            </a:extLst>
          </p:cNvPr>
          <p:cNvSpPr>
            <a:spLocks noGrp="1" noRot="1" noChangeArrowheads="1"/>
          </p:cNvSpPr>
          <p:nvPr>
            <p:ph type="body" idx="1"/>
          </p:nvPr>
        </p:nvSpPr>
        <p:spPr>
          <a:xfrm>
            <a:off x="1051560" y="1234440"/>
            <a:ext cx="10302240" cy="5440680"/>
          </a:xfrm>
        </p:spPr>
        <p:txBody>
          <a:bodyPr>
            <a:normAutofit lnSpcReduction="10000"/>
          </a:bodyPr>
          <a:lstStyle/>
          <a:p>
            <a:pPr>
              <a:buNone/>
              <a:defRPr/>
            </a:pPr>
            <a:r>
              <a:rPr lang="es-419" altLang="en-US" sz="2800" b="1" dirty="0">
                <a:solidFill>
                  <a:srgbClr val="002060"/>
                </a:solidFill>
                <a:latin typeface="Comic Sans MS" panose="030F0702030302020204" pitchFamily="66" charset="0"/>
              </a:rPr>
              <a:t>Si el éxodo y la invasión de Canaán se ubican en el siglo XV (la fecha temprana), la interacción entre Moisés y el Faraón debe desarrollarse en el contexto de los gobernantes de Egipto, Tutmosis I, </a:t>
            </a:r>
            <a:r>
              <a:rPr lang="es-419" altLang="en-US" sz="2800" b="1" dirty="0" err="1">
                <a:solidFill>
                  <a:srgbClr val="002060"/>
                </a:solidFill>
                <a:latin typeface="Comic Sans MS" panose="030F0702030302020204" pitchFamily="66" charset="0"/>
              </a:rPr>
              <a:t>Hatshepsut</a:t>
            </a:r>
            <a:r>
              <a:rPr lang="es-419" altLang="en-US" sz="2800" b="1" dirty="0">
                <a:solidFill>
                  <a:srgbClr val="002060"/>
                </a:solidFill>
                <a:latin typeface="Comic Sans MS" panose="030F0702030302020204" pitchFamily="66" charset="0"/>
              </a:rPr>
              <a:t> y Tutmosis III (el último que probablemente ha sido el faraón del éxodo)</a:t>
            </a:r>
            <a:r>
              <a:rPr lang="en-US" altLang="en-US" sz="2800" b="1" dirty="0">
                <a:solidFill>
                  <a:srgbClr val="002060"/>
                </a:solidFill>
                <a:latin typeface="Comic Sans MS" panose="030F0702030302020204" pitchFamily="66" charset="0"/>
              </a:rPr>
              <a:t>:</a:t>
            </a:r>
          </a:p>
          <a:p>
            <a:pPr>
              <a:defRPr/>
            </a:pPr>
            <a:r>
              <a:rPr lang="es-419" altLang="en-US" sz="2400" i="1" dirty="0">
                <a:latin typeface="Comic Sans MS" panose="030F0702030302020204" pitchFamily="66" charset="0"/>
              </a:rPr>
              <a:t>Muchos cristianos se sienten incómodos con la idea de que la Biblia usa números esquemáticos, prefiriendo en cambio que todos los números deben tratarse estrictamente matemáticamente</a:t>
            </a:r>
            <a:r>
              <a:rPr lang="en-US" altLang="en-US" sz="2400" i="1" dirty="0">
                <a:latin typeface="Comic Sans MS" panose="030F0702030302020204" pitchFamily="66" charset="0"/>
              </a:rPr>
              <a:t>.</a:t>
            </a:r>
          </a:p>
          <a:p>
            <a:pPr>
              <a:defRPr/>
            </a:pPr>
            <a:r>
              <a:rPr lang="es-419" altLang="en-US" sz="2400" i="1" dirty="0">
                <a:latin typeface="Comic Sans MS" panose="030F0702030302020204" pitchFamily="66" charset="0"/>
              </a:rPr>
              <a:t>Dado que poseemos la momia de Ramsés II (Museo de El Cairo), parece poco probable que muriera en el Mar Rojo</a:t>
            </a:r>
            <a:r>
              <a:rPr lang="en-US" altLang="en-US" sz="2400" i="1" dirty="0">
                <a:latin typeface="Comic Sans MS" panose="030F0702030302020204"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calcmode="lin" valueType="num">
                                      <p:cBhvr>
                                        <p:cTn id="7" dur="500" fill="hold"/>
                                        <p:tgtEl>
                                          <p:spTgt spid="778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78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7827">
                                            <p:txEl>
                                              <p:pRg st="1" end="1"/>
                                            </p:txEl>
                                          </p:spTgt>
                                        </p:tgtEl>
                                        <p:attrNameLst>
                                          <p:attrName>style.visibility</p:attrName>
                                        </p:attrNameLst>
                                      </p:cBhvr>
                                      <p:to>
                                        <p:strVal val="visible"/>
                                      </p:to>
                                    </p:set>
                                    <p:anim calcmode="lin" valueType="num">
                                      <p:cBhvr additive="base">
                                        <p:cTn id="13" dur="500" fill="hold"/>
                                        <p:tgtEl>
                                          <p:spTgt spid="778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78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7827">
                                            <p:txEl>
                                              <p:pRg st="2" end="2"/>
                                            </p:txEl>
                                          </p:spTgt>
                                        </p:tgtEl>
                                        <p:attrNameLst>
                                          <p:attrName>style.visibility</p:attrName>
                                        </p:attrNameLst>
                                      </p:cBhvr>
                                      <p:to>
                                        <p:strVal val="visible"/>
                                      </p:to>
                                    </p:set>
                                    <p:anim calcmode="lin" valueType="num">
                                      <p:cBhvr additive="base">
                                        <p:cTn id="19" dur="500" fill="hold"/>
                                        <p:tgtEl>
                                          <p:spTgt spid="778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782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E0DF5A46-CE79-4614-9936-1D6E99474F23}"/>
              </a:ext>
            </a:extLst>
          </p:cNvPr>
          <p:cNvSpPr>
            <a:spLocks noGrp="1" noRot="1" noChangeArrowheads="1"/>
          </p:cNvSpPr>
          <p:nvPr>
            <p:ph type="title"/>
          </p:nvPr>
        </p:nvSpPr>
        <p:spPr>
          <a:xfrm>
            <a:off x="568325" y="53341"/>
            <a:ext cx="8540750" cy="1143000"/>
          </a:xfrm>
        </p:spPr>
        <p:txBody>
          <a:bodyPr>
            <a:normAutofit/>
          </a:bodyPr>
          <a:lstStyle/>
          <a:p>
            <a:pPr>
              <a:defRPr/>
            </a:pPr>
            <a:r>
              <a:rPr lang="en-US" altLang="en-US" sz="4000" dirty="0" err="1">
                <a:solidFill>
                  <a:srgbClr val="FF3300"/>
                </a:solidFill>
                <a:effectLst>
                  <a:outerShdw blurRad="38100" dist="38100" dir="2700000" algn="tl">
                    <a:srgbClr val="000000">
                      <a:alpha val="43137"/>
                    </a:srgbClr>
                  </a:outerShdw>
                </a:effectLst>
                <a:latin typeface="Eras Demi ITC" panose="020B0805030504020804" pitchFamily="34" charset="0"/>
              </a:rPr>
              <a:t>Implicaciones</a:t>
            </a:r>
            <a:r>
              <a:rPr lang="en-US" altLang="en-US" sz="4000" dirty="0">
                <a:solidFill>
                  <a:srgbClr val="FF3300"/>
                </a:solidFill>
                <a:effectLst>
                  <a:outerShdw blurRad="38100" dist="38100" dir="2700000" algn="tl">
                    <a:srgbClr val="000000">
                      <a:alpha val="43137"/>
                    </a:srgbClr>
                  </a:outerShdw>
                </a:effectLst>
                <a:latin typeface="Eras Demi ITC" panose="020B0805030504020804" pitchFamily="34" charset="0"/>
              </a:rPr>
              <a:t> Cont.--</a:t>
            </a:r>
          </a:p>
        </p:txBody>
      </p:sp>
      <p:sp>
        <p:nvSpPr>
          <p:cNvPr id="74755" name="Rectangle 3">
            <a:extLst>
              <a:ext uri="{FF2B5EF4-FFF2-40B4-BE49-F238E27FC236}">
                <a16:creationId xmlns:a16="http://schemas.microsoft.com/office/drawing/2014/main" id="{473CF761-3DD0-455E-882E-50380C096D7C}"/>
              </a:ext>
            </a:extLst>
          </p:cNvPr>
          <p:cNvSpPr>
            <a:spLocks noGrp="1" noRot="1" noChangeArrowheads="1"/>
          </p:cNvSpPr>
          <p:nvPr>
            <p:ph type="body" idx="1"/>
          </p:nvPr>
        </p:nvSpPr>
        <p:spPr>
          <a:xfrm>
            <a:off x="845820" y="1196341"/>
            <a:ext cx="10777855" cy="4521835"/>
          </a:xfrm>
        </p:spPr>
        <p:txBody>
          <a:bodyPr>
            <a:normAutofit lnSpcReduction="10000"/>
          </a:bodyPr>
          <a:lstStyle/>
          <a:p>
            <a:pPr>
              <a:buNone/>
              <a:defRPr/>
            </a:pPr>
            <a:r>
              <a:rPr lang="es-419" altLang="en-US" sz="2800" b="1" dirty="0">
                <a:solidFill>
                  <a:srgbClr val="002060"/>
                </a:solidFill>
                <a:latin typeface="Comic Sans MS" panose="030F0702030302020204" pitchFamily="66" charset="0"/>
              </a:rPr>
              <a:t>Si el éxodo y la invasión de Canaán se ubican en el siglo XIII a.C. (la fecha posterior), entonces el </a:t>
            </a:r>
            <a:r>
              <a:rPr lang="es-419" altLang="en-US" sz="2800" b="1" dirty="0" err="1">
                <a:solidFill>
                  <a:srgbClr val="002060"/>
                </a:solidFill>
                <a:latin typeface="Comic Sans MS" panose="030F0702030302020204" pitchFamily="66" charset="0"/>
              </a:rPr>
              <a:t>Hapiru</a:t>
            </a:r>
            <a:r>
              <a:rPr lang="es-419" altLang="en-US" sz="2800" b="1" dirty="0">
                <a:solidFill>
                  <a:srgbClr val="002060"/>
                </a:solidFill>
                <a:latin typeface="Comic Sans MS" panose="030F0702030302020204" pitchFamily="66" charset="0"/>
              </a:rPr>
              <a:t> en las Cartas de Amarna del siglo XIV no puede estar directamente relacionado con los israelitas.</a:t>
            </a:r>
          </a:p>
          <a:p>
            <a:pPr>
              <a:defRPr/>
            </a:pPr>
            <a:r>
              <a:rPr lang="es-419" altLang="en-US" sz="2400" i="1" dirty="0">
                <a:latin typeface="Comic Sans MS" panose="030F0702030302020204" pitchFamily="66" charset="0"/>
              </a:rPr>
              <a:t>La relación política entre Egipto y Canaán durante el período de Amarna sería irrelevante para evaluar las condiciones durante la invasión de Josué</a:t>
            </a:r>
            <a:r>
              <a:rPr lang="en-US" altLang="en-US" sz="2400" i="1" dirty="0">
                <a:latin typeface="Comic Sans MS" panose="030F0702030302020204" pitchFamily="66" charset="0"/>
              </a:rPr>
              <a:t>.</a:t>
            </a:r>
          </a:p>
          <a:p>
            <a:pPr>
              <a:defRPr/>
            </a:pPr>
            <a:r>
              <a:rPr lang="es-419" altLang="en-US" sz="2400" i="1" dirty="0">
                <a:latin typeface="Comic Sans MS" panose="030F0702030302020204" pitchFamily="66" charset="0"/>
              </a:rPr>
              <a:t>En cualquier caso, el registro arqueológico figura significativamente en el intento de fijar una fecha</a:t>
            </a:r>
            <a:r>
              <a:rPr lang="en-US" altLang="en-US" sz="2400" i="1" dirty="0">
                <a:latin typeface="Comic Sans MS" panose="030F0702030302020204" pitchFamily="66" charset="0"/>
              </a:rPr>
              <a:t>.</a:t>
            </a:r>
          </a:p>
        </p:txBody>
      </p:sp>
      <p:sp>
        <p:nvSpPr>
          <p:cNvPr id="74756" name="Text Box 4">
            <a:extLst>
              <a:ext uri="{FF2B5EF4-FFF2-40B4-BE49-F238E27FC236}">
                <a16:creationId xmlns:a16="http://schemas.microsoft.com/office/drawing/2014/main" id="{3E6AA450-5719-4439-8DF6-6654DEA23009}"/>
              </a:ext>
            </a:extLst>
          </p:cNvPr>
          <p:cNvSpPr txBox="1">
            <a:spLocks noChangeArrowheads="1"/>
          </p:cNvSpPr>
          <p:nvPr/>
        </p:nvSpPr>
        <p:spPr bwMode="auto">
          <a:xfrm>
            <a:off x="251460" y="5432999"/>
            <a:ext cx="11658600" cy="1384995"/>
          </a:xfrm>
          <a:prstGeom prst="rect">
            <a:avLst/>
          </a:prstGeom>
          <a:solidFill>
            <a:srgbClr val="0000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s-419" altLang="en-US" sz="2800" dirty="0">
                <a:solidFill>
                  <a:srgbClr val="FF9900"/>
                </a:solidFill>
                <a:latin typeface="Agency FB" panose="020B0503020202020204" pitchFamily="34" charset="0"/>
              </a:rPr>
              <a:t>Actualmente, la mayoría de los eruditos no evangélicos apoyan la fecha posterior al igual que algunos eruditos evangélicos. Sin embargo, otros eruditos conservadores continúan apoyando la fecha temprana.</a:t>
            </a:r>
            <a:endParaRPr lang="en-US" altLang="en-US" sz="2800" dirty="0">
              <a:solidFill>
                <a:srgbClr val="FF9900"/>
              </a:solidFill>
              <a:latin typeface="Agency FB" panose="020B0503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calcmode="lin" valueType="num">
                                      <p:cBhvr additive="base">
                                        <p:cTn id="7" dur="500" fill="hold"/>
                                        <p:tgtEl>
                                          <p:spTgt spid="747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47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4755">
                                            <p:txEl>
                                              <p:pRg st="1" end="1"/>
                                            </p:txEl>
                                          </p:spTgt>
                                        </p:tgtEl>
                                        <p:attrNameLst>
                                          <p:attrName>style.visibility</p:attrName>
                                        </p:attrNameLst>
                                      </p:cBhvr>
                                      <p:to>
                                        <p:strVal val="visible"/>
                                      </p:to>
                                    </p:set>
                                    <p:anim calcmode="lin" valueType="num">
                                      <p:cBhvr additive="base">
                                        <p:cTn id="13" dur="500" fill="hold"/>
                                        <p:tgtEl>
                                          <p:spTgt spid="747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47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4755">
                                            <p:txEl>
                                              <p:pRg st="2" end="2"/>
                                            </p:txEl>
                                          </p:spTgt>
                                        </p:tgtEl>
                                        <p:attrNameLst>
                                          <p:attrName>style.visibility</p:attrName>
                                        </p:attrNameLst>
                                      </p:cBhvr>
                                      <p:to>
                                        <p:strVal val="visible"/>
                                      </p:to>
                                    </p:set>
                                    <p:anim calcmode="lin" valueType="num">
                                      <p:cBhvr additive="base">
                                        <p:cTn id="19" dur="500" fill="hold"/>
                                        <p:tgtEl>
                                          <p:spTgt spid="747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47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4756"/>
                                        </p:tgtEl>
                                        <p:attrNameLst>
                                          <p:attrName>style.visibility</p:attrName>
                                        </p:attrNameLst>
                                      </p:cBhvr>
                                      <p:to>
                                        <p:strVal val="visible"/>
                                      </p:to>
                                    </p:set>
                                    <p:animEffect transition="in" filter="dissolve">
                                      <p:cBhvr>
                                        <p:cTn id="25" dur="500"/>
                                        <p:tgtEl>
                                          <p:spTgt spid="74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0BC169D1-A7AF-44B4-AF86-155EAF155A0D}"/>
              </a:ext>
            </a:extLst>
          </p:cNvPr>
          <p:cNvSpPr>
            <a:spLocks noGrp="1" noChangeArrowheads="1"/>
          </p:cNvSpPr>
          <p:nvPr>
            <p:ph type="ctrTitle"/>
          </p:nvPr>
        </p:nvSpPr>
        <p:spPr>
          <a:xfrm>
            <a:off x="2570922" y="3962400"/>
            <a:ext cx="8839200" cy="1676400"/>
          </a:xfrm>
        </p:spPr>
        <p:txBody>
          <a:bodyPr/>
          <a:lstStyle/>
          <a:p>
            <a:pPr algn="r">
              <a:defRPr/>
            </a:pPr>
            <a:r>
              <a:rPr lang="en-US" altLang="en-US" sz="9600" dirty="0" err="1">
                <a:latin typeface="Mistral" panose="03090702030407020403" pitchFamily="66" charset="0"/>
              </a:rPr>
              <a:t>Esclavitud</a:t>
            </a:r>
            <a:r>
              <a:rPr lang="en-US" altLang="en-US" sz="9600" dirty="0">
                <a:latin typeface="Mistral" panose="03090702030407020403" pitchFamily="66" charset="0"/>
              </a:rPr>
              <a:t> </a:t>
            </a:r>
            <a:r>
              <a:rPr lang="en-US" altLang="en-US" sz="9600" dirty="0" err="1">
                <a:latin typeface="Mistral" panose="03090702030407020403" pitchFamily="66" charset="0"/>
              </a:rPr>
              <a:t>en</a:t>
            </a:r>
            <a:r>
              <a:rPr lang="en-US" altLang="en-US" sz="9600" dirty="0">
                <a:latin typeface="Mistral" panose="03090702030407020403" pitchFamily="66" charset="0"/>
              </a:rPr>
              <a:t> </a:t>
            </a:r>
            <a:r>
              <a:rPr lang="en-US" altLang="en-US" sz="9600" dirty="0" err="1">
                <a:latin typeface="Mistral" panose="03090702030407020403" pitchFamily="66" charset="0"/>
              </a:rPr>
              <a:t>Egipto</a:t>
            </a:r>
            <a:endParaRPr lang="en-US" altLang="en-US" sz="9600" dirty="0">
              <a:latin typeface="Mistral" panose="03090702030407020403" pitchFamily="66" charset="0"/>
            </a:endParaRPr>
          </a:p>
        </p:txBody>
      </p:sp>
    </p:spTree>
    <p:extLst>
      <p:ext uri="{BB962C8B-B14F-4D97-AF65-F5344CB8AC3E}">
        <p14:creationId xmlns:p14="http://schemas.microsoft.com/office/powerpoint/2010/main" val="3949332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D833C-FDB9-4AB7-9E5C-2D0A362C4BA0}"/>
              </a:ext>
            </a:extLst>
          </p:cNvPr>
          <p:cNvSpPr>
            <a:spLocks noGrp="1"/>
          </p:cNvSpPr>
          <p:nvPr>
            <p:ph type="title"/>
          </p:nvPr>
        </p:nvSpPr>
        <p:spPr/>
        <p:txBody>
          <a:bodyPr>
            <a:noAutofit/>
          </a:bodyPr>
          <a:lstStyle/>
          <a:p>
            <a:r>
              <a:rPr lang="en-US" sz="4000" dirty="0">
                <a:solidFill>
                  <a:srgbClr val="C00000"/>
                </a:solidFill>
                <a:effectLst>
                  <a:outerShdw blurRad="38100" dist="38100" dir="2700000" algn="tl">
                    <a:srgbClr val="000000">
                      <a:alpha val="43137"/>
                    </a:srgbClr>
                  </a:outerShdw>
                </a:effectLst>
              </a:rPr>
              <a:t>LOS HICSOS</a:t>
            </a:r>
          </a:p>
        </p:txBody>
      </p:sp>
      <p:sp>
        <p:nvSpPr>
          <p:cNvPr id="3" name="Content Placeholder 2">
            <a:extLst>
              <a:ext uri="{FF2B5EF4-FFF2-40B4-BE49-F238E27FC236}">
                <a16:creationId xmlns:a16="http://schemas.microsoft.com/office/drawing/2014/main" id="{694E086C-01B4-4BB4-9032-FE826C7C8EEE}"/>
              </a:ext>
            </a:extLst>
          </p:cNvPr>
          <p:cNvSpPr>
            <a:spLocks noGrp="1"/>
          </p:cNvSpPr>
          <p:nvPr>
            <p:ph idx="1"/>
          </p:nvPr>
        </p:nvSpPr>
        <p:spPr>
          <a:xfrm>
            <a:off x="838200" y="1301917"/>
            <a:ext cx="11030680" cy="5419558"/>
          </a:xfrm>
        </p:spPr>
        <p:txBody>
          <a:bodyPr>
            <a:normAutofit/>
          </a:bodyPr>
          <a:lstStyle/>
          <a:p>
            <a:pPr marL="0" indent="0">
              <a:buNone/>
            </a:pPr>
            <a:r>
              <a:rPr lang="es-419" sz="2800" b="1" dirty="0">
                <a:solidFill>
                  <a:srgbClr val="FF0000"/>
                </a:solidFill>
                <a:effectLst>
                  <a:outerShdw blurRad="38100" dist="38100" dir="2700000" algn="tl">
                    <a:srgbClr val="000000">
                      <a:alpha val="43137"/>
                    </a:srgbClr>
                  </a:outerShdw>
                </a:effectLst>
              </a:rPr>
              <a:t>Para comprender el cambio entre el descenso de Jacob a Egipto como hombre de recursos y la reducción de sus descendientes a esclavos, uno debe saber algo de la historia egipcia</a:t>
            </a:r>
            <a:r>
              <a:rPr lang="en-US" sz="2800" b="1" dirty="0">
                <a:solidFill>
                  <a:srgbClr val="FF0000"/>
                </a:solidFill>
                <a:effectLst>
                  <a:outerShdw blurRad="38100" dist="38100" dir="2700000" algn="tl">
                    <a:srgbClr val="000000">
                      <a:alpha val="43137"/>
                    </a:srgbClr>
                  </a:outerShdw>
                </a:effectLst>
              </a:rPr>
              <a:t>.</a:t>
            </a:r>
          </a:p>
          <a:p>
            <a:r>
              <a:rPr lang="es-419" sz="2400" i="1" dirty="0"/>
              <a:t>Los semíticos comenzaron a aumentar drásticamente en Egipto durante la dinastía XII (siglo XX a. C.), y algunos semitas alcanzaron niveles de poder oficial.</a:t>
            </a:r>
          </a:p>
          <a:p>
            <a:r>
              <a:rPr lang="es-419" sz="2400" i="1" dirty="0"/>
              <a:t>En el siglo XVII a. C., todo Egipto había quedado bajo el dominio de estos extranjeros, que trasladaron la capital al delta oriental y gobernaron durante aproximadamente un siglo (llamado "el segundo período intermedio").</a:t>
            </a:r>
          </a:p>
          <a:p>
            <a:r>
              <a:rPr lang="es-419" sz="2400" i="1" dirty="0"/>
              <a:t>Naturalmente, los hicsos serían más favorables a que otros semitas se reubicaran en Egipto, y es probable que la familia de Jacob descendiera a Egipto durante este período.</a:t>
            </a:r>
            <a:endParaRPr lang="en-US" sz="2400" i="1" dirty="0"/>
          </a:p>
        </p:txBody>
      </p:sp>
      <p:sp>
        <p:nvSpPr>
          <p:cNvPr id="4" name="Slide Number Placeholder 3">
            <a:extLst>
              <a:ext uri="{FF2B5EF4-FFF2-40B4-BE49-F238E27FC236}">
                <a16:creationId xmlns:a16="http://schemas.microsoft.com/office/drawing/2014/main" id="{7E51494A-5F9B-4433-ABC9-46DA590CDD73}"/>
              </a:ext>
            </a:extLst>
          </p:cNvPr>
          <p:cNvSpPr>
            <a:spLocks noGrp="1"/>
          </p:cNvSpPr>
          <p:nvPr>
            <p:ph type="sldNum" sz="quarter" idx="12"/>
          </p:nvPr>
        </p:nvSpPr>
        <p:spPr/>
        <p:txBody>
          <a:bodyPr/>
          <a:lstStyle/>
          <a:p>
            <a:fld id="{45C00377-489B-40EC-B059-26BDDD2E89B9}" type="slidenum">
              <a:rPr lang="en-US" smtClean="0"/>
              <a:pPr/>
              <a:t>27</a:t>
            </a:fld>
            <a:endParaRPr lang="en-US" dirty="0"/>
          </a:p>
        </p:txBody>
      </p:sp>
    </p:spTree>
    <p:extLst>
      <p:ext uri="{BB962C8B-B14F-4D97-AF65-F5344CB8AC3E}">
        <p14:creationId xmlns:p14="http://schemas.microsoft.com/office/powerpoint/2010/main" val="291179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AFB100F-87A5-452E-93D5-DE5EDCF567E4}"/>
              </a:ext>
            </a:extLst>
          </p:cNvPr>
          <p:cNvSpPr>
            <a:spLocks noGrp="1"/>
          </p:cNvSpPr>
          <p:nvPr>
            <p:ph type="sldNum" sz="quarter" idx="12"/>
          </p:nvPr>
        </p:nvSpPr>
        <p:spPr/>
        <p:txBody>
          <a:bodyPr/>
          <a:lstStyle/>
          <a:p>
            <a:pPr>
              <a:defRPr/>
            </a:pPr>
            <a:fld id="{3B3F2A6E-A40A-4D8B-8760-9AB1983CC726}" type="slidenum">
              <a:rPr lang="en-US" altLang="en-US"/>
              <a:pPr>
                <a:defRPr/>
              </a:pPr>
              <a:t>28</a:t>
            </a:fld>
            <a:endParaRPr lang="en-US" altLang="en-US"/>
          </a:p>
        </p:txBody>
      </p:sp>
      <p:sp>
        <p:nvSpPr>
          <p:cNvPr id="417794" name="Rectangle 2">
            <a:extLst>
              <a:ext uri="{FF2B5EF4-FFF2-40B4-BE49-F238E27FC236}">
                <a16:creationId xmlns:a16="http://schemas.microsoft.com/office/drawing/2014/main" id="{57D1B165-1F99-4E2F-92FF-53E17BFF18DD}"/>
              </a:ext>
            </a:extLst>
          </p:cNvPr>
          <p:cNvSpPr>
            <a:spLocks noGrp="1" noChangeArrowheads="1"/>
          </p:cNvSpPr>
          <p:nvPr>
            <p:ph type="title"/>
          </p:nvPr>
        </p:nvSpPr>
        <p:spPr>
          <a:xfrm>
            <a:off x="838200" y="434340"/>
            <a:ext cx="10515600" cy="1309071"/>
          </a:xfrm>
        </p:spPr>
        <p:txBody>
          <a:bodyPr>
            <a:noAutofit/>
          </a:bodyPr>
          <a:lstStyle/>
          <a:p>
            <a:pPr>
              <a:defRPr/>
            </a:pPr>
            <a:r>
              <a:rPr lang="es-419" altLang="en-US" sz="4000" dirty="0">
                <a:solidFill>
                  <a:srgbClr val="FF6600"/>
                </a:solidFill>
                <a:effectLst>
                  <a:outerShdw blurRad="38100" dist="38100" dir="2700000" algn="tl">
                    <a:srgbClr val="000000">
                      <a:alpha val="43137"/>
                    </a:srgbClr>
                  </a:outerShdw>
                </a:effectLst>
                <a:latin typeface="Eras Demi ITC" pitchFamily="34" charset="0"/>
              </a:rPr>
              <a:t>El faraón que no conocía a José (1: 8-22)</a:t>
            </a:r>
            <a:endParaRPr lang="en-US" altLang="en-US" sz="4000" dirty="0">
              <a:solidFill>
                <a:srgbClr val="FF6600"/>
              </a:solidFill>
              <a:effectLst>
                <a:outerShdw blurRad="38100" dist="38100" dir="2700000" algn="tl">
                  <a:srgbClr val="000000">
                    <a:alpha val="43137"/>
                  </a:srgbClr>
                </a:outerShdw>
              </a:effectLst>
              <a:latin typeface="Eras Demi ITC" pitchFamily="34" charset="0"/>
            </a:endParaRPr>
          </a:p>
        </p:txBody>
      </p:sp>
      <p:sp>
        <p:nvSpPr>
          <p:cNvPr id="417795" name="Rectangle 3">
            <a:extLst>
              <a:ext uri="{FF2B5EF4-FFF2-40B4-BE49-F238E27FC236}">
                <a16:creationId xmlns:a16="http://schemas.microsoft.com/office/drawing/2014/main" id="{517DA6AC-8CFF-4E24-AD8A-1DAAE7176193}"/>
              </a:ext>
            </a:extLst>
          </p:cNvPr>
          <p:cNvSpPr>
            <a:spLocks noGrp="1" noChangeArrowheads="1"/>
          </p:cNvSpPr>
          <p:nvPr>
            <p:ph type="body" idx="1"/>
          </p:nvPr>
        </p:nvSpPr>
        <p:spPr>
          <a:xfrm>
            <a:off x="838200" y="1922799"/>
            <a:ext cx="10515600" cy="4798676"/>
          </a:xfrm>
        </p:spPr>
        <p:txBody>
          <a:bodyPr>
            <a:normAutofit fontScale="92500" lnSpcReduction="10000"/>
          </a:bodyPr>
          <a:lstStyle/>
          <a:p>
            <a:pPr>
              <a:buNone/>
              <a:defRPr/>
            </a:pPr>
            <a:r>
              <a:rPr lang="es-419" altLang="en-US" sz="2800" b="1" dirty="0">
                <a:solidFill>
                  <a:srgbClr val="002060"/>
                </a:solidFill>
                <a:latin typeface="Comic Sans MS" panose="030F0702030302020204" pitchFamily="66" charset="0"/>
              </a:rPr>
              <a:t>Los hicsos (gobernantes asiáticos) fueron resentidos como usurpadores y finalmente fueron expulsados ​​de Egipto por </a:t>
            </a:r>
            <a:r>
              <a:rPr lang="es-419" altLang="en-US" sz="2800" b="1" dirty="0" err="1">
                <a:solidFill>
                  <a:srgbClr val="002060"/>
                </a:solidFill>
                <a:latin typeface="Comic Sans MS" panose="030F0702030302020204" pitchFamily="66" charset="0"/>
              </a:rPr>
              <a:t>Ahmose</a:t>
            </a:r>
            <a:r>
              <a:rPr lang="es-419" altLang="en-US" sz="2800" b="1" dirty="0">
                <a:solidFill>
                  <a:srgbClr val="002060"/>
                </a:solidFill>
                <a:latin typeface="Comic Sans MS" panose="030F0702030302020204" pitchFamily="66" charset="0"/>
              </a:rPr>
              <a:t> I, quien se convirtió en el primer faraón de la XVIII dinastía.</a:t>
            </a:r>
          </a:p>
          <a:p>
            <a:pPr>
              <a:defRPr/>
            </a:pPr>
            <a:r>
              <a:rPr lang="es-419" altLang="en-US" sz="2400" i="1" dirty="0">
                <a:latin typeface="Comic Sans MS" panose="030F0702030302020204" pitchFamily="66" charset="0"/>
              </a:rPr>
              <a:t>Con toda probabilidad, fue la XVIII dinastía de egipcios nativos que “no conocían a José” ni a su familia (mientras que los gobernantes asiáticos anteriores habían sido favorables).</a:t>
            </a:r>
          </a:p>
          <a:p>
            <a:pPr>
              <a:defRPr/>
            </a:pPr>
            <a:r>
              <a:rPr lang="es-419" altLang="en-US" sz="2400" i="1" dirty="0">
                <a:latin typeface="Comic Sans MS" panose="030F0702030302020204" pitchFamily="66" charset="0"/>
              </a:rPr>
              <a:t>Ellos fueron los fundadores de "El Nuevo Reino".</a:t>
            </a:r>
          </a:p>
          <a:p>
            <a:pPr>
              <a:defRPr/>
            </a:pPr>
            <a:r>
              <a:rPr lang="es-419" altLang="en-US" sz="2400" i="1" dirty="0">
                <a:latin typeface="Comic Sans MS" panose="030F0702030302020204" pitchFamily="66" charset="0"/>
              </a:rPr>
              <a:t>Al no confiar en los extranjeros después del período de los hicsos, los gobernantes egipcios nativos habrían sido los que probablemente esclavizaron a los semitas que vivían en Egipto.</a:t>
            </a:r>
            <a:endParaRPr lang="en-US"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17795">
                                            <p:txEl>
                                              <p:pRg st="0" end="0"/>
                                            </p:txEl>
                                          </p:spTgt>
                                        </p:tgtEl>
                                        <p:attrNameLst>
                                          <p:attrName>style.visibility</p:attrName>
                                        </p:attrNameLst>
                                      </p:cBhvr>
                                      <p:to>
                                        <p:strVal val="visible"/>
                                      </p:to>
                                    </p:set>
                                    <p:anim calcmode="lin" valueType="num">
                                      <p:cBhvr additive="base">
                                        <p:cTn id="7" dur="500" fill="hold"/>
                                        <p:tgtEl>
                                          <p:spTgt spid="417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77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17795">
                                            <p:txEl>
                                              <p:pRg st="1" end="1"/>
                                            </p:txEl>
                                          </p:spTgt>
                                        </p:tgtEl>
                                        <p:attrNameLst>
                                          <p:attrName>style.visibility</p:attrName>
                                        </p:attrNameLst>
                                      </p:cBhvr>
                                      <p:to>
                                        <p:strVal val="visible"/>
                                      </p:to>
                                    </p:set>
                                    <p:anim calcmode="lin" valueType="num">
                                      <p:cBhvr additive="base">
                                        <p:cTn id="13" dur="500" fill="hold"/>
                                        <p:tgtEl>
                                          <p:spTgt spid="4177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77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17795">
                                            <p:txEl>
                                              <p:pRg st="2" end="2"/>
                                            </p:txEl>
                                          </p:spTgt>
                                        </p:tgtEl>
                                        <p:attrNameLst>
                                          <p:attrName>style.visibility</p:attrName>
                                        </p:attrNameLst>
                                      </p:cBhvr>
                                      <p:to>
                                        <p:strVal val="visible"/>
                                      </p:to>
                                    </p:set>
                                    <p:anim calcmode="lin" valueType="num">
                                      <p:cBhvr additive="base">
                                        <p:cTn id="19" dur="500" fill="hold"/>
                                        <p:tgtEl>
                                          <p:spTgt spid="4177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779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pic>
        <p:nvPicPr>
          <p:cNvPr id="107522" name="Picture 2" descr="ESN19">
            <a:extLst>
              <a:ext uri="{FF2B5EF4-FFF2-40B4-BE49-F238E27FC236}">
                <a16:creationId xmlns:a16="http://schemas.microsoft.com/office/drawing/2014/main" id="{729A2C8F-3866-422E-B323-99C3F8494E4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3">
            <a:extLst>
              <a:ext uri="{FF2B5EF4-FFF2-40B4-BE49-F238E27FC236}">
                <a16:creationId xmlns:a16="http://schemas.microsoft.com/office/drawing/2014/main" id="{31A46549-F470-4809-8E36-6686D11F216E}"/>
              </a:ext>
            </a:extLst>
          </p:cNvPr>
          <p:cNvSpPr txBox="1">
            <a:spLocks noChangeArrowheads="1"/>
          </p:cNvSpPr>
          <p:nvPr/>
        </p:nvSpPr>
        <p:spPr bwMode="auto">
          <a:xfrm>
            <a:off x="1524000" y="6019801"/>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a:spcBef>
                <a:spcPct val="50000"/>
              </a:spcBef>
              <a:buClrTx/>
              <a:buSzTx/>
              <a:buNone/>
            </a:pPr>
            <a:r>
              <a:rPr lang="es-419" altLang="en-US" sz="2000" b="1" dirty="0">
                <a:latin typeface="Tahoma" panose="020B0604030504040204" pitchFamily="34" charset="0"/>
              </a:rPr>
              <a:t>Tallada en la cara de un alto acantilado está la representación de un capataz egipcio golpeando a un prisionero asiático.</a:t>
            </a:r>
            <a:endParaRPr lang="en-US" altLang="en-US" sz="2000" b="1" dirty="0">
              <a:latin typeface="Tahoma" panose="020B0604030504040204" pitchFamily="34" charset="0"/>
            </a:endParaRPr>
          </a:p>
        </p:txBody>
      </p:sp>
      <p:sp>
        <p:nvSpPr>
          <p:cNvPr id="2" name="Slide Number Placeholder 1">
            <a:extLst>
              <a:ext uri="{FF2B5EF4-FFF2-40B4-BE49-F238E27FC236}">
                <a16:creationId xmlns:a16="http://schemas.microsoft.com/office/drawing/2014/main" id="{45A1754E-5F8E-40AF-A16B-178CFA5A84C7}"/>
              </a:ext>
            </a:extLst>
          </p:cNvPr>
          <p:cNvSpPr>
            <a:spLocks noGrp="1"/>
          </p:cNvSpPr>
          <p:nvPr>
            <p:ph type="sldNum" sz="quarter" idx="11"/>
          </p:nvPr>
        </p:nvSpPr>
        <p:spPr/>
        <p:txBody>
          <a:bodyPr/>
          <a:lstStyle/>
          <a:p>
            <a:fld id="{45C00377-489B-40EC-B059-26BDDD2E89B9}" type="slidenum">
              <a:rPr lang="en-US" smtClean="0"/>
              <a:pPr/>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BDEDD31-6F60-412D-9E40-AC1F48E70FF8}"/>
              </a:ext>
            </a:extLst>
          </p:cNvPr>
          <p:cNvSpPr>
            <a:spLocks noGrp="1"/>
          </p:cNvSpPr>
          <p:nvPr>
            <p:ph type="sldNum" sz="quarter" idx="12"/>
          </p:nvPr>
        </p:nvSpPr>
        <p:spPr/>
        <p:txBody>
          <a:bodyPr/>
          <a:lstStyle/>
          <a:p>
            <a:pPr>
              <a:defRPr/>
            </a:pPr>
            <a:fld id="{0FBB21AF-B431-4805-B78F-F91089B54A2E}" type="slidenum">
              <a:rPr lang="en-US" altLang="en-US"/>
              <a:pPr>
                <a:defRPr/>
              </a:pPr>
              <a:t>3</a:t>
            </a:fld>
            <a:endParaRPr lang="en-US" altLang="en-US" dirty="0"/>
          </a:p>
        </p:txBody>
      </p:sp>
      <p:sp>
        <p:nvSpPr>
          <p:cNvPr id="415746" name="Rectangle 2">
            <a:extLst>
              <a:ext uri="{FF2B5EF4-FFF2-40B4-BE49-F238E27FC236}">
                <a16:creationId xmlns:a16="http://schemas.microsoft.com/office/drawing/2014/main" id="{E384E6D0-567D-4F24-90B1-07CCBE6E22E6}"/>
              </a:ext>
            </a:extLst>
          </p:cNvPr>
          <p:cNvSpPr>
            <a:spLocks noGrp="1" noChangeArrowheads="1"/>
          </p:cNvSpPr>
          <p:nvPr>
            <p:ph type="title"/>
          </p:nvPr>
        </p:nvSpPr>
        <p:spPr>
          <a:xfrm>
            <a:off x="838200" y="877308"/>
            <a:ext cx="10515600" cy="637198"/>
          </a:xfrm>
        </p:spPr>
        <p:txBody>
          <a:bodyPr>
            <a:noAutofit/>
          </a:bodyPr>
          <a:lstStyle/>
          <a:p>
            <a:pPr eaLnBrk="1" hangingPunct="1">
              <a:defRPr/>
            </a:pPr>
            <a:r>
              <a:rPr lang="en-US" altLang="en-US" sz="4000" dirty="0">
                <a:solidFill>
                  <a:srgbClr val="FF6600"/>
                </a:solidFill>
                <a:effectLst>
                  <a:outerShdw blurRad="38100" dist="38100" dir="2700000" algn="tl">
                    <a:srgbClr val="000000">
                      <a:alpha val="43137"/>
                    </a:srgbClr>
                  </a:outerShdw>
                </a:effectLst>
                <a:latin typeface="Eras Demi ITC" pitchFamily="34" charset="0"/>
              </a:rPr>
              <a:t>El </a:t>
            </a:r>
            <a:r>
              <a:rPr lang="en-US" altLang="en-US" sz="4000" dirty="0" err="1">
                <a:solidFill>
                  <a:srgbClr val="FF6600"/>
                </a:solidFill>
                <a:effectLst>
                  <a:outerShdw blurRad="38100" dist="38100" dir="2700000" algn="tl">
                    <a:srgbClr val="000000">
                      <a:alpha val="43137"/>
                    </a:srgbClr>
                  </a:outerShdw>
                </a:effectLst>
                <a:latin typeface="Eras Demi ITC" pitchFamily="34" charset="0"/>
              </a:rPr>
              <a:t>Título</a:t>
            </a:r>
            <a:endParaRPr lang="en-US" altLang="en-US" sz="4000" dirty="0">
              <a:solidFill>
                <a:srgbClr val="FF6600"/>
              </a:solidFill>
              <a:effectLst>
                <a:outerShdw blurRad="38100" dist="38100" dir="2700000" algn="tl">
                  <a:srgbClr val="000000">
                    <a:alpha val="43137"/>
                  </a:srgbClr>
                </a:outerShdw>
              </a:effectLst>
              <a:latin typeface="Eras Demi ITC" pitchFamily="34" charset="0"/>
            </a:endParaRPr>
          </a:p>
        </p:txBody>
      </p:sp>
      <p:sp>
        <p:nvSpPr>
          <p:cNvPr id="415747" name="Rectangle 3">
            <a:extLst>
              <a:ext uri="{FF2B5EF4-FFF2-40B4-BE49-F238E27FC236}">
                <a16:creationId xmlns:a16="http://schemas.microsoft.com/office/drawing/2014/main" id="{B6B3CE37-C759-4F43-8627-BFB11B715F07}"/>
              </a:ext>
            </a:extLst>
          </p:cNvPr>
          <p:cNvSpPr>
            <a:spLocks noGrp="1" noChangeArrowheads="1"/>
          </p:cNvSpPr>
          <p:nvPr>
            <p:ph type="body" idx="1"/>
          </p:nvPr>
        </p:nvSpPr>
        <p:spPr/>
        <p:txBody>
          <a:bodyPr>
            <a:normAutofit/>
          </a:bodyPr>
          <a:lstStyle/>
          <a:p>
            <a:pPr eaLnBrk="1" hangingPunct="1">
              <a:buFont typeface="Wingdings" panose="05000000000000000000" pitchFamily="2" charset="2"/>
              <a:buNone/>
              <a:defRPr/>
            </a:pPr>
            <a:r>
              <a:rPr lang="en-US" altLang="en-US" sz="2800" b="1" dirty="0">
                <a:solidFill>
                  <a:srgbClr val="002060"/>
                </a:solidFill>
                <a:latin typeface="Comic Sans MS" panose="030F0702030302020204" pitchFamily="66" charset="0"/>
              </a:rPr>
              <a:t>El </a:t>
            </a:r>
            <a:r>
              <a:rPr lang="en-US" altLang="en-US" sz="2800" b="1" dirty="0" err="1">
                <a:solidFill>
                  <a:srgbClr val="002060"/>
                </a:solidFill>
                <a:latin typeface="Comic Sans MS" panose="030F0702030302020204" pitchFamily="66" charset="0"/>
              </a:rPr>
              <a:t>término</a:t>
            </a:r>
            <a:r>
              <a:rPr lang="en-US" altLang="en-US" sz="2800" b="1" dirty="0">
                <a:solidFill>
                  <a:srgbClr val="002060"/>
                </a:solidFill>
                <a:latin typeface="Comic Sans MS" panose="030F0702030302020204" pitchFamily="66" charset="0"/>
              </a:rPr>
              <a:t> Griego </a:t>
            </a:r>
            <a:r>
              <a:rPr lang="en-US" altLang="en-US" sz="3600" b="1" dirty="0" err="1">
                <a:solidFill>
                  <a:srgbClr val="002060"/>
                </a:solidFill>
                <a:latin typeface="Greekth" panose="02020803070505020304" pitchFamily="18" charset="0"/>
              </a:rPr>
              <a:t>e@codoj</a:t>
            </a:r>
            <a:r>
              <a:rPr lang="en-US" altLang="en-US" sz="3600" b="1" dirty="0">
                <a:solidFill>
                  <a:srgbClr val="002060"/>
                </a:solidFill>
                <a:latin typeface="Comic Sans MS" panose="030F0702030302020204" pitchFamily="66" charset="0"/>
              </a:rPr>
              <a:t> </a:t>
            </a:r>
            <a:r>
              <a:rPr lang="en-US" altLang="en-US" sz="2800" b="1" dirty="0">
                <a:solidFill>
                  <a:srgbClr val="002060"/>
                </a:solidFill>
                <a:latin typeface="Comic Sans MS" panose="030F0702030302020204" pitchFamily="66" charset="0"/>
              </a:rPr>
              <a:t>(= el </a:t>
            </a:r>
            <a:r>
              <a:rPr lang="en-US" altLang="en-US" sz="2800" b="1" dirty="0" err="1">
                <a:solidFill>
                  <a:srgbClr val="002060"/>
                </a:solidFill>
                <a:latin typeface="Comic Sans MS" panose="030F0702030302020204" pitchFamily="66" charset="0"/>
              </a:rPr>
              <a:t>camino</a:t>
            </a:r>
            <a:r>
              <a:rPr lang="en-US" altLang="en-US" sz="2800" b="1" dirty="0">
                <a:solidFill>
                  <a:srgbClr val="002060"/>
                </a:solidFill>
                <a:latin typeface="Comic Sans MS" panose="030F0702030302020204" pitchFamily="66" charset="0"/>
              </a:rPr>
              <a:t> de </a:t>
            </a:r>
            <a:r>
              <a:rPr lang="en-US" altLang="en-US" sz="2800" b="1" dirty="0" err="1">
                <a:solidFill>
                  <a:srgbClr val="002060"/>
                </a:solidFill>
                <a:latin typeface="Comic Sans MS" panose="030F0702030302020204" pitchFamily="66" charset="0"/>
              </a:rPr>
              <a:t>salida</a:t>
            </a:r>
            <a:r>
              <a:rPr lang="en-US" altLang="en-US" sz="2800" b="1" dirty="0">
                <a:solidFill>
                  <a:srgbClr val="002060"/>
                </a:solidFill>
                <a:latin typeface="Comic Sans MS" panose="030F0702030302020204" pitchFamily="66" charset="0"/>
              </a:rPr>
              <a:t>) se </a:t>
            </a:r>
            <a:r>
              <a:rPr lang="en-US" altLang="en-US" sz="2800" b="1" dirty="0" err="1">
                <a:solidFill>
                  <a:srgbClr val="002060"/>
                </a:solidFill>
                <a:latin typeface="Comic Sans MS" panose="030F0702030302020204" pitchFamily="66" charset="0"/>
              </a:rPr>
              <a:t>convierte</a:t>
            </a:r>
            <a:r>
              <a:rPr lang="en-US" altLang="en-US" sz="2800" b="1" dirty="0">
                <a:solidFill>
                  <a:srgbClr val="002060"/>
                </a:solidFill>
                <a:latin typeface="Comic Sans MS" panose="030F0702030302020204" pitchFamily="66" charset="0"/>
              </a:rPr>
              <a:t> </a:t>
            </a:r>
            <a:r>
              <a:rPr lang="en-US" altLang="en-US" sz="2800" b="1" dirty="0" err="1">
                <a:solidFill>
                  <a:srgbClr val="002060"/>
                </a:solidFill>
                <a:latin typeface="Comic Sans MS" panose="030F0702030302020204" pitchFamily="66" charset="0"/>
              </a:rPr>
              <a:t>en</a:t>
            </a:r>
            <a:r>
              <a:rPr lang="en-US" altLang="en-US" sz="2800" b="1" dirty="0">
                <a:solidFill>
                  <a:srgbClr val="002060"/>
                </a:solidFill>
                <a:latin typeface="Comic Sans MS" panose="030F0702030302020204" pitchFamily="66" charset="0"/>
              </a:rPr>
              <a:t> el </a:t>
            </a:r>
            <a:r>
              <a:rPr lang="en-US" altLang="en-US" sz="2800" b="1" dirty="0" err="1">
                <a:solidFill>
                  <a:srgbClr val="002060"/>
                </a:solidFill>
                <a:latin typeface="Comic Sans MS" panose="030F0702030302020204" pitchFamily="66" charset="0"/>
              </a:rPr>
              <a:t>título</a:t>
            </a:r>
            <a:r>
              <a:rPr lang="en-US" altLang="en-US" sz="2800" b="1" dirty="0">
                <a:solidFill>
                  <a:srgbClr val="002060"/>
                </a:solidFill>
                <a:latin typeface="Comic Sans MS" panose="030F0702030302020204" pitchFamily="66" charset="0"/>
              </a:rPr>
              <a:t> del Segundo </a:t>
            </a:r>
            <a:r>
              <a:rPr lang="en-US" altLang="en-US" sz="2800" b="1" dirty="0" err="1">
                <a:solidFill>
                  <a:srgbClr val="002060"/>
                </a:solidFill>
                <a:latin typeface="Comic Sans MS" panose="030F0702030302020204" pitchFamily="66" charset="0"/>
              </a:rPr>
              <a:t>rollo</a:t>
            </a:r>
            <a:r>
              <a:rPr lang="en-US" altLang="en-US" sz="2800" b="1" dirty="0">
                <a:solidFill>
                  <a:srgbClr val="002060"/>
                </a:solidFill>
                <a:latin typeface="Comic Sans MS" panose="030F0702030302020204" pitchFamily="66" charset="0"/>
              </a:rPr>
              <a:t> de la Torah </a:t>
            </a:r>
            <a:r>
              <a:rPr lang="en-US" altLang="en-US" sz="2800" b="1" dirty="0" err="1">
                <a:solidFill>
                  <a:srgbClr val="002060"/>
                </a:solidFill>
                <a:latin typeface="Comic Sans MS" panose="030F0702030302020204" pitchFamily="66" charset="0"/>
              </a:rPr>
              <a:t>en</a:t>
            </a:r>
            <a:r>
              <a:rPr lang="en-US" altLang="en-US" sz="2800" b="1" dirty="0">
                <a:solidFill>
                  <a:srgbClr val="002060"/>
                </a:solidFill>
                <a:latin typeface="Comic Sans MS" panose="030F0702030302020204" pitchFamily="66" charset="0"/>
              </a:rPr>
              <a:t> la Biblia </a:t>
            </a:r>
            <a:r>
              <a:rPr lang="en-US" altLang="en-US" sz="2800" b="1" dirty="0" err="1">
                <a:solidFill>
                  <a:srgbClr val="002060"/>
                </a:solidFill>
                <a:latin typeface="Comic Sans MS" panose="030F0702030302020204" pitchFamily="66" charset="0"/>
              </a:rPr>
              <a:t>en</a:t>
            </a:r>
            <a:r>
              <a:rPr lang="en-US" altLang="en-US" sz="2800" b="1" dirty="0">
                <a:solidFill>
                  <a:srgbClr val="002060"/>
                </a:solidFill>
                <a:latin typeface="Comic Sans MS" panose="030F0702030302020204" pitchFamily="66" charset="0"/>
              </a:rPr>
              <a:t> </a:t>
            </a:r>
            <a:r>
              <a:rPr lang="en-US" altLang="en-US" sz="2800" b="1" dirty="0" err="1">
                <a:solidFill>
                  <a:srgbClr val="002060"/>
                </a:solidFill>
                <a:latin typeface="Comic Sans MS" panose="030F0702030302020204" pitchFamily="66" charset="0"/>
              </a:rPr>
              <a:t>español</a:t>
            </a:r>
            <a:r>
              <a:rPr lang="en-US" altLang="en-US" sz="2800" b="1" dirty="0">
                <a:solidFill>
                  <a:srgbClr val="002060"/>
                </a:solidFill>
                <a:latin typeface="Comic Sans MS" panose="030F0702030302020204" pitchFamily="66" charset="0"/>
              </a:rPr>
              <a:t>.</a:t>
            </a:r>
          </a:p>
          <a:p>
            <a:pPr>
              <a:defRPr/>
            </a:pPr>
            <a:r>
              <a:rPr lang="en-US" altLang="en-US" sz="2400" i="1" dirty="0">
                <a:latin typeface="Comic Sans MS" panose="030F0702030302020204" pitchFamily="66" charset="0"/>
              </a:rPr>
              <a:t>El </a:t>
            </a:r>
            <a:r>
              <a:rPr lang="en-US" altLang="en-US" sz="2400" i="1" dirty="0" err="1">
                <a:latin typeface="Comic Sans MS" panose="030F0702030302020204" pitchFamily="66" charset="0"/>
              </a:rPr>
              <a:t>título</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Hebreo</a:t>
            </a:r>
            <a:r>
              <a:rPr lang="en-US" altLang="en-US" sz="2400" i="1" dirty="0">
                <a:latin typeface="Comic Sans MS" panose="030F0702030302020204" pitchFamily="66" charset="0"/>
              </a:rPr>
              <a:t> es </a:t>
            </a:r>
            <a:r>
              <a:rPr lang="en-US" sz="2400" dirty="0" err="1">
                <a:latin typeface="HebrewTh" pitchFamily="2" charset="0"/>
              </a:rPr>
              <a:t>tOmw</a:t>
            </a:r>
            <a:r>
              <a:rPr lang="en-US" sz="2400" dirty="0">
                <a:latin typeface="HebrewTh" pitchFamily="2" charset="0"/>
              </a:rPr>
              <a:t>; hl.,xev4</a:t>
            </a:r>
            <a:r>
              <a:rPr lang="en-US" sz="2400" dirty="0">
                <a:latin typeface="Comic Sans MS" panose="030F0702030302020204" pitchFamily="66" charset="0"/>
              </a:rPr>
              <a:t> (= Y </a:t>
            </a:r>
            <a:r>
              <a:rPr lang="en-US" sz="2400" dirty="0" err="1">
                <a:latin typeface="Comic Sans MS" panose="030F0702030302020204" pitchFamily="66" charset="0"/>
              </a:rPr>
              <a:t>estos</a:t>
            </a:r>
            <a:r>
              <a:rPr lang="en-US" sz="2400" dirty="0">
                <a:latin typeface="Comic Sans MS" panose="030F0702030302020204" pitchFamily="66" charset="0"/>
              </a:rPr>
              <a:t> son los </a:t>
            </a:r>
            <a:r>
              <a:rPr lang="en-US" sz="2400" dirty="0" err="1">
                <a:latin typeface="Comic Sans MS" panose="030F0702030302020204" pitchFamily="66" charset="0"/>
              </a:rPr>
              <a:t>nombres</a:t>
            </a:r>
            <a:r>
              <a:rPr lang="en-US" sz="2400" i="1" dirty="0">
                <a:latin typeface="Comic Sans MS" panose="030F0702030302020204" pitchFamily="66" charset="0"/>
              </a:rPr>
              <a:t>…)</a:t>
            </a:r>
          </a:p>
          <a:p>
            <a:pPr>
              <a:defRPr/>
            </a:pPr>
            <a:r>
              <a:rPr lang="en-US" altLang="en-US" sz="2400" i="1" dirty="0" err="1">
                <a:latin typeface="Comic Sans MS" panose="030F0702030302020204" pitchFamily="66" charset="0"/>
              </a:rPr>
              <a:t>En</a:t>
            </a:r>
            <a:r>
              <a:rPr lang="en-US" altLang="en-US" sz="2400" i="1" dirty="0">
                <a:latin typeface="Comic Sans MS" panose="030F0702030302020204" pitchFamily="66" charset="0"/>
              </a:rPr>
              <a:t> la </a:t>
            </a:r>
            <a:r>
              <a:rPr lang="en-US" altLang="en-US" sz="2400" i="1" dirty="0" err="1">
                <a:latin typeface="Comic Sans MS" panose="030F0702030302020204" pitchFamily="66" charset="0"/>
              </a:rPr>
              <a:t>Septuaginta</a:t>
            </a:r>
            <a:r>
              <a:rPr lang="en-US" altLang="en-US" sz="2400" i="1" dirty="0">
                <a:latin typeface="Comic Sans MS" panose="030F0702030302020204" pitchFamily="66" charset="0"/>
              </a:rPr>
              <a:t>, el </a:t>
            </a:r>
            <a:r>
              <a:rPr lang="en-US" altLang="en-US" sz="2400" i="1" dirty="0" err="1">
                <a:latin typeface="Comic Sans MS" panose="030F0702030302020204" pitchFamily="66" charset="0"/>
              </a:rPr>
              <a:t>título</a:t>
            </a:r>
            <a:r>
              <a:rPr lang="en-US" altLang="en-US" sz="2400" i="1" dirty="0">
                <a:latin typeface="Comic Sans MS" panose="030F0702030302020204" pitchFamily="66" charset="0"/>
              </a:rPr>
              <a:t> es </a:t>
            </a:r>
            <a:r>
              <a:rPr lang="en-US" altLang="en-US" sz="2400" dirty="0" err="1">
                <a:latin typeface="Greekth" panose="02020803070505020304" pitchFamily="18" charset="0"/>
              </a:rPr>
              <a:t>Exodoj</a:t>
            </a:r>
            <a:r>
              <a:rPr lang="en-US" altLang="en-US" sz="2400" dirty="0">
                <a:latin typeface="Greekth" panose="02020803070505020304" pitchFamily="18" charset="0"/>
              </a:rPr>
              <a:t> Ai]</a:t>
            </a:r>
            <a:r>
              <a:rPr lang="en-US" altLang="en-US" sz="2400" dirty="0" err="1">
                <a:latin typeface="Greekth" panose="02020803070505020304" pitchFamily="18" charset="0"/>
              </a:rPr>
              <a:t>guptou</a:t>
            </a:r>
            <a:r>
              <a:rPr lang="en-US" altLang="en-US" sz="2400" i="1" dirty="0">
                <a:latin typeface="Comic Sans MS" panose="030F0702030302020204" pitchFamily="66" charset="0"/>
              </a:rPr>
              <a:t> (= </a:t>
            </a:r>
            <a:r>
              <a:rPr lang="en-US" altLang="en-US" sz="2400" i="1" dirty="0" err="1">
                <a:latin typeface="Comic Sans MS" panose="030F0702030302020204" pitchFamily="66" charset="0"/>
              </a:rPr>
              <a:t>Éxodo</a:t>
            </a:r>
            <a:r>
              <a:rPr lang="en-US" altLang="en-US" sz="2400" i="1" dirty="0">
                <a:latin typeface="Comic Sans MS" panose="030F0702030302020204" pitchFamily="66" charset="0"/>
              </a:rPr>
              <a:t> de </a:t>
            </a:r>
            <a:r>
              <a:rPr lang="en-US" altLang="en-US" sz="2400" i="1" dirty="0" err="1">
                <a:latin typeface="Comic Sans MS" panose="030F0702030302020204" pitchFamily="66" charset="0"/>
              </a:rPr>
              <a:t>Egipto</a:t>
            </a:r>
            <a:r>
              <a:rPr lang="en-US" altLang="en-US" sz="2400" i="1" dirty="0">
                <a:latin typeface="Comic Sans MS" panose="030F0702030302020204" pitchFamily="66" charset="0"/>
              </a:rPr>
              <a:t>)</a:t>
            </a:r>
          </a:p>
          <a:p>
            <a:pPr>
              <a:defRPr/>
            </a:pPr>
            <a:r>
              <a:rPr lang="en-US" altLang="en-US" sz="2400" i="1" dirty="0">
                <a:latin typeface="Comic Sans MS" panose="030F0702030302020204" pitchFamily="66" charset="0"/>
              </a:rPr>
              <a:t>La </a:t>
            </a:r>
            <a:r>
              <a:rPr lang="en-US" altLang="en-US" sz="2400" i="1" dirty="0" err="1">
                <a:latin typeface="Comic Sans MS" panose="030F0702030302020204" pitchFamily="66" charset="0"/>
              </a:rPr>
              <a:t>Vulgata</a:t>
            </a:r>
            <a:r>
              <a:rPr lang="en-US" altLang="en-US" sz="2400" i="1" dirty="0">
                <a:latin typeface="Comic Sans MS" panose="030F0702030302020204" pitchFamily="66" charset="0"/>
              </a:rPr>
              <a:t> Latina lo </a:t>
            </a:r>
            <a:r>
              <a:rPr lang="en-US" altLang="en-US" sz="2400" i="1" dirty="0" err="1">
                <a:latin typeface="Comic Sans MS" panose="030F0702030302020204" pitchFamily="66" charset="0"/>
              </a:rPr>
              <a:t>acortó</a:t>
            </a:r>
            <a:r>
              <a:rPr lang="en-US" altLang="en-US" sz="2400" i="1" dirty="0">
                <a:latin typeface="Comic Sans MS" panose="030F0702030302020204" pitchFamily="66" charset="0"/>
              </a:rPr>
              <a:t> a </a:t>
            </a:r>
            <a:r>
              <a:rPr lang="en-US" altLang="en-US" sz="2400" i="1" dirty="0" err="1">
                <a:latin typeface="Comic Sans MS" panose="030F0702030302020204" pitchFamily="66" charset="0"/>
              </a:rPr>
              <a:t>simplemente</a:t>
            </a:r>
            <a:r>
              <a:rPr lang="en-US" altLang="en-US" sz="2400" i="1" dirty="0">
                <a:latin typeface="Comic Sans MS" panose="030F0702030302020204" pitchFamily="66" charset="0"/>
              </a:rPr>
              <a:t> </a:t>
            </a:r>
            <a:r>
              <a:rPr lang="en-US" altLang="en-US" sz="2400" b="1" dirty="0" err="1">
                <a:latin typeface="Comic Sans MS" panose="030F0702030302020204" pitchFamily="66" charset="0"/>
              </a:rPr>
              <a:t>Éxodo</a:t>
            </a:r>
            <a:r>
              <a:rPr lang="en-US" altLang="en-US" sz="2400" i="1" dirty="0">
                <a:latin typeface="Comic Sans MS" panose="030F0702030302020204" pitchFamily="66" charset="0"/>
              </a:rPr>
              <a:t>, y de </a:t>
            </a:r>
            <a:r>
              <a:rPr lang="en-US" altLang="en-US" sz="2400" i="1" dirty="0" err="1">
                <a:latin typeface="Comic Sans MS" panose="030F0702030302020204" pitchFamily="66" charset="0"/>
              </a:rPr>
              <a:t>allí</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derivamos</a:t>
            </a:r>
            <a:r>
              <a:rPr lang="en-US" altLang="en-US" sz="2400" i="1" dirty="0">
                <a:latin typeface="Comic Sans MS" panose="030F0702030302020204" pitchFamily="66" charset="0"/>
              </a:rPr>
              <a:t> el </a:t>
            </a:r>
            <a:r>
              <a:rPr lang="en-US" altLang="en-US" sz="2400" i="1" dirty="0" err="1">
                <a:latin typeface="Comic Sans MS" panose="030F0702030302020204" pitchFamily="66" charset="0"/>
              </a:rPr>
              <a:t>título</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español</a:t>
            </a:r>
            <a:r>
              <a:rPr lang="en-US" altLang="en-US" sz="2400" i="1" dirty="0">
                <a:latin typeface="Comic Sans MS" panose="030F0702030302020204"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15747">
                                            <p:txEl>
                                              <p:pRg st="0" end="0"/>
                                            </p:txEl>
                                          </p:spTgt>
                                        </p:tgtEl>
                                        <p:attrNameLst>
                                          <p:attrName>style.visibility</p:attrName>
                                        </p:attrNameLst>
                                      </p:cBhvr>
                                      <p:to>
                                        <p:strVal val="visible"/>
                                      </p:to>
                                    </p:set>
                                    <p:anim calcmode="lin" valueType="num">
                                      <p:cBhvr>
                                        <p:cTn id="7" dur="500" fill="hold"/>
                                        <p:tgtEl>
                                          <p:spTgt spid="4157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57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15747">
                                            <p:txEl>
                                              <p:pRg st="1" end="1"/>
                                            </p:txEl>
                                          </p:spTgt>
                                        </p:tgtEl>
                                        <p:attrNameLst>
                                          <p:attrName>style.visibility</p:attrName>
                                        </p:attrNameLst>
                                      </p:cBhvr>
                                      <p:to>
                                        <p:strVal val="visible"/>
                                      </p:to>
                                    </p:set>
                                    <p:anim calcmode="lin" valueType="num">
                                      <p:cBhvr>
                                        <p:cTn id="13" dur="500" fill="hold"/>
                                        <p:tgtEl>
                                          <p:spTgt spid="41574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157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15747">
                                            <p:txEl>
                                              <p:pRg st="2" end="2"/>
                                            </p:txEl>
                                          </p:spTgt>
                                        </p:tgtEl>
                                        <p:attrNameLst>
                                          <p:attrName>style.visibility</p:attrName>
                                        </p:attrNameLst>
                                      </p:cBhvr>
                                      <p:to>
                                        <p:strVal val="visible"/>
                                      </p:to>
                                    </p:set>
                                    <p:anim calcmode="lin" valueType="num">
                                      <p:cBhvr>
                                        <p:cTn id="19" dur="500" fill="hold"/>
                                        <p:tgtEl>
                                          <p:spTgt spid="41574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1574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415747">
                                            <p:txEl>
                                              <p:pRg st="3" end="3"/>
                                            </p:txEl>
                                          </p:spTgt>
                                        </p:tgtEl>
                                        <p:attrNameLst>
                                          <p:attrName>style.visibility</p:attrName>
                                        </p:attrNameLst>
                                      </p:cBhvr>
                                      <p:to>
                                        <p:strVal val="visible"/>
                                      </p:to>
                                    </p:set>
                                    <p:anim calcmode="lin" valueType="num">
                                      <p:cBhvr>
                                        <p:cTn id="25" dur="500" fill="hold"/>
                                        <p:tgtEl>
                                          <p:spTgt spid="41574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41574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0BC169D1-A7AF-44B4-AF86-155EAF155A0D}"/>
              </a:ext>
            </a:extLst>
          </p:cNvPr>
          <p:cNvSpPr>
            <a:spLocks noGrp="1" noChangeArrowheads="1"/>
          </p:cNvSpPr>
          <p:nvPr>
            <p:ph type="ctrTitle"/>
          </p:nvPr>
        </p:nvSpPr>
        <p:spPr>
          <a:xfrm>
            <a:off x="397565" y="3578087"/>
            <a:ext cx="11195437" cy="2975113"/>
          </a:xfrm>
        </p:spPr>
        <p:txBody>
          <a:bodyPr/>
          <a:lstStyle/>
          <a:p>
            <a:pPr algn="r">
              <a:defRPr/>
            </a:pPr>
            <a:br>
              <a:rPr lang="en-US" altLang="en-US" sz="9600" dirty="0">
                <a:latin typeface="Mistral" panose="03090702030407020403" pitchFamily="66" charset="0"/>
              </a:rPr>
            </a:br>
            <a:r>
              <a:rPr lang="es-419" altLang="en-US" sz="9600" dirty="0">
                <a:latin typeface="Mistral" panose="03090702030407020403" pitchFamily="66" charset="0"/>
              </a:rPr>
              <a:t>Llamado y comisión de Moisés</a:t>
            </a:r>
            <a:endParaRPr lang="en-US" altLang="en-US" sz="9600" dirty="0">
              <a:latin typeface="Mistral" panose="03090702030407020403" pitchFamily="66" charset="0"/>
            </a:endParaRPr>
          </a:p>
        </p:txBody>
      </p:sp>
    </p:spTree>
    <p:extLst>
      <p:ext uri="{BB962C8B-B14F-4D97-AF65-F5344CB8AC3E}">
        <p14:creationId xmlns:p14="http://schemas.microsoft.com/office/powerpoint/2010/main" val="3963936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DB26E9E2-B5C0-458E-96DE-FF3BD200B19B}"/>
              </a:ext>
            </a:extLst>
          </p:cNvPr>
          <p:cNvSpPr>
            <a:spLocks noGrp="1"/>
          </p:cNvSpPr>
          <p:nvPr>
            <p:ph type="sldNum" sz="quarter" idx="12"/>
          </p:nvPr>
        </p:nvSpPr>
        <p:spPr/>
        <p:txBody>
          <a:bodyPr/>
          <a:lstStyle/>
          <a:p>
            <a:pPr>
              <a:defRPr/>
            </a:pPr>
            <a:fld id="{D54A5F4D-8C5F-428C-9F53-5AA53521F6B4}" type="slidenum">
              <a:rPr lang="en-US" altLang="en-US"/>
              <a:pPr>
                <a:defRPr/>
              </a:pPr>
              <a:t>31</a:t>
            </a:fld>
            <a:endParaRPr lang="en-US" altLang="en-US"/>
          </a:p>
        </p:txBody>
      </p:sp>
      <p:sp>
        <p:nvSpPr>
          <p:cNvPr id="416770" name="Rectangle 2">
            <a:extLst>
              <a:ext uri="{FF2B5EF4-FFF2-40B4-BE49-F238E27FC236}">
                <a16:creationId xmlns:a16="http://schemas.microsoft.com/office/drawing/2014/main" id="{34E77FA2-6916-4895-82CE-FAF8A0163022}"/>
              </a:ext>
            </a:extLst>
          </p:cNvPr>
          <p:cNvSpPr>
            <a:spLocks noGrp="1" noChangeArrowheads="1"/>
          </p:cNvSpPr>
          <p:nvPr>
            <p:ph type="title"/>
          </p:nvPr>
        </p:nvSpPr>
        <p:spPr>
          <a:xfrm>
            <a:off x="6400800" y="68580"/>
            <a:ext cx="3810000" cy="1143000"/>
          </a:xfrm>
        </p:spPr>
        <p:txBody>
          <a:bodyPr/>
          <a:lstStyle/>
          <a:p>
            <a:pPr algn="l" eaLnBrk="1" hangingPunct="1">
              <a:defRPr/>
            </a:pPr>
            <a:r>
              <a:rPr lang="en-US" altLang="en-US" sz="6000" dirty="0" err="1">
                <a:latin typeface="Bernard MT Condensed" pitchFamily="18" charset="0"/>
              </a:rPr>
              <a:t>Moisés</a:t>
            </a:r>
            <a:endParaRPr lang="en-US" altLang="en-US" sz="6000" dirty="0">
              <a:latin typeface="Bernard MT Condensed" pitchFamily="18" charset="0"/>
            </a:endParaRPr>
          </a:p>
        </p:txBody>
      </p:sp>
      <p:sp>
        <p:nvSpPr>
          <p:cNvPr id="416771" name="Rectangle 3">
            <a:extLst>
              <a:ext uri="{FF2B5EF4-FFF2-40B4-BE49-F238E27FC236}">
                <a16:creationId xmlns:a16="http://schemas.microsoft.com/office/drawing/2014/main" id="{EF48D06E-E922-419A-80AD-4BEF4F066D24}"/>
              </a:ext>
            </a:extLst>
          </p:cNvPr>
          <p:cNvSpPr>
            <a:spLocks noGrp="1" noChangeArrowheads="1"/>
          </p:cNvSpPr>
          <p:nvPr>
            <p:ph type="body" sz="half" idx="2"/>
          </p:nvPr>
        </p:nvSpPr>
        <p:spPr>
          <a:xfrm>
            <a:off x="6400799" y="1043940"/>
            <a:ext cx="4721225" cy="5334000"/>
          </a:xfrm>
        </p:spPr>
        <p:txBody>
          <a:bodyPr>
            <a:normAutofit/>
          </a:bodyPr>
          <a:lstStyle/>
          <a:p>
            <a:pPr>
              <a:lnSpc>
                <a:spcPct val="90000"/>
              </a:lnSpc>
              <a:buNone/>
              <a:defRPr/>
            </a:pPr>
            <a:r>
              <a:rPr lang="es-419" altLang="en-US" sz="2400" dirty="0"/>
              <a:t>Nacido en una familia de esclavos hebreos del clan de Leví, Moisés fue salvado del exterminio por el subterfugio de esconderlo en un "arca" en el río.</a:t>
            </a:r>
          </a:p>
          <a:p>
            <a:pPr>
              <a:lnSpc>
                <a:spcPct val="90000"/>
              </a:lnSpc>
              <a:buNone/>
              <a:defRPr/>
            </a:pPr>
            <a:r>
              <a:rPr lang="es-419" altLang="en-US" sz="2400" dirty="0"/>
              <a:t>Posteriormente fue descubierto por una princesa egipcia y criado en la corte real.</a:t>
            </a:r>
          </a:p>
          <a:p>
            <a:pPr>
              <a:lnSpc>
                <a:spcPct val="90000"/>
              </a:lnSpc>
              <a:buNone/>
              <a:defRPr/>
            </a:pPr>
            <a:r>
              <a:rPr lang="es-419" altLang="en-US" sz="2400" dirty="0"/>
              <a:t>Finalmente, Moisés se convertiría en el arquetipo de los tres cargos públicos de Israel, </a:t>
            </a:r>
            <a:r>
              <a:rPr lang="es-419" altLang="en-US" sz="2400" b="1" dirty="0"/>
              <a:t>profeta</a:t>
            </a:r>
            <a:r>
              <a:rPr lang="es-419" altLang="en-US" sz="2400" dirty="0"/>
              <a:t> (la voz inmediata de Dios), </a:t>
            </a:r>
            <a:r>
              <a:rPr lang="es-419" altLang="en-US" sz="2400" b="1" dirty="0"/>
              <a:t>sacerdote</a:t>
            </a:r>
            <a:r>
              <a:rPr lang="es-419" altLang="en-US" sz="2400" dirty="0"/>
              <a:t> (el culto) y </a:t>
            </a:r>
            <a:r>
              <a:rPr lang="es-419" altLang="en-US" sz="2400" b="1" dirty="0"/>
              <a:t>rey</a:t>
            </a:r>
            <a:r>
              <a:rPr lang="es-419" altLang="en-US" sz="2400" dirty="0"/>
              <a:t> ​​(la promulgación de la ley).</a:t>
            </a:r>
            <a:endParaRPr lang="en-US" altLang="en-US" sz="2400" dirty="0"/>
          </a:p>
        </p:txBody>
      </p:sp>
      <p:pic>
        <p:nvPicPr>
          <p:cNvPr id="108549" name="Picture 4" descr="michelangelo_moses[1]">
            <a:extLst>
              <a:ext uri="{FF2B5EF4-FFF2-40B4-BE49-F238E27FC236}">
                <a16:creationId xmlns:a16="http://schemas.microsoft.com/office/drawing/2014/main" id="{D6DC88DF-A986-4475-BA4A-5426C4C0FB9A}"/>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08126" y="0"/>
            <a:ext cx="472122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7578F76D-4A4D-4A30-8E14-6342FCB330C4}"/>
              </a:ext>
            </a:extLst>
          </p:cNvPr>
          <p:cNvSpPr txBox="1"/>
          <p:nvPr/>
        </p:nvSpPr>
        <p:spPr>
          <a:xfrm>
            <a:off x="6400799" y="6356350"/>
            <a:ext cx="5234941" cy="276999"/>
          </a:xfrm>
          <a:prstGeom prst="rect">
            <a:avLst/>
          </a:prstGeom>
          <a:noFill/>
        </p:spPr>
        <p:txBody>
          <a:bodyPr wrap="square" rtlCol="0">
            <a:spAutoFit/>
          </a:bodyPr>
          <a:lstStyle/>
          <a:p>
            <a:r>
              <a:rPr lang="en-US" sz="1200" dirty="0"/>
              <a:t>“Moses” by Michelangelo, Church of San Pietro in </a:t>
            </a:r>
            <a:r>
              <a:rPr lang="en-US" sz="1200" dirty="0" err="1"/>
              <a:t>Vincoli</a:t>
            </a:r>
            <a:r>
              <a:rPr lang="en-US" sz="1200" dirty="0"/>
              <a:t>, Rome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7768E-B97B-4A1A-91B3-AD21F174F85B}"/>
              </a:ext>
            </a:extLst>
          </p:cNvPr>
          <p:cNvSpPr>
            <a:spLocks noGrp="1"/>
          </p:cNvSpPr>
          <p:nvPr>
            <p:ph type="title"/>
          </p:nvPr>
        </p:nvSpPr>
        <p:spPr/>
        <p:txBody>
          <a:bodyPr>
            <a:noAutofit/>
          </a:bodyPr>
          <a:lstStyle/>
          <a:p>
            <a:r>
              <a:rPr lang="es-419" sz="4000" dirty="0">
                <a:solidFill>
                  <a:srgbClr val="FF6600"/>
                </a:solidFill>
                <a:effectLst>
                  <a:outerShdw blurRad="38100" dist="38100" dir="2700000" algn="tl">
                    <a:srgbClr val="000000">
                      <a:alpha val="43137"/>
                    </a:srgbClr>
                  </a:outerShdw>
                </a:effectLst>
                <a:latin typeface="Eras Demi ITC" panose="020B0805030504020804" pitchFamily="34" charset="0"/>
              </a:rPr>
              <a:t>El llamado de Moisés (3-4)</a:t>
            </a:r>
            <a:endParaRPr lang="en-US" sz="4000" dirty="0">
              <a:solidFill>
                <a:srgbClr val="FF6600"/>
              </a:solidFill>
              <a:effectLst>
                <a:outerShdw blurRad="38100" dist="38100" dir="2700000" algn="tl">
                  <a:srgbClr val="000000">
                    <a:alpha val="43137"/>
                  </a:srgbClr>
                </a:outerShdw>
              </a:effectLst>
              <a:latin typeface="Eras Demi ITC" panose="020B0805030504020804" pitchFamily="34" charset="0"/>
            </a:endParaRPr>
          </a:p>
        </p:txBody>
      </p:sp>
      <p:sp>
        <p:nvSpPr>
          <p:cNvPr id="3" name="Content Placeholder 2">
            <a:extLst>
              <a:ext uri="{FF2B5EF4-FFF2-40B4-BE49-F238E27FC236}">
                <a16:creationId xmlns:a16="http://schemas.microsoft.com/office/drawing/2014/main" id="{17695DFC-82EB-43F0-82FE-C28B5751C50D}"/>
              </a:ext>
            </a:extLst>
          </p:cNvPr>
          <p:cNvSpPr>
            <a:spLocks noGrp="1"/>
          </p:cNvSpPr>
          <p:nvPr>
            <p:ph idx="1"/>
          </p:nvPr>
        </p:nvSpPr>
        <p:spPr>
          <a:xfrm>
            <a:off x="838200" y="1411358"/>
            <a:ext cx="10515600" cy="4765606"/>
          </a:xfrm>
        </p:spPr>
        <p:txBody>
          <a:bodyPr/>
          <a:lstStyle/>
          <a:p>
            <a:pPr marL="0" indent="0">
              <a:buNone/>
              <a:defRPr/>
            </a:pPr>
            <a:r>
              <a:rPr lang="es-419" altLang="en-US" sz="2800" b="1" dirty="0">
                <a:solidFill>
                  <a:srgbClr val="002060"/>
                </a:solidFill>
                <a:latin typeface="Comic Sans MS" panose="030F0702030302020204" pitchFamily="66" charset="0"/>
              </a:rPr>
              <a:t>El llamado divino de Moisés llegó a la edad de 80 años (7: 7; cf. Hch. 7:23, 30).</a:t>
            </a:r>
          </a:p>
          <a:p>
            <a:pPr>
              <a:defRPr/>
            </a:pPr>
            <a:r>
              <a:rPr lang="es-419" sz="2400" i="1" dirty="0">
                <a:latin typeface="Comic Sans MS" panose="030F0702030302020204" pitchFamily="66" charset="0"/>
              </a:rPr>
              <a:t>En el desierto, se enfrentó a Yahvé que se le apareció en una zarza ardiente que no se consumía: Dios lo comisionó para regresar a Egipto para sacar a los israelitas.</a:t>
            </a:r>
          </a:p>
          <a:p>
            <a:pPr>
              <a:defRPr/>
            </a:pPr>
            <a:r>
              <a:rPr lang="es-419" sz="2400" i="1" dirty="0">
                <a:latin typeface="Comic Sans MS" panose="030F0702030302020204" pitchFamily="66" charset="0"/>
              </a:rPr>
              <a:t>Esto ocurrió “más allá del desierto” en el “monte de Dios”, también llamado monte. Horeb (especialmente en Deuteronomio) y el monte. Sinaí (especialmente en Éxodo, Levítico y Números)</a:t>
            </a:r>
          </a:p>
          <a:p>
            <a:pPr>
              <a:defRPr/>
            </a:pPr>
            <a:r>
              <a:rPr lang="es-419" sz="2400" i="1" dirty="0">
                <a:latin typeface="Comic Sans MS" panose="030F0702030302020204" pitchFamily="66" charset="0"/>
              </a:rPr>
              <a:t>Aquí, Dios declaró a Moisés su nombre sagrado, Yahvé</a:t>
            </a:r>
            <a:endParaRPr lang="en-US" altLang="en-US" i="1" dirty="0">
              <a:latin typeface="Comic Sans MS" panose="030F0702030302020204" pitchFamily="66" charset="0"/>
            </a:endParaRPr>
          </a:p>
          <a:p>
            <a:endParaRPr lang="en-US" dirty="0"/>
          </a:p>
        </p:txBody>
      </p:sp>
      <p:sp>
        <p:nvSpPr>
          <p:cNvPr id="4" name="Slide Number Placeholder 3">
            <a:extLst>
              <a:ext uri="{FF2B5EF4-FFF2-40B4-BE49-F238E27FC236}">
                <a16:creationId xmlns:a16="http://schemas.microsoft.com/office/drawing/2014/main" id="{348C4B06-EF09-4CA0-B2C1-A67E055EC58D}"/>
              </a:ext>
            </a:extLst>
          </p:cNvPr>
          <p:cNvSpPr>
            <a:spLocks noGrp="1"/>
          </p:cNvSpPr>
          <p:nvPr>
            <p:ph type="sldNum" sz="quarter" idx="12"/>
          </p:nvPr>
        </p:nvSpPr>
        <p:spPr/>
        <p:txBody>
          <a:bodyPr/>
          <a:lstStyle/>
          <a:p>
            <a:fld id="{45C00377-489B-40EC-B059-26BDDD2E89B9}" type="slidenum">
              <a:rPr lang="en-US" smtClean="0"/>
              <a:pPr/>
              <a:t>32</a:t>
            </a:fld>
            <a:endParaRPr lang="en-US" dirty="0"/>
          </a:p>
        </p:txBody>
      </p:sp>
    </p:spTree>
    <p:extLst>
      <p:ext uri="{BB962C8B-B14F-4D97-AF65-F5344CB8AC3E}">
        <p14:creationId xmlns:p14="http://schemas.microsoft.com/office/powerpoint/2010/main" val="181939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BC32-FEB7-4FB1-ACAF-70FF4D4B691E}"/>
              </a:ext>
            </a:extLst>
          </p:cNvPr>
          <p:cNvSpPr>
            <a:spLocks noGrp="1"/>
          </p:cNvSpPr>
          <p:nvPr>
            <p:ph type="title"/>
          </p:nvPr>
        </p:nvSpPr>
        <p:spPr>
          <a:xfrm>
            <a:off x="838200" y="154214"/>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El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Mal'ak</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Yahvé</a:t>
            </a:r>
            <a:endParaRPr lang="en-US" sz="4000" dirty="0">
              <a:solidFill>
                <a:srgbClr val="FF6600"/>
              </a:solidFill>
              <a:effectLst>
                <a:outerShdw blurRad="38100" dist="38100" dir="2700000" algn="tl">
                  <a:srgbClr val="000000">
                    <a:alpha val="43137"/>
                  </a:srgbClr>
                </a:outerShdw>
              </a:effectLst>
              <a:latin typeface="Eras Demi ITC" panose="020B0805030504020804" pitchFamily="34" charset="0"/>
            </a:endParaRPr>
          </a:p>
        </p:txBody>
      </p:sp>
      <p:sp>
        <p:nvSpPr>
          <p:cNvPr id="3" name="Content Placeholder 2">
            <a:extLst>
              <a:ext uri="{FF2B5EF4-FFF2-40B4-BE49-F238E27FC236}">
                <a16:creationId xmlns:a16="http://schemas.microsoft.com/office/drawing/2014/main" id="{DB147155-1A19-4DAC-9771-C34651DC6950}"/>
              </a:ext>
            </a:extLst>
          </p:cNvPr>
          <p:cNvSpPr>
            <a:spLocks noGrp="1"/>
          </p:cNvSpPr>
          <p:nvPr>
            <p:ph idx="1"/>
          </p:nvPr>
        </p:nvSpPr>
        <p:spPr>
          <a:xfrm>
            <a:off x="838200" y="1065733"/>
            <a:ext cx="10515600" cy="3178889"/>
          </a:xfrm>
        </p:spPr>
        <p:txBody>
          <a:bodyPr>
            <a:normAutofit fontScale="92500"/>
          </a:bodyPr>
          <a:lstStyle/>
          <a:p>
            <a:pPr marL="0" indent="0">
              <a:buNone/>
            </a:pPr>
            <a:r>
              <a:rPr lang="es-419" sz="2800" b="1" dirty="0">
                <a:solidFill>
                  <a:srgbClr val="002060"/>
                </a:solidFill>
                <a:latin typeface="Comic Sans MS" panose="030F0702030302020204" pitchFamily="66" charset="0"/>
              </a:rPr>
              <a:t>El “Ángel del SEÑOR” es la misma teofanía que se le apareció a Abraham (cf. Génesis 22:11).</a:t>
            </a:r>
          </a:p>
          <a:p>
            <a:r>
              <a:rPr lang="es-419" altLang="en-US" sz="2400" i="1" dirty="0">
                <a:latin typeface="Comic Sans MS" panose="030F0702030302020204" pitchFamily="66" charset="0"/>
              </a:rPr>
              <a:t>Una teofanía (= Dios brillando, Dios apareciendo) cierra la brecha entre YHWH como Espíritu invisible y YHWH como alguien que se revela a sí mismo.</a:t>
            </a:r>
          </a:p>
          <a:p>
            <a:r>
              <a:rPr lang="es-419" altLang="en-US" sz="2400" i="1" dirty="0">
                <a:latin typeface="Comic Sans MS" panose="030F0702030302020204" pitchFamily="66" charset="0"/>
              </a:rPr>
              <a:t>El fuego es expresión de la santidad divina, ya que no consume la zarza (que es neutra) sino que consume a un humano (que es pecador).</a:t>
            </a:r>
            <a:endParaRPr lang="en-US" sz="2400" i="1"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56C05071-E667-4B27-8114-F190E1EA7DD9}"/>
              </a:ext>
            </a:extLst>
          </p:cNvPr>
          <p:cNvSpPr>
            <a:spLocks noGrp="1"/>
          </p:cNvSpPr>
          <p:nvPr>
            <p:ph type="sldNum" sz="quarter" idx="12"/>
          </p:nvPr>
        </p:nvSpPr>
        <p:spPr/>
        <p:txBody>
          <a:bodyPr/>
          <a:lstStyle/>
          <a:p>
            <a:fld id="{45C00377-489B-40EC-B059-26BDDD2E89B9}" type="slidenum">
              <a:rPr lang="en-US" smtClean="0"/>
              <a:pPr/>
              <a:t>33</a:t>
            </a:fld>
            <a:endParaRPr lang="en-US" dirty="0"/>
          </a:p>
        </p:txBody>
      </p:sp>
      <p:sp>
        <p:nvSpPr>
          <p:cNvPr id="5" name="AutoShape 4">
            <a:extLst>
              <a:ext uri="{FF2B5EF4-FFF2-40B4-BE49-F238E27FC236}">
                <a16:creationId xmlns:a16="http://schemas.microsoft.com/office/drawing/2014/main" id="{9668171F-72AB-4D95-A12E-5A8DB586C2F0}"/>
              </a:ext>
            </a:extLst>
          </p:cNvPr>
          <p:cNvSpPr>
            <a:spLocks noChangeArrowheads="1"/>
          </p:cNvSpPr>
          <p:nvPr/>
        </p:nvSpPr>
        <p:spPr bwMode="auto">
          <a:xfrm>
            <a:off x="838200" y="4429669"/>
            <a:ext cx="9997440" cy="2291806"/>
          </a:xfrm>
          <a:prstGeom prst="roundRect">
            <a:avLst>
              <a:gd name="adj" fmla="val 17645"/>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lvl="0">
              <a:spcBef>
                <a:spcPct val="50000"/>
              </a:spcBef>
              <a:buClrTx/>
              <a:buSzTx/>
              <a:buNone/>
            </a:pPr>
            <a:r>
              <a:rPr lang="en-US" altLang="en-US" b="1" dirty="0">
                <a:solidFill>
                  <a:srgbClr val="FFC000"/>
                </a:solidFill>
                <a:effectLst>
                  <a:outerShdw blurRad="38100" dist="38100" dir="2700000" algn="tl">
                    <a:srgbClr val="000000">
                      <a:alpha val="43137"/>
                    </a:srgbClr>
                  </a:outerShdw>
                </a:effectLst>
                <a:latin typeface="Narkisim" panose="020E0502050101010101" pitchFamily="34" charset="-79"/>
                <a:cs typeface="+mn-cs"/>
              </a:rPr>
              <a:t>DEFINIENDO NORMAS:</a:t>
            </a:r>
          </a:p>
          <a:p>
            <a:pPr lvl="0">
              <a:spcBef>
                <a:spcPct val="50000"/>
              </a:spcBef>
              <a:buClr>
                <a:srgbClr val="FFFF66"/>
              </a:buClr>
              <a:buSzTx/>
              <a:buFontTx/>
              <a:buChar char="•"/>
            </a:pPr>
            <a:r>
              <a:rPr lang="en-US" altLang="en-US" sz="2400" dirty="0">
                <a:solidFill>
                  <a:prstClr val="black"/>
                </a:solidFill>
                <a:latin typeface="Narkisim" panose="020E0502050101010101" pitchFamily="34" charset="-79"/>
                <a:cs typeface="+mn-cs"/>
              </a:rPr>
              <a:t> </a:t>
            </a:r>
            <a:r>
              <a:rPr lang="en-US" altLang="en-US" sz="2400" dirty="0">
                <a:solidFill>
                  <a:srgbClr val="FFFF66"/>
                </a:solidFill>
                <a:latin typeface="Narkisim" panose="020E0502050101010101" pitchFamily="34" charset="-79"/>
                <a:cs typeface="+mn-cs"/>
              </a:rPr>
              <a:t>YHWH no </a:t>
            </a:r>
            <a:r>
              <a:rPr lang="en-US" altLang="en-US" sz="2400" dirty="0" err="1">
                <a:solidFill>
                  <a:srgbClr val="FFFF66"/>
                </a:solidFill>
                <a:latin typeface="Narkisim" panose="020E0502050101010101" pitchFamily="34" charset="-79"/>
                <a:cs typeface="+mn-cs"/>
              </a:rPr>
              <a:t>puede</a:t>
            </a:r>
            <a:r>
              <a:rPr lang="en-US" altLang="en-US" sz="2400" dirty="0">
                <a:solidFill>
                  <a:srgbClr val="FFFF66"/>
                </a:solidFill>
                <a:latin typeface="Narkisim" panose="020E0502050101010101" pitchFamily="34" charset="-79"/>
                <a:cs typeface="+mn-cs"/>
              </a:rPr>
              <a:t> ser visto por </a:t>
            </a:r>
            <a:r>
              <a:rPr lang="en-US" altLang="en-US" sz="2400" dirty="0" err="1">
                <a:solidFill>
                  <a:srgbClr val="FFFF66"/>
                </a:solidFill>
                <a:latin typeface="Narkisim" panose="020E0502050101010101" pitchFamily="34" charset="-79"/>
                <a:cs typeface="+mn-cs"/>
              </a:rPr>
              <a:t>humanos</a:t>
            </a:r>
            <a:r>
              <a:rPr lang="en-US" altLang="en-US" sz="2400" dirty="0">
                <a:solidFill>
                  <a:srgbClr val="FFFF66"/>
                </a:solidFill>
                <a:latin typeface="Narkisim" panose="020E0502050101010101" pitchFamily="34" charset="-79"/>
                <a:cs typeface="+mn-cs"/>
              </a:rPr>
              <a:t> (Ex. 19:21; 33:20).</a:t>
            </a:r>
          </a:p>
          <a:p>
            <a:pPr lvl="0">
              <a:spcBef>
                <a:spcPct val="50000"/>
              </a:spcBef>
              <a:buClr>
                <a:srgbClr val="FFFF66"/>
              </a:buClr>
              <a:buSzTx/>
              <a:buFontTx/>
              <a:buChar char="•"/>
            </a:pPr>
            <a:r>
              <a:rPr lang="es-419" altLang="en-US" sz="2300" dirty="0">
                <a:solidFill>
                  <a:srgbClr val="FFFF66"/>
                </a:solidFill>
                <a:latin typeface="Narkisim" panose="020E0502050101010101" pitchFamily="34" charset="-79"/>
                <a:cs typeface="+mn-cs"/>
              </a:rPr>
              <a:t>Toma la iniciativa de revelarse a sí mismo en autorrevelaciones temporales como el</a:t>
            </a:r>
          </a:p>
          <a:p>
            <a:pPr lvl="0">
              <a:spcBef>
                <a:spcPct val="50000"/>
              </a:spcBef>
              <a:buClr>
                <a:srgbClr val="FFFF66"/>
              </a:buClr>
              <a:buSzTx/>
              <a:buNone/>
            </a:pPr>
            <a:r>
              <a:rPr lang="es-419" altLang="en-US" sz="2300" dirty="0" err="1">
                <a:solidFill>
                  <a:srgbClr val="FFFF66"/>
                </a:solidFill>
                <a:latin typeface="Narkisim" panose="020E0502050101010101" pitchFamily="34" charset="-79"/>
                <a:cs typeface="+mn-cs"/>
              </a:rPr>
              <a:t>Mal'ak</a:t>
            </a:r>
            <a:r>
              <a:rPr lang="es-419" altLang="en-US" sz="2300" dirty="0">
                <a:solidFill>
                  <a:srgbClr val="FFFF66"/>
                </a:solidFill>
                <a:latin typeface="Narkisim" panose="020E0502050101010101" pitchFamily="34" charset="-79"/>
                <a:cs typeface="+mn-cs"/>
              </a:rPr>
              <a:t> Yahvé (Ángel del SEÑOR) y otras formas</a:t>
            </a:r>
            <a:r>
              <a:rPr lang="es-419" altLang="en-US" sz="2400" dirty="0">
                <a:solidFill>
                  <a:srgbClr val="FFFF66"/>
                </a:solidFill>
                <a:latin typeface="Narkisim" panose="020E0502050101010101" pitchFamily="34" charset="-79"/>
                <a:cs typeface="+mn-cs"/>
              </a:rPr>
              <a:t>.</a:t>
            </a:r>
            <a:endParaRPr lang="en-US" altLang="en-US" sz="2400" dirty="0">
              <a:solidFill>
                <a:srgbClr val="FFFF66"/>
              </a:solidFill>
              <a:latin typeface="Narkisim" panose="020E0502050101010101" pitchFamily="34" charset="-79"/>
              <a:cs typeface="+mn-cs"/>
            </a:endParaRPr>
          </a:p>
        </p:txBody>
      </p:sp>
    </p:spTree>
    <p:extLst>
      <p:ext uri="{BB962C8B-B14F-4D97-AF65-F5344CB8AC3E}">
        <p14:creationId xmlns:p14="http://schemas.microsoft.com/office/powerpoint/2010/main" val="5799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49144-01FF-4D8F-8AB6-023676E7999F}"/>
              </a:ext>
            </a:extLst>
          </p:cNvPr>
          <p:cNvSpPr>
            <a:spLocks noGrp="1"/>
          </p:cNvSpPr>
          <p:nvPr>
            <p:ph type="title"/>
          </p:nvPr>
        </p:nvSpPr>
        <p:spPr>
          <a:xfrm>
            <a:off x="838200" y="1365794"/>
            <a:ext cx="10515600" cy="637198"/>
          </a:xfrm>
        </p:spPr>
        <p:txBody>
          <a:bodyPr>
            <a:noAutofit/>
          </a:bodyPr>
          <a:lstStyle/>
          <a:p>
            <a:pPr>
              <a:defRPr/>
            </a:pPr>
            <a:r>
              <a:rPr lang="en-US" sz="4000" dirty="0">
                <a:solidFill>
                  <a:srgbClr val="FF3300"/>
                </a:solidFill>
                <a:effectLst>
                  <a:outerShdw blurRad="38100" dist="38100" dir="2700000" algn="tl">
                    <a:srgbClr val="000000">
                      <a:alpha val="43137"/>
                    </a:srgbClr>
                  </a:outerShdw>
                </a:effectLst>
              </a:rPr>
              <a:t>El </a:t>
            </a:r>
            <a:r>
              <a:rPr lang="en-US" sz="4000" dirty="0" err="1">
                <a:solidFill>
                  <a:srgbClr val="FF3300"/>
                </a:solidFill>
                <a:effectLst>
                  <a:outerShdw blurRad="38100" dist="38100" dir="2700000" algn="tl">
                    <a:srgbClr val="000000">
                      <a:alpha val="43137"/>
                    </a:srgbClr>
                  </a:outerShdw>
                </a:effectLst>
              </a:rPr>
              <a:t>tetragramatón</a:t>
            </a:r>
            <a:endParaRPr lang="en-US" sz="4000" dirty="0">
              <a:solidFill>
                <a:srgbClr val="FF33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7C70066A-4CDB-4E8C-8ABE-D45455129F29}"/>
              </a:ext>
            </a:extLst>
          </p:cNvPr>
          <p:cNvSpPr>
            <a:spLocks noGrp="1"/>
          </p:cNvSpPr>
          <p:nvPr>
            <p:ph idx="1"/>
          </p:nvPr>
        </p:nvSpPr>
        <p:spPr>
          <a:xfrm>
            <a:off x="838200" y="2200366"/>
            <a:ext cx="10088880" cy="4229100"/>
          </a:xfrm>
        </p:spPr>
        <p:txBody>
          <a:bodyPr/>
          <a:lstStyle/>
          <a:p>
            <a:pPr marL="0" indent="0">
              <a:buNone/>
              <a:defRPr/>
            </a:pPr>
            <a:r>
              <a:rPr lang="es-419" sz="2800" b="1" dirty="0">
                <a:solidFill>
                  <a:srgbClr val="002060"/>
                </a:solidFill>
              </a:rPr>
              <a:t>Mientras que las palabras para "Dios"</a:t>
            </a:r>
            <a:r>
              <a:rPr lang="en-US" sz="2800" b="1" dirty="0">
                <a:solidFill>
                  <a:srgbClr val="002060"/>
                </a:solidFill>
              </a:rPr>
              <a:t>(</a:t>
            </a:r>
            <a:r>
              <a:rPr lang="en-US" sz="2800" dirty="0" err="1">
                <a:solidFill>
                  <a:srgbClr val="002060"/>
                </a:solidFill>
                <a:latin typeface="HebrewTh" pitchFamily="2" charset="0"/>
              </a:rPr>
              <a:t>Myhi|x</a:t>
            </a:r>
            <a:r>
              <a:rPr lang="en-US" sz="2800" dirty="0">
                <a:solidFill>
                  <a:srgbClr val="002060"/>
                </a:solidFill>
                <a:latin typeface="HebrewTh" pitchFamily="2" charset="0"/>
              </a:rPr>
              <a:t>&lt;</a:t>
            </a:r>
            <a:r>
              <a:rPr lang="en-US" sz="2800" b="1" dirty="0">
                <a:solidFill>
                  <a:srgbClr val="002060"/>
                </a:solidFill>
              </a:rPr>
              <a:t> and </a:t>
            </a:r>
            <a:r>
              <a:rPr lang="en-US" sz="2800" dirty="0" err="1">
                <a:solidFill>
                  <a:srgbClr val="002060"/>
                </a:solidFill>
                <a:latin typeface="HebrewTh" pitchFamily="2" charset="0"/>
              </a:rPr>
              <a:t>lxe</a:t>
            </a:r>
            <a:r>
              <a:rPr lang="en-US" sz="2800" b="1" dirty="0">
                <a:solidFill>
                  <a:srgbClr val="002060"/>
                </a:solidFill>
              </a:rPr>
              <a:t>) </a:t>
            </a:r>
            <a:r>
              <a:rPr lang="es-419" sz="2800" b="1" dirty="0">
                <a:solidFill>
                  <a:srgbClr val="002060"/>
                </a:solidFill>
              </a:rPr>
              <a:t>se usaban comúnmente en todos los idiomas del antiguo Cercano Oriente, el nombre Yahvé</a:t>
            </a:r>
            <a:r>
              <a:rPr lang="en-US" sz="2800" b="1" dirty="0">
                <a:solidFill>
                  <a:srgbClr val="002060"/>
                </a:solidFill>
              </a:rPr>
              <a:t> (</a:t>
            </a:r>
            <a:r>
              <a:rPr lang="en-US" sz="2800" dirty="0">
                <a:solidFill>
                  <a:srgbClr val="002060"/>
                </a:solidFill>
                <a:latin typeface="HebrewTh" pitchFamily="2" charset="0"/>
              </a:rPr>
              <a:t>hv!hy4</a:t>
            </a:r>
            <a:r>
              <a:rPr lang="en-US" sz="2800" b="1" dirty="0">
                <a:solidFill>
                  <a:srgbClr val="002060"/>
                </a:solidFill>
              </a:rPr>
              <a:t>) era </a:t>
            </a:r>
            <a:r>
              <a:rPr lang="en-US" sz="2800" b="1" dirty="0" err="1">
                <a:solidFill>
                  <a:srgbClr val="002060"/>
                </a:solidFill>
              </a:rPr>
              <a:t>exclusivo</a:t>
            </a:r>
            <a:r>
              <a:rPr lang="en-US" sz="2800" b="1" dirty="0">
                <a:solidFill>
                  <a:srgbClr val="002060"/>
                </a:solidFill>
              </a:rPr>
              <a:t> de Israel (Ex. 3:14; 6:2-3).</a:t>
            </a:r>
          </a:p>
          <a:p>
            <a:pPr>
              <a:defRPr/>
            </a:pPr>
            <a:r>
              <a:rPr lang="es-419" sz="2400" i="1" dirty="0"/>
              <a:t>La traducción tradicional al inglés en el AT ha sido "SEÑOR" (en oposición a </a:t>
            </a:r>
            <a:r>
              <a:rPr lang="en-US" sz="2400" dirty="0" err="1">
                <a:latin typeface="HebrewTh" pitchFamily="2" charset="0"/>
              </a:rPr>
              <a:t>yn!d</a:t>
            </a:r>
            <a:r>
              <a:rPr lang="en-US" sz="2400" dirty="0">
                <a:latin typeface="HebrewTh" pitchFamily="2" charset="0"/>
              </a:rPr>
              <a:t>*</a:t>
            </a:r>
            <a:r>
              <a:rPr lang="en-US" sz="2400" dirty="0" err="1">
                <a:latin typeface="HebrewTh" pitchFamily="2" charset="0"/>
              </a:rPr>
              <a:t>xE</a:t>
            </a:r>
            <a:r>
              <a:rPr lang="en-US" sz="2400" dirty="0"/>
              <a:t>, </a:t>
            </a:r>
            <a:r>
              <a:rPr lang="es-419" sz="2400" i="1" dirty="0"/>
              <a:t>que se traduce como "Señor".)</a:t>
            </a:r>
            <a:endParaRPr lang="en-US" sz="2400" i="1" dirty="0"/>
          </a:p>
          <a:p>
            <a:pPr>
              <a:defRPr/>
            </a:pPr>
            <a:r>
              <a:rPr lang="es-419" sz="2400" i="1" dirty="0"/>
              <a:t>El nombre de cuatro letras se basa en el verbo hebreo "ser", y el significado del tiempo imperfecto en 3:14 es "yo soy quien soy" o "seré quien seré".</a:t>
            </a:r>
            <a:endParaRPr lang="en-US" sz="2000" i="1" dirty="0"/>
          </a:p>
        </p:txBody>
      </p:sp>
      <p:sp>
        <p:nvSpPr>
          <p:cNvPr id="4" name="Slide Number Placeholder 3">
            <a:extLst>
              <a:ext uri="{FF2B5EF4-FFF2-40B4-BE49-F238E27FC236}">
                <a16:creationId xmlns:a16="http://schemas.microsoft.com/office/drawing/2014/main" id="{BBD516C3-19F1-4CE5-9E43-8C04456B7A3D}"/>
              </a:ext>
            </a:extLst>
          </p:cNvPr>
          <p:cNvSpPr>
            <a:spLocks noGrp="1"/>
          </p:cNvSpPr>
          <p:nvPr>
            <p:ph type="sldNum" sz="quarter" idx="12"/>
          </p:nvPr>
        </p:nvSpPr>
        <p:spPr/>
        <p:txBody>
          <a:bodyPr/>
          <a:lstStyle/>
          <a:p>
            <a:pPr>
              <a:defRPr/>
            </a:pPr>
            <a:fld id="{74A3B9CB-C901-4E82-AFD3-5123CB7E83C4}" type="slidenum">
              <a:rPr lang="en-US" altLang="en-US" smtClean="0"/>
              <a:pPr>
                <a:defRPr/>
              </a:pPr>
              <a:t>34</a:t>
            </a:fld>
            <a:endParaRPr lang="en-US" altLang="en-US"/>
          </a:p>
        </p:txBody>
      </p:sp>
      <p:sp>
        <p:nvSpPr>
          <p:cNvPr id="5" name="TextBox 4">
            <a:extLst>
              <a:ext uri="{FF2B5EF4-FFF2-40B4-BE49-F238E27FC236}">
                <a16:creationId xmlns:a16="http://schemas.microsoft.com/office/drawing/2014/main" id="{62113876-FA24-4DC9-859B-BA22BC468291}"/>
              </a:ext>
            </a:extLst>
          </p:cNvPr>
          <p:cNvSpPr txBox="1"/>
          <p:nvPr/>
        </p:nvSpPr>
        <p:spPr>
          <a:xfrm>
            <a:off x="838200" y="205740"/>
            <a:ext cx="4556760" cy="1200329"/>
          </a:xfrm>
          <a:prstGeom prst="rect">
            <a:avLst/>
          </a:prstGeom>
          <a:noFill/>
        </p:spPr>
        <p:txBody>
          <a:bodyPr wrap="square" rtlCol="0">
            <a:spAutoFit/>
          </a:bodyPr>
          <a:lstStyle/>
          <a:p>
            <a:r>
              <a:rPr lang="en-US" sz="7200" dirty="0">
                <a:solidFill>
                  <a:srgbClr val="C00000"/>
                </a:solidFill>
                <a:effectLst>
                  <a:outerShdw blurRad="38100" dist="38100" dir="2700000" algn="tl">
                    <a:srgbClr val="000000">
                      <a:alpha val="43137"/>
                    </a:srgbClr>
                  </a:outerShdw>
                </a:effectLst>
                <a:latin typeface="HebrewTh" pitchFamily="2" charset="0"/>
              </a:rPr>
              <a:t>hv!hy4</a:t>
            </a:r>
            <a:endParaRPr lang="en-US" sz="72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AC86C-51FB-41D7-A946-E30B60DBD31B}"/>
              </a:ext>
            </a:extLst>
          </p:cNvPr>
          <p:cNvSpPr>
            <a:spLocks noGrp="1"/>
          </p:cNvSpPr>
          <p:nvPr>
            <p:ph type="title"/>
          </p:nvPr>
        </p:nvSpPr>
        <p:spPr>
          <a:xfrm>
            <a:off x="838200" y="1045018"/>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La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Comisión</a:t>
            </a:r>
            <a:endParaRPr lang="en-US" sz="4000" dirty="0">
              <a:solidFill>
                <a:srgbClr val="FF6600"/>
              </a:solidFill>
              <a:effectLst>
                <a:outerShdw blurRad="38100" dist="38100" dir="2700000" algn="tl">
                  <a:srgbClr val="000000">
                    <a:alpha val="43137"/>
                  </a:srgbClr>
                </a:outerShdw>
              </a:effectLst>
              <a:latin typeface="Eras Demi ITC" panose="020B0805030504020804" pitchFamily="34" charset="0"/>
            </a:endParaRPr>
          </a:p>
        </p:txBody>
      </p:sp>
      <p:sp>
        <p:nvSpPr>
          <p:cNvPr id="3" name="Content Placeholder 2">
            <a:extLst>
              <a:ext uri="{FF2B5EF4-FFF2-40B4-BE49-F238E27FC236}">
                <a16:creationId xmlns:a16="http://schemas.microsoft.com/office/drawing/2014/main" id="{4AC810A4-E6FE-41ED-943C-A9F7B7C37DC5}"/>
              </a:ext>
            </a:extLst>
          </p:cNvPr>
          <p:cNvSpPr>
            <a:spLocks noGrp="1"/>
          </p:cNvSpPr>
          <p:nvPr>
            <p:ph idx="1"/>
          </p:nvPr>
        </p:nvSpPr>
        <p:spPr>
          <a:xfrm>
            <a:off x="838200" y="1922798"/>
            <a:ext cx="10515600" cy="4798677"/>
          </a:xfrm>
        </p:spPr>
        <p:txBody>
          <a:bodyPr>
            <a:normAutofit/>
          </a:bodyPr>
          <a:lstStyle/>
          <a:p>
            <a:pPr marL="0" indent="0">
              <a:buNone/>
            </a:pPr>
            <a:r>
              <a:rPr lang="es-419" sz="2800" b="1" dirty="0">
                <a:solidFill>
                  <a:srgbClr val="002060"/>
                </a:solidFill>
                <a:latin typeface="Comic Sans MS" panose="030F0702030302020204" pitchFamily="66" charset="0"/>
              </a:rPr>
              <a:t>Desde la zarza ardiente, Yahvé comisionó a Moisés para sacar a los israelitas de su esclavitud y llevarlos al monte de Dios</a:t>
            </a:r>
            <a:r>
              <a:rPr lang="en-US" sz="2800" b="1" dirty="0">
                <a:solidFill>
                  <a:srgbClr val="002060"/>
                </a:solidFill>
                <a:latin typeface="Comic Sans MS" panose="030F0702030302020204" pitchFamily="66" charset="0"/>
              </a:rPr>
              <a:t>.</a:t>
            </a:r>
          </a:p>
          <a:p>
            <a:r>
              <a:rPr lang="es-419" sz="2400" i="1" dirty="0">
                <a:latin typeface="Comic Sans MS" panose="030F0702030302020204" pitchFamily="66" charset="0"/>
              </a:rPr>
              <a:t>Moisés los conduciría a Canaán, una tierra que "fluye leche y miel", un modismo para una tierra de abundancia</a:t>
            </a:r>
            <a:r>
              <a:rPr lang="en-US" sz="2400" i="1" dirty="0">
                <a:latin typeface="Comic Sans MS" panose="030F0702030302020204" pitchFamily="66" charset="0"/>
              </a:rPr>
              <a:t>.</a:t>
            </a:r>
          </a:p>
          <a:p>
            <a:r>
              <a:rPr lang="es-419" sz="2400" i="1" dirty="0">
                <a:latin typeface="Comic Sans MS" panose="030F0702030302020204" pitchFamily="66" charset="0"/>
              </a:rPr>
              <a:t>Yahweh también prometió que antes de esta fuga, demostraría su poder divino golpeando a Egipto con juicios</a:t>
            </a:r>
            <a:r>
              <a:rPr lang="en-US" sz="2400" i="1" dirty="0">
                <a:latin typeface="Comic Sans MS" panose="030F0702030302020204" pitchFamily="66" charset="0"/>
              </a:rPr>
              <a:t>.</a:t>
            </a:r>
          </a:p>
          <a:p>
            <a:r>
              <a:rPr lang="es-419" sz="2400" i="1" dirty="0">
                <a:latin typeface="Comic Sans MS" panose="030F0702030302020204" pitchFamily="66" charset="0"/>
              </a:rPr>
              <a:t>Los israelitas saldrían de Egipto enriquecidos con los regalos de los propios egipcios</a:t>
            </a:r>
            <a:r>
              <a:rPr lang="en-US" sz="2400" i="1" dirty="0">
                <a:latin typeface="Comic Sans MS" panose="030F0702030302020204" pitchFamily="66" charset="0"/>
              </a:rPr>
              <a:t>.</a:t>
            </a:r>
          </a:p>
        </p:txBody>
      </p:sp>
      <p:sp>
        <p:nvSpPr>
          <p:cNvPr id="4" name="Slide Number Placeholder 3">
            <a:extLst>
              <a:ext uri="{FF2B5EF4-FFF2-40B4-BE49-F238E27FC236}">
                <a16:creationId xmlns:a16="http://schemas.microsoft.com/office/drawing/2014/main" id="{359E6FC6-344F-4734-BBF9-DA87B471E61C}"/>
              </a:ext>
            </a:extLst>
          </p:cNvPr>
          <p:cNvSpPr>
            <a:spLocks noGrp="1"/>
          </p:cNvSpPr>
          <p:nvPr>
            <p:ph type="sldNum" sz="quarter" idx="12"/>
          </p:nvPr>
        </p:nvSpPr>
        <p:spPr/>
        <p:txBody>
          <a:bodyPr/>
          <a:lstStyle/>
          <a:p>
            <a:fld id="{45C00377-489B-40EC-B059-26BDDD2E89B9}" type="slidenum">
              <a:rPr lang="en-US" smtClean="0"/>
              <a:pPr/>
              <a:t>35</a:t>
            </a:fld>
            <a:endParaRPr lang="en-US" dirty="0"/>
          </a:p>
        </p:txBody>
      </p:sp>
    </p:spTree>
    <p:extLst>
      <p:ext uri="{BB962C8B-B14F-4D97-AF65-F5344CB8AC3E}">
        <p14:creationId xmlns:p14="http://schemas.microsoft.com/office/powerpoint/2010/main" val="178019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D768-82A7-47EF-90DC-FC6B9651B4CD}"/>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El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libertador</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reacio</a:t>
            </a:r>
            <a:endParaRPr lang="en-US" sz="4000" dirty="0">
              <a:solidFill>
                <a:srgbClr val="FF6600"/>
              </a:solidFill>
              <a:effectLst>
                <a:outerShdw blurRad="38100" dist="38100" dir="2700000" algn="tl">
                  <a:srgbClr val="000000">
                    <a:alpha val="43137"/>
                  </a:srgbClr>
                </a:outerShdw>
              </a:effectLst>
              <a:latin typeface="Eras Demi ITC" panose="020B0805030504020804" pitchFamily="34" charset="0"/>
            </a:endParaRPr>
          </a:p>
        </p:txBody>
      </p:sp>
      <p:sp>
        <p:nvSpPr>
          <p:cNvPr id="3" name="Content Placeholder 2">
            <a:extLst>
              <a:ext uri="{FF2B5EF4-FFF2-40B4-BE49-F238E27FC236}">
                <a16:creationId xmlns:a16="http://schemas.microsoft.com/office/drawing/2014/main" id="{ED84E56F-750F-4032-BC93-41CEFAF3E556}"/>
              </a:ext>
            </a:extLst>
          </p:cNvPr>
          <p:cNvSpPr>
            <a:spLocks noGrp="1"/>
          </p:cNvSpPr>
          <p:nvPr>
            <p:ph idx="1"/>
          </p:nvPr>
        </p:nvSpPr>
        <p:spPr>
          <a:xfrm>
            <a:off x="838199" y="1409847"/>
            <a:ext cx="10692161" cy="5311628"/>
          </a:xfrm>
        </p:spPr>
        <p:txBody>
          <a:bodyPr>
            <a:normAutofit fontScale="92500" lnSpcReduction="10000"/>
          </a:bodyPr>
          <a:lstStyle/>
          <a:p>
            <a:pPr marL="0" indent="0">
              <a:buNone/>
            </a:pPr>
            <a:r>
              <a:rPr lang="es-419" sz="2800" b="1" dirty="0">
                <a:solidFill>
                  <a:srgbClr val="002060"/>
                </a:solidFill>
                <a:latin typeface="Comic Sans MS" panose="030F0702030302020204" pitchFamily="66" charset="0"/>
              </a:rPr>
              <a:t>La respuesta de Moisés a esta comisión fue tímida, en el mejor de los casos</a:t>
            </a:r>
            <a:r>
              <a:rPr lang="en-US" sz="2800" b="1" dirty="0">
                <a:solidFill>
                  <a:srgbClr val="002060"/>
                </a:solidFill>
                <a:latin typeface="Comic Sans MS" panose="030F0702030302020204" pitchFamily="66" charset="0"/>
              </a:rPr>
              <a:t>.</a:t>
            </a:r>
          </a:p>
          <a:p>
            <a:r>
              <a:rPr lang="es-419" sz="2400" i="1" dirty="0">
                <a:latin typeface="Comic Sans MS" panose="030F0702030302020204" pitchFamily="66" charset="0"/>
              </a:rPr>
              <a:t>Primero, preguntó: “¿Quién soy yo (3:11)?</a:t>
            </a:r>
          </a:p>
          <a:p>
            <a:r>
              <a:rPr lang="es-419" sz="2400" i="1" dirty="0">
                <a:latin typeface="Comic Sans MS" panose="030F0702030302020204" pitchFamily="66" charset="0"/>
              </a:rPr>
              <a:t>A continuación, planteó el problema de que los israelitas no reconocieran su autoridad o la autoridad detrás de él (3:13), a lo que Dios respondió revelando su sagrado nombre Yahvé</a:t>
            </a:r>
            <a:r>
              <a:rPr lang="en-US" sz="2400" i="1" dirty="0">
                <a:latin typeface="Comic Sans MS" panose="030F0702030302020204" pitchFamily="66" charset="0"/>
              </a:rPr>
              <a:t>.</a:t>
            </a:r>
          </a:p>
          <a:p>
            <a:r>
              <a:rPr lang="es-419" sz="2400" i="1" dirty="0">
                <a:latin typeface="Comic Sans MS" panose="030F0702030302020204" pitchFamily="66" charset="0"/>
              </a:rPr>
              <a:t>Imaginó que la gente no le creería (4: 1), a lo que Dios le mostró a Moisés tres señales convincentes</a:t>
            </a:r>
            <a:r>
              <a:rPr lang="en-US" sz="2400" i="1" dirty="0">
                <a:latin typeface="Comic Sans MS" panose="030F0702030302020204" pitchFamily="66" charset="0"/>
              </a:rPr>
              <a:t>.</a:t>
            </a:r>
          </a:p>
          <a:p>
            <a:r>
              <a:rPr lang="es-419" sz="2400" i="1" dirty="0">
                <a:latin typeface="Comic Sans MS" panose="030F0702030302020204" pitchFamily="66" charset="0"/>
              </a:rPr>
              <a:t>Se quejó de que no era un buen orador (4:10), a lo que Dios le prometió que le permitiría hablar a Moisés.</a:t>
            </a:r>
          </a:p>
          <a:p>
            <a:r>
              <a:rPr lang="es-419" sz="2400" i="1" dirty="0">
                <a:latin typeface="Comic Sans MS" panose="030F0702030302020204" pitchFamily="66" charset="0"/>
              </a:rPr>
              <a:t>Finalmente, Moisés sugirió que Dios enviara a alguien más (4:13), a lo que Dios prometió enviar a su hermano Aarón como portavoz</a:t>
            </a:r>
            <a:r>
              <a:rPr lang="en-US" sz="2400" i="1" dirty="0">
                <a:latin typeface="Comic Sans MS" panose="030F0702030302020204" pitchFamily="66" charset="0"/>
              </a:rPr>
              <a:t>.</a:t>
            </a:r>
          </a:p>
        </p:txBody>
      </p:sp>
      <p:sp>
        <p:nvSpPr>
          <p:cNvPr id="4" name="Slide Number Placeholder 3">
            <a:extLst>
              <a:ext uri="{FF2B5EF4-FFF2-40B4-BE49-F238E27FC236}">
                <a16:creationId xmlns:a16="http://schemas.microsoft.com/office/drawing/2014/main" id="{1CE7B741-207A-43DB-85A7-25F4D06FD37F}"/>
              </a:ext>
            </a:extLst>
          </p:cNvPr>
          <p:cNvSpPr>
            <a:spLocks noGrp="1"/>
          </p:cNvSpPr>
          <p:nvPr>
            <p:ph type="sldNum" sz="quarter" idx="12"/>
          </p:nvPr>
        </p:nvSpPr>
        <p:spPr/>
        <p:txBody>
          <a:bodyPr/>
          <a:lstStyle/>
          <a:p>
            <a:fld id="{45C00377-489B-40EC-B059-26BDDD2E89B9}" type="slidenum">
              <a:rPr lang="en-US" smtClean="0"/>
              <a:pPr/>
              <a:t>36</a:t>
            </a:fld>
            <a:endParaRPr lang="en-US" dirty="0"/>
          </a:p>
        </p:txBody>
      </p:sp>
    </p:spTree>
    <p:extLst>
      <p:ext uri="{BB962C8B-B14F-4D97-AF65-F5344CB8AC3E}">
        <p14:creationId xmlns:p14="http://schemas.microsoft.com/office/powerpoint/2010/main" val="74554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14D0-C1DC-49EA-88B7-BAEE529F3940}"/>
              </a:ext>
            </a:extLst>
          </p:cNvPr>
          <p:cNvSpPr>
            <a:spLocks noGrp="1"/>
          </p:cNvSpPr>
          <p:nvPr>
            <p:ph type="title"/>
          </p:nvPr>
        </p:nvSpPr>
        <p:spPr>
          <a:xfrm>
            <a:off x="838200" y="877308"/>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De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regreso</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a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Egipto</a:t>
            </a:r>
            <a:endParaRPr lang="en-US" sz="4000" dirty="0">
              <a:solidFill>
                <a:srgbClr val="FF6600"/>
              </a:solidFill>
              <a:effectLst>
                <a:outerShdw blurRad="38100" dist="38100" dir="2700000" algn="tl">
                  <a:srgbClr val="000000">
                    <a:alpha val="43137"/>
                  </a:srgbClr>
                </a:outerShdw>
              </a:effectLst>
              <a:latin typeface="Eras Demi ITC" panose="020B0805030504020804" pitchFamily="34" charset="0"/>
            </a:endParaRPr>
          </a:p>
        </p:txBody>
      </p:sp>
      <p:sp>
        <p:nvSpPr>
          <p:cNvPr id="3" name="Content Placeholder 2">
            <a:extLst>
              <a:ext uri="{FF2B5EF4-FFF2-40B4-BE49-F238E27FC236}">
                <a16:creationId xmlns:a16="http://schemas.microsoft.com/office/drawing/2014/main" id="{D1F575F7-BCD5-414D-AC3F-7014B3702B76}"/>
              </a:ext>
            </a:extLst>
          </p:cNvPr>
          <p:cNvSpPr>
            <a:spLocks noGrp="1"/>
          </p:cNvSpPr>
          <p:nvPr>
            <p:ph idx="1"/>
          </p:nvPr>
        </p:nvSpPr>
        <p:spPr/>
        <p:txBody>
          <a:bodyPr>
            <a:normAutofit/>
          </a:bodyPr>
          <a:lstStyle/>
          <a:p>
            <a:pPr marL="0" indent="0">
              <a:buNone/>
            </a:pPr>
            <a:r>
              <a:rPr lang="es-419" sz="2800" b="1" dirty="0">
                <a:solidFill>
                  <a:srgbClr val="002060"/>
                </a:solidFill>
                <a:latin typeface="Comic Sans MS" panose="030F0702030302020204" pitchFamily="66" charset="0"/>
              </a:rPr>
              <a:t>Yahvé ahora instruyó a Moisés a regresar a Egipto y confrontar al Faraón</a:t>
            </a:r>
            <a:r>
              <a:rPr lang="en-US" sz="2800" b="1" dirty="0">
                <a:solidFill>
                  <a:srgbClr val="002060"/>
                </a:solidFill>
                <a:latin typeface="Comic Sans MS" panose="030F0702030302020204" pitchFamily="66" charset="0"/>
              </a:rPr>
              <a:t>.</a:t>
            </a:r>
          </a:p>
          <a:p>
            <a:r>
              <a:rPr lang="es-419" sz="2400" i="1" dirty="0">
                <a:latin typeface="Comic Sans MS" panose="030F0702030302020204" pitchFamily="66" charset="0"/>
              </a:rPr>
              <a:t>Yahvé endurecería a Faraón contra los israelitas, y contra esta dureza, Yahvé haría maravillas para doblegar a Faraón.</a:t>
            </a:r>
          </a:p>
          <a:p>
            <a:r>
              <a:rPr lang="es-419" sz="2400" i="1" dirty="0">
                <a:latin typeface="Comic Sans MS" panose="030F0702030302020204" pitchFamily="66" charset="0"/>
              </a:rPr>
              <a:t>Al enfrentarse a Faraón, Moisés ofrecería por primera vez el prefacio profético: “Así dice Jehová…” (4:22).</a:t>
            </a:r>
          </a:p>
          <a:p>
            <a:r>
              <a:rPr lang="es-419" sz="2400" i="1" dirty="0">
                <a:latin typeface="Comic Sans MS" panose="030F0702030302020204" pitchFamily="66" charset="0"/>
              </a:rPr>
              <a:t>Dado que Israel era el "hijo primogénito" de Dios, y Faraón se negaría a liberar a los israelitas, Dios mataría al primogénito de Faraón.</a:t>
            </a:r>
            <a:endParaRPr lang="en-US" sz="2400" i="1"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4304A195-FAD3-4D67-86DA-7038C47F5328}"/>
              </a:ext>
            </a:extLst>
          </p:cNvPr>
          <p:cNvSpPr>
            <a:spLocks noGrp="1"/>
          </p:cNvSpPr>
          <p:nvPr>
            <p:ph type="sldNum" sz="quarter" idx="12"/>
          </p:nvPr>
        </p:nvSpPr>
        <p:spPr/>
        <p:txBody>
          <a:bodyPr/>
          <a:lstStyle/>
          <a:p>
            <a:fld id="{45C00377-489B-40EC-B059-26BDDD2E89B9}" type="slidenum">
              <a:rPr lang="en-US" smtClean="0"/>
              <a:pPr/>
              <a:t>37</a:t>
            </a:fld>
            <a:endParaRPr lang="en-US" dirty="0"/>
          </a:p>
        </p:txBody>
      </p:sp>
    </p:spTree>
    <p:extLst>
      <p:ext uri="{BB962C8B-B14F-4D97-AF65-F5344CB8AC3E}">
        <p14:creationId xmlns:p14="http://schemas.microsoft.com/office/powerpoint/2010/main" val="211407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01821-9A9E-4F57-83CD-8DA0614F52FF}"/>
              </a:ext>
            </a:extLst>
          </p:cNvPr>
          <p:cNvSpPr>
            <a:spLocks noGrp="1"/>
          </p:cNvSpPr>
          <p:nvPr>
            <p:ph type="title"/>
          </p:nvPr>
        </p:nvSpPr>
        <p:spPr/>
        <p:txBody>
          <a:bodyPr>
            <a:noAutofit/>
          </a:bodyPr>
          <a:lstStyle/>
          <a:p>
            <a:pPr algn="ctr"/>
            <a:r>
              <a:rPr lang="es-419" sz="4000" dirty="0">
                <a:solidFill>
                  <a:srgbClr val="C00000"/>
                </a:solidFill>
                <a:effectLst>
                  <a:outerShdw blurRad="38100" dist="38100" dir="2700000" algn="tl">
                    <a:srgbClr val="000000">
                      <a:alpha val="43137"/>
                    </a:srgbClr>
                  </a:outerShdw>
                </a:effectLst>
              </a:rPr>
              <a:t>PERSONALIDAD CORPORATIVA EN EL ANTIGUO ISRAEL</a:t>
            </a:r>
            <a:endParaRPr lang="en-US" sz="4000" dirty="0">
              <a:solidFill>
                <a:srgbClr val="C0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722A8166-C7CE-4719-9D50-2FA5C48799ED}"/>
              </a:ext>
            </a:extLst>
          </p:cNvPr>
          <p:cNvSpPr>
            <a:spLocks noGrp="1"/>
          </p:cNvSpPr>
          <p:nvPr>
            <p:ph idx="1"/>
          </p:nvPr>
        </p:nvSpPr>
        <p:spPr>
          <a:xfrm>
            <a:off x="4736745" y="1334928"/>
            <a:ext cx="7295235" cy="5386547"/>
          </a:xfrm>
        </p:spPr>
        <p:txBody>
          <a:bodyPr>
            <a:normAutofit fontScale="92500" lnSpcReduction="10000"/>
          </a:bodyPr>
          <a:lstStyle/>
          <a:p>
            <a:pPr marL="0" indent="0">
              <a:buNone/>
            </a:pPr>
            <a:r>
              <a:rPr lang="es-419" sz="2800" b="1" dirty="0">
                <a:solidFill>
                  <a:srgbClr val="FF0000"/>
                </a:solidFill>
                <a:effectLst>
                  <a:outerShdw blurRad="38100" dist="38100" dir="2700000" algn="tl">
                    <a:srgbClr val="000000">
                      <a:alpha val="43137"/>
                    </a:srgbClr>
                  </a:outerShdw>
                </a:effectLst>
                <a:latin typeface="+mn-lt"/>
              </a:rPr>
              <a:t>En la literatura hebrea, existe una fluidez entre "el uno" y "los muchos", de modo que una sola persona puede representar al grupo y viceversa</a:t>
            </a:r>
            <a:r>
              <a:rPr lang="en-US" sz="2800" b="1" dirty="0">
                <a:solidFill>
                  <a:srgbClr val="FF0000"/>
                </a:solidFill>
                <a:effectLst>
                  <a:outerShdw blurRad="38100" dist="38100" dir="2700000" algn="tl">
                    <a:srgbClr val="000000">
                      <a:alpha val="43137"/>
                    </a:srgbClr>
                  </a:outerShdw>
                </a:effectLst>
                <a:latin typeface="+mn-lt"/>
              </a:rPr>
              <a:t>.</a:t>
            </a:r>
          </a:p>
          <a:p>
            <a:r>
              <a:rPr lang="es-419" sz="2400" i="1" dirty="0">
                <a:latin typeface="+mn-lt"/>
              </a:rPr>
              <a:t>Esta idea comienza con Jacob, renombrado Israel, y los nombres "Jacob" e "Israel" pueden referirse al hombre (Génesis 32:28) pero también a la nación (Isaías 40:27; 41: 8, etc.) .</a:t>
            </a:r>
          </a:p>
          <a:p>
            <a:r>
              <a:rPr lang="es-419" sz="2400" i="1" dirty="0">
                <a:latin typeface="+mn-lt"/>
              </a:rPr>
              <a:t>En la palabra de Yahvé a Moisés, este modismo de personalidad corporativa se usa para describir a Israel como el "hijo primogénito" de Dios (Éxodo 4:22; cf. Ho 11: 1).</a:t>
            </a:r>
          </a:p>
          <a:p>
            <a:r>
              <a:rPr lang="es-419" sz="2400" i="1" dirty="0">
                <a:latin typeface="+mn-lt"/>
              </a:rPr>
              <a:t>En el NT, el modismo puede pasar de lo general a lo específico (Mt. 2:15).</a:t>
            </a:r>
            <a:endParaRPr lang="en-US" sz="2400" i="1" dirty="0">
              <a:latin typeface="+mn-lt"/>
            </a:endParaRPr>
          </a:p>
        </p:txBody>
      </p:sp>
      <p:sp>
        <p:nvSpPr>
          <p:cNvPr id="4" name="Slide Number Placeholder 3">
            <a:extLst>
              <a:ext uri="{FF2B5EF4-FFF2-40B4-BE49-F238E27FC236}">
                <a16:creationId xmlns:a16="http://schemas.microsoft.com/office/drawing/2014/main" id="{5F1C56FB-5B87-473E-9C5A-F5807D226B2A}"/>
              </a:ext>
            </a:extLst>
          </p:cNvPr>
          <p:cNvSpPr>
            <a:spLocks noGrp="1"/>
          </p:cNvSpPr>
          <p:nvPr>
            <p:ph type="sldNum" sz="quarter" idx="12"/>
          </p:nvPr>
        </p:nvSpPr>
        <p:spPr/>
        <p:txBody>
          <a:bodyPr/>
          <a:lstStyle/>
          <a:p>
            <a:fld id="{45C00377-489B-40EC-B059-26BDDD2E89B9}" type="slidenum">
              <a:rPr lang="en-US" smtClean="0"/>
              <a:pPr/>
              <a:t>38</a:t>
            </a:fld>
            <a:endParaRPr lang="en-US" dirty="0"/>
          </a:p>
        </p:txBody>
      </p:sp>
      <p:pic>
        <p:nvPicPr>
          <p:cNvPr id="6" name="Picture 5">
            <a:extLst>
              <a:ext uri="{FF2B5EF4-FFF2-40B4-BE49-F238E27FC236}">
                <a16:creationId xmlns:a16="http://schemas.microsoft.com/office/drawing/2014/main" id="{C6A76E12-1818-4C27-A227-B38F9348961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27050" y="3201670"/>
            <a:ext cx="3656330" cy="3656330"/>
          </a:xfrm>
          <a:prstGeom prst="rect">
            <a:avLst/>
          </a:prstGeom>
        </p:spPr>
      </p:pic>
      <p:pic>
        <p:nvPicPr>
          <p:cNvPr id="9" name="Picture 8">
            <a:extLst>
              <a:ext uri="{FF2B5EF4-FFF2-40B4-BE49-F238E27FC236}">
                <a16:creationId xmlns:a16="http://schemas.microsoft.com/office/drawing/2014/main" id="{51D5EFA0-655D-445B-AB24-F83B6F435898}"/>
              </a:ext>
            </a:extLst>
          </p:cNvPr>
          <p:cNvPicPr>
            <a:picLocks noChangeAspect="1"/>
          </p:cNvPicPr>
          <p:nvPr/>
        </p:nvPicPr>
        <p:blipFill rotWithShape="1">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b="-1"/>
          <a:stretch/>
        </p:blipFill>
        <p:spPr>
          <a:xfrm>
            <a:off x="1811655" y="1334928"/>
            <a:ext cx="1005847" cy="2368392"/>
          </a:xfrm>
          <a:prstGeom prst="rect">
            <a:avLst/>
          </a:prstGeom>
        </p:spPr>
      </p:pic>
      <p:sp>
        <p:nvSpPr>
          <p:cNvPr id="11" name="Rectangle 10">
            <a:extLst>
              <a:ext uri="{FF2B5EF4-FFF2-40B4-BE49-F238E27FC236}">
                <a16:creationId xmlns:a16="http://schemas.microsoft.com/office/drawing/2014/main" id="{56CF9874-DE99-4677-81FF-B0DD18B39CBA}"/>
              </a:ext>
            </a:extLst>
          </p:cNvPr>
          <p:cNvSpPr/>
          <p:nvPr/>
        </p:nvSpPr>
        <p:spPr>
          <a:xfrm>
            <a:off x="2613870" y="1316220"/>
            <a:ext cx="497700" cy="47101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82C5B97-9109-4353-86F9-A90A4FF34616}"/>
              </a:ext>
            </a:extLst>
          </p:cNvPr>
          <p:cNvSpPr/>
          <p:nvPr/>
        </p:nvSpPr>
        <p:spPr>
          <a:xfrm>
            <a:off x="1562805" y="1316220"/>
            <a:ext cx="497700" cy="47101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580C3B8-2A96-44A5-83C3-61F58D810C49}"/>
              </a:ext>
            </a:extLst>
          </p:cNvPr>
          <p:cNvSpPr/>
          <p:nvPr/>
        </p:nvSpPr>
        <p:spPr>
          <a:xfrm>
            <a:off x="2715686" y="2905616"/>
            <a:ext cx="497700" cy="637198"/>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9C2B27-3A12-40D6-BFF6-488203523108}"/>
              </a:ext>
            </a:extLst>
          </p:cNvPr>
          <p:cNvSpPr/>
          <p:nvPr/>
        </p:nvSpPr>
        <p:spPr>
          <a:xfrm>
            <a:off x="1441492" y="2818136"/>
            <a:ext cx="497700" cy="724677"/>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urved Right 14">
            <a:extLst>
              <a:ext uri="{FF2B5EF4-FFF2-40B4-BE49-F238E27FC236}">
                <a16:creationId xmlns:a16="http://schemas.microsoft.com/office/drawing/2014/main" id="{941FC5E9-06F6-4122-851B-3D612AA5996C}"/>
              </a:ext>
            </a:extLst>
          </p:cNvPr>
          <p:cNvSpPr/>
          <p:nvPr/>
        </p:nvSpPr>
        <p:spPr>
          <a:xfrm rot="1161054">
            <a:off x="549162" y="1974430"/>
            <a:ext cx="741687" cy="191608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urved Right 15">
            <a:extLst>
              <a:ext uri="{FF2B5EF4-FFF2-40B4-BE49-F238E27FC236}">
                <a16:creationId xmlns:a16="http://schemas.microsoft.com/office/drawing/2014/main" id="{F3C4FE46-4086-4EFE-BB5E-AC49C9C06FF9}"/>
              </a:ext>
            </a:extLst>
          </p:cNvPr>
          <p:cNvSpPr/>
          <p:nvPr/>
        </p:nvSpPr>
        <p:spPr>
          <a:xfrm rot="9615960">
            <a:off x="3287018" y="1880841"/>
            <a:ext cx="741687" cy="191608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0625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001F0-61D6-485C-81F1-433364E7D555}"/>
              </a:ext>
            </a:extLst>
          </p:cNvPr>
          <p:cNvSpPr>
            <a:spLocks noGrp="1"/>
          </p:cNvSpPr>
          <p:nvPr>
            <p:ph type="title"/>
          </p:nvPr>
        </p:nvSpPr>
        <p:spPr>
          <a:xfrm>
            <a:off x="408763" y="696400"/>
            <a:ext cx="5736494" cy="637198"/>
          </a:xfrm>
        </p:spPr>
        <p:txBody>
          <a:bodyPr/>
          <a:lstStyle/>
          <a:p>
            <a:r>
              <a:rPr lang="en-US" dirty="0">
                <a:solidFill>
                  <a:srgbClr val="C00000"/>
                </a:solidFill>
                <a:effectLst>
                  <a:outerShdw blurRad="38100" dist="38100" dir="2700000" algn="tl">
                    <a:srgbClr val="000000">
                      <a:alpha val="43137"/>
                    </a:srgbClr>
                  </a:outerShdw>
                </a:effectLst>
              </a:rPr>
              <a:t>La </a:t>
            </a:r>
            <a:r>
              <a:rPr lang="en-US" dirty="0" err="1">
                <a:solidFill>
                  <a:srgbClr val="C00000"/>
                </a:solidFill>
                <a:effectLst>
                  <a:outerShdw blurRad="38100" dist="38100" dir="2700000" algn="tl">
                    <a:srgbClr val="000000">
                      <a:alpha val="43137"/>
                    </a:srgbClr>
                  </a:outerShdw>
                </a:effectLst>
              </a:rPr>
              <a:t>circuncisión</a:t>
            </a:r>
            <a:r>
              <a:rPr lang="en-US" dirty="0">
                <a:solidFill>
                  <a:srgbClr val="C00000"/>
                </a:solidFill>
                <a:effectLst>
                  <a:outerShdw blurRad="38100" dist="38100" dir="2700000" algn="tl">
                    <a:srgbClr val="000000">
                      <a:alpha val="43137"/>
                    </a:srgbClr>
                  </a:outerShdw>
                </a:effectLst>
              </a:rPr>
              <a:t> de </a:t>
            </a:r>
            <a:r>
              <a:rPr lang="en-US" dirty="0" err="1">
                <a:solidFill>
                  <a:srgbClr val="C00000"/>
                </a:solidFill>
                <a:effectLst>
                  <a:outerShdw blurRad="38100" dist="38100" dir="2700000" algn="tl">
                    <a:srgbClr val="000000">
                      <a:alpha val="43137"/>
                    </a:srgbClr>
                  </a:outerShdw>
                </a:effectLst>
              </a:rPr>
              <a:t>Gersón</a:t>
            </a:r>
            <a:endParaRPr lang="en-US" dirty="0">
              <a:solidFill>
                <a:srgbClr val="C0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D92A555A-3779-4505-9CA2-511580A0B5BD}"/>
              </a:ext>
            </a:extLst>
          </p:cNvPr>
          <p:cNvSpPr>
            <a:spLocks noGrp="1"/>
          </p:cNvSpPr>
          <p:nvPr>
            <p:ph idx="1"/>
          </p:nvPr>
        </p:nvSpPr>
        <p:spPr>
          <a:xfrm>
            <a:off x="6723951" y="136525"/>
            <a:ext cx="5211835" cy="6721475"/>
          </a:xfrm>
        </p:spPr>
        <p:txBody>
          <a:bodyPr>
            <a:normAutofit fontScale="92500"/>
          </a:bodyPr>
          <a:lstStyle/>
          <a:p>
            <a:pPr marL="0" indent="0">
              <a:buNone/>
            </a:pPr>
            <a:r>
              <a:rPr lang="es-419" sz="2400" b="1" dirty="0">
                <a:solidFill>
                  <a:srgbClr val="FF0000"/>
                </a:solidFill>
                <a:effectLst>
                  <a:outerShdw blurRad="38100" dist="38100" dir="2700000" algn="tl">
                    <a:srgbClr val="000000">
                      <a:alpha val="43137"/>
                    </a:srgbClr>
                  </a:outerShdw>
                </a:effectLst>
              </a:rPr>
              <a:t>En este enigmático pasaje, Dios amenaza con matar a Moisés o a su primogénito</a:t>
            </a:r>
            <a:r>
              <a:rPr lang="en-US" sz="2400" b="1" dirty="0">
                <a:solidFill>
                  <a:srgbClr val="FF0000"/>
                </a:solidFill>
                <a:effectLst>
                  <a:outerShdw blurRad="38100" dist="38100" dir="2700000" algn="tl">
                    <a:srgbClr val="000000">
                      <a:alpha val="43137"/>
                    </a:srgbClr>
                  </a:outerShdw>
                </a:effectLst>
              </a:rPr>
              <a:t>.</a:t>
            </a:r>
          </a:p>
          <a:p>
            <a:r>
              <a:rPr lang="es-419" sz="2400" i="1" dirty="0"/>
              <a:t>El antecedente del pronombre "él" en 4:24 es "hijo primogénito" en 4: 23-24).</a:t>
            </a:r>
          </a:p>
          <a:p>
            <a:r>
              <a:rPr lang="es-419" sz="2400" i="1" dirty="0"/>
              <a:t>Esta amenaza a Gersón está relacionada con la amenaza de Dios de traer la muerte a los primogénitos de Egipto, pero Moisés no había proporcionado la señal del pacto de la circuncisión para su propio hijo.</a:t>
            </a:r>
          </a:p>
          <a:p>
            <a:r>
              <a:rPr lang="es-419" sz="2400" i="1" dirty="0"/>
              <a:t>Quizás esta negligencia se debió a su esposa madianita, y por lo tanto, Séfora realiza la operación.</a:t>
            </a:r>
          </a:p>
          <a:p>
            <a:r>
              <a:rPr lang="es-419" sz="2400" i="1" dirty="0"/>
              <a:t>El escenario es un presagio oscuro de la Pascua y la importancia de la protección del pacto.</a:t>
            </a:r>
            <a:r>
              <a:rPr lang="en-US" sz="2400" i="1" dirty="0"/>
              <a:t>.</a:t>
            </a:r>
          </a:p>
        </p:txBody>
      </p:sp>
      <p:sp>
        <p:nvSpPr>
          <p:cNvPr id="4" name="Slide Number Placeholder 3">
            <a:extLst>
              <a:ext uri="{FF2B5EF4-FFF2-40B4-BE49-F238E27FC236}">
                <a16:creationId xmlns:a16="http://schemas.microsoft.com/office/drawing/2014/main" id="{049D337F-3532-454B-8158-503812ABA3F2}"/>
              </a:ext>
            </a:extLst>
          </p:cNvPr>
          <p:cNvSpPr>
            <a:spLocks noGrp="1"/>
          </p:cNvSpPr>
          <p:nvPr>
            <p:ph type="sldNum" sz="quarter" idx="12"/>
          </p:nvPr>
        </p:nvSpPr>
        <p:spPr/>
        <p:txBody>
          <a:bodyPr/>
          <a:lstStyle/>
          <a:p>
            <a:fld id="{45C00377-489B-40EC-B059-26BDDD2E89B9}" type="slidenum">
              <a:rPr lang="en-US" smtClean="0"/>
              <a:pPr/>
              <a:t>39</a:t>
            </a:fld>
            <a:endParaRPr lang="en-US" dirty="0"/>
          </a:p>
        </p:txBody>
      </p:sp>
      <p:pic>
        <p:nvPicPr>
          <p:cNvPr id="5" name="Picture 5" descr="HBS12">
            <a:extLst>
              <a:ext uri="{FF2B5EF4-FFF2-40B4-BE49-F238E27FC236}">
                <a16:creationId xmlns:a16="http://schemas.microsoft.com/office/drawing/2014/main" id="{6DF7018E-CD46-481E-BE5E-8EFA2E5F148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6214" y="1934873"/>
            <a:ext cx="6318480" cy="473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F9638E2-D9A6-4BC5-95C8-C2A587B321B6}"/>
              </a:ext>
            </a:extLst>
          </p:cNvPr>
          <p:cNvSpPr/>
          <p:nvPr/>
        </p:nvSpPr>
        <p:spPr>
          <a:xfrm>
            <a:off x="353902" y="1565541"/>
            <a:ext cx="5846216" cy="369332"/>
          </a:xfrm>
          <a:prstGeom prst="rect">
            <a:avLst/>
          </a:prstGeom>
        </p:spPr>
        <p:txBody>
          <a:bodyPr wrap="none">
            <a:spAutoFit/>
          </a:bodyPr>
          <a:lstStyle/>
          <a:p>
            <a:r>
              <a:rPr lang="es-419" altLang="en-US" dirty="0"/>
              <a:t>Circuncisión representada en relieves egipcios, ap. 2200 a. C.</a:t>
            </a:r>
            <a:endParaRPr lang="en-US" dirty="0"/>
          </a:p>
        </p:txBody>
      </p:sp>
    </p:spTree>
    <p:extLst>
      <p:ext uri="{BB962C8B-B14F-4D97-AF65-F5344CB8AC3E}">
        <p14:creationId xmlns:p14="http://schemas.microsoft.com/office/powerpoint/2010/main" val="330682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 calcmode="lin" valueType="num">
                                      <p:cBhvr additive="base">
                                        <p:cTn id="1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44B8C-86FA-4EC3-90B6-53278CEDA931}"/>
              </a:ext>
            </a:extLst>
          </p:cNvPr>
          <p:cNvSpPr>
            <a:spLocks noGrp="1"/>
          </p:cNvSpPr>
          <p:nvPr>
            <p:ph type="title"/>
          </p:nvPr>
        </p:nvSpPr>
        <p:spPr>
          <a:xfrm>
            <a:off x="838200" y="388773"/>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La Historia</a:t>
            </a:r>
          </a:p>
        </p:txBody>
      </p:sp>
      <p:sp>
        <p:nvSpPr>
          <p:cNvPr id="3" name="Content Placeholder 2">
            <a:extLst>
              <a:ext uri="{FF2B5EF4-FFF2-40B4-BE49-F238E27FC236}">
                <a16:creationId xmlns:a16="http://schemas.microsoft.com/office/drawing/2014/main" id="{0A1838D6-6D21-4188-B003-A0789DC83604}"/>
              </a:ext>
            </a:extLst>
          </p:cNvPr>
          <p:cNvSpPr>
            <a:spLocks noGrp="1"/>
          </p:cNvSpPr>
          <p:nvPr>
            <p:ph idx="1"/>
          </p:nvPr>
        </p:nvSpPr>
        <p:spPr>
          <a:xfrm>
            <a:off x="838200" y="1272209"/>
            <a:ext cx="10515600" cy="5449265"/>
          </a:xfrm>
        </p:spPr>
        <p:txBody>
          <a:bodyPr>
            <a:normAutofit fontScale="92500" lnSpcReduction="10000"/>
          </a:bodyPr>
          <a:lstStyle/>
          <a:p>
            <a:pPr marL="0" indent="0">
              <a:buNone/>
            </a:pPr>
            <a:endParaRPr lang="es-419" sz="2800" b="1" dirty="0">
              <a:solidFill>
                <a:srgbClr val="002060"/>
              </a:solidFill>
              <a:latin typeface="Comic Sans MS" panose="030F0702030302020204" pitchFamily="66" charset="0"/>
            </a:endParaRPr>
          </a:p>
          <a:p>
            <a:pPr marL="0" indent="0">
              <a:buNone/>
            </a:pPr>
            <a:r>
              <a:rPr lang="es-419" sz="2800" b="1" dirty="0">
                <a:solidFill>
                  <a:srgbClr val="002060"/>
                </a:solidFill>
                <a:latin typeface="Comic Sans MS" panose="030F0702030302020204" pitchFamily="66" charset="0"/>
              </a:rPr>
              <a:t>La historia del éxodo es la narrativa más importante de la Biblia hebrea.</a:t>
            </a:r>
            <a:r>
              <a:rPr lang="en-US" sz="2800" b="1" dirty="0">
                <a:solidFill>
                  <a:srgbClr val="002060"/>
                </a:solidFill>
                <a:latin typeface="Comic Sans MS" panose="030F0702030302020204" pitchFamily="66" charset="0"/>
              </a:rPr>
              <a:t> </a:t>
            </a:r>
          </a:p>
          <a:p>
            <a:r>
              <a:rPr lang="es-419" sz="2400" i="1" dirty="0">
                <a:latin typeface="Comic Sans MS" panose="030F0702030302020204" pitchFamily="66" charset="0"/>
              </a:rPr>
              <a:t>Describe cómo Yahvé eligió a Moisés para ser el fundador de la nación de Israel al sacarlos de la esclavitud egipcia hasta el límite de Canaán, una tierra prometida siglos antes a Abraham, Isaac, Jacob y los hijos de Jacob (Génesis 12: 7; 13). : 14-17; 15: 7, 18-21; 17: 8; 26: 3; 28: 13-13; 35:12; 48: 3-4, 21; 50: 24-25).</a:t>
            </a:r>
            <a:r>
              <a:rPr lang="en-US" sz="2400" i="1" dirty="0">
                <a:latin typeface="Comic Sans MS" panose="030F0702030302020204" pitchFamily="66" charset="0"/>
              </a:rPr>
              <a:t> God also predicted to Abraham that his descendants would be slaves for a long time before they would be able to possess this promised land (Ge. 15:13-16).</a:t>
            </a:r>
          </a:p>
          <a:p>
            <a:r>
              <a:rPr lang="es-419" sz="2400" i="1" dirty="0">
                <a:latin typeface="Comic Sans MS" panose="030F0702030302020204" pitchFamily="66" charset="0"/>
              </a:rPr>
              <a:t>La historia del éxodo, entonces, es la narrativa fundamental de una nueva nación, su peculiar cosmovisión y cómo fue redimida de la tierra de Egipto.</a:t>
            </a:r>
            <a:endParaRPr lang="en-US" sz="2400" i="1"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642945DD-F026-4A88-A260-4D4006190CBD}"/>
              </a:ext>
            </a:extLst>
          </p:cNvPr>
          <p:cNvSpPr>
            <a:spLocks noGrp="1"/>
          </p:cNvSpPr>
          <p:nvPr>
            <p:ph type="sldNum" sz="quarter" idx="12"/>
          </p:nvPr>
        </p:nvSpPr>
        <p:spPr/>
        <p:txBody>
          <a:bodyPr/>
          <a:lstStyle/>
          <a:p>
            <a:fld id="{45C00377-489B-40EC-B059-26BDDD2E89B9}" type="slidenum">
              <a:rPr lang="en-US" smtClean="0"/>
              <a:pPr/>
              <a:t>4</a:t>
            </a:fld>
            <a:endParaRPr lang="en-US" dirty="0"/>
          </a:p>
        </p:txBody>
      </p:sp>
    </p:spTree>
    <p:extLst>
      <p:ext uri="{BB962C8B-B14F-4D97-AF65-F5344CB8AC3E}">
        <p14:creationId xmlns:p14="http://schemas.microsoft.com/office/powerpoint/2010/main" val="400174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0BC169D1-A7AF-44B4-AF86-155EAF155A0D}"/>
              </a:ext>
            </a:extLst>
          </p:cNvPr>
          <p:cNvSpPr>
            <a:spLocks noGrp="1" noChangeArrowheads="1"/>
          </p:cNvSpPr>
          <p:nvPr>
            <p:ph type="ctrTitle"/>
          </p:nvPr>
        </p:nvSpPr>
        <p:spPr>
          <a:xfrm>
            <a:off x="2698475" y="2490746"/>
            <a:ext cx="8735502" cy="2849880"/>
          </a:xfrm>
        </p:spPr>
        <p:txBody>
          <a:bodyPr/>
          <a:lstStyle/>
          <a:p>
            <a:pPr algn="r">
              <a:defRPr/>
            </a:pPr>
            <a:br>
              <a:rPr lang="en-US" altLang="en-US" sz="9600" dirty="0">
                <a:latin typeface="Mistral" panose="03090702030407020403" pitchFamily="66" charset="0"/>
              </a:rPr>
            </a:br>
            <a:r>
              <a:rPr lang="en-US" altLang="en-US" sz="9600" dirty="0">
                <a:latin typeface="Mistral" panose="03090702030407020403" pitchFamily="66" charset="0"/>
              </a:rPr>
              <a:t>El </a:t>
            </a:r>
            <a:r>
              <a:rPr lang="en-US" altLang="en-US" sz="9600" dirty="0" err="1">
                <a:latin typeface="Mistral" panose="03090702030407020403" pitchFamily="66" charset="0"/>
              </a:rPr>
              <a:t>concurso</a:t>
            </a:r>
            <a:r>
              <a:rPr lang="en-US" altLang="en-US" sz="9600" dirty="0">
                <a:latin typeface="Mistral" panose="03090702030407020403" pitchFamily="66" charset="0"/>
              </a:rPr>
              <a:t> </a:t>
            </a:r>
            <a:r>
              <a:rPr lang="en-US" altLang="en-US" sz="9600" dirty="0" err="1">
                <a:latin typeface="Mistral" panose="03090702030407020403" pitchFamily="66" charset="0"/>
              </a:rPr>
              <a:t>divino</a:t>
            </a:r>
            <a:endParaRPr lang="en-US" altLang="en-US" sz="9600" dirty="0">
              <a:latin typeface="Mistral" panose="03090702030407020403" pitchFamily="66" charset="0"/>
            </a:endParaRPr>
          </a:p>
        </p:txBody>
      </p:sp>
    </p:spTree>
    <p:extLst>
      <p:ext uri="{BB962C8B-B14F-4D97-AF65-F5344CB8AC3E}">
        <p14:creationId xmlns:p14="http://schemas.microsoft.com/office/powerpoint/2010/main" val="4023104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08D13-EBDF-454C-A9FE-48FDE4A77EEB}"/>
              </a:ext>
            </a:extLst>
          </p:cNvPr>
          <p:cNvSpPr>
            <a:spLocks noGrp="1"/>
          </p:cNvSpPr>
          <p:nvPr>
            <p:ph type="title"/>
          </p:nvPr>
        </p:nvSpPr>
        <p:spPr>
          <a:xfrm>
            <a:off x="838200" y="131353"/>
            <a:ext cx="10814824" cy="749591"/>
          </a:xfrm>
        </p:spPr>
        <p:txBody>
          <a:bodyPr>
            <a:noAutofit/>
          </a:bodyPr>
          <a:lstStyle/>
          <a:p>
            <a:pPr>
              <a:defRPr/>
            </a:pPr>
            <a:r>
              <a:rPr lang="es-419" sz="4000" dirty="0">
                <a:solidFill>
                  <a:srgbClr val="FF6600"/>
                </a:solidFill>
                <a:effectLst>
                  <a:outerShdw blurRad="38100" dist="38100" dir="2700000" algn="tl">
                    <a:srgbClr val="000000">
                      <a:alpha val="43137"/>
                    </a:srgbClr>
                  </a:outerShdw>
                </a:effectLst>
                <a:latin typeface="Eras Demi ITC" panose="020B0805030504020804" pitchFamily="34" charset="0"/>
              </a:rPr>
              <a:t>La contienda entre el faraón y Yahvé</a:t>
            </a:r>
            <a:endParaRPr lang="en-US" sz="4000" dirty="0">
              <a:solidFill>
                <a:srgbClr val="FF6600"/>
              </a:solidFill>
              <a:effectLst>
                <a:outerShdw blurRad="38100" dist="38100" dir="2700000" algn="tl">
                  <a:srgbClr val="000000">
                    <a:alpha val="43137"/>
                  </a:srgbClr>
                </a:outerShdw>
              </a:effectLst>
              <a:latin typeface="Eras Demi ITC" panose="020B0805030504020804" pitchFamily="34" charset="0"/>
            </a:endParaRPr>
          </a:p>
        </p:txBody>
      </p:sp>
      <p:sp>
        <p:nvSpPr>
          <p:cNvPr id="3" name="Content Placeholder 2">
            <a:extLst>
              <a:ext uri="{FF2B5EF4-FFF2-40B4-BE49-F238E27FC236}">
                <a16:creationId xmlns:a16="http://schemas.microsoft.com/office/drawing/2014/main" id="{CDAE2ECF-944F-4CE0-9008-6721EDA76B10}"/>
              </a:ext>
            </a:extLst>
          </p:cNvPr>
          <p:cNvSpPr>
            <a:spLocks noGrp="1"/>
          </p:cNvSpPr>
          <p:nvPr>
            <p:ph idx="1"/>
          </p:nvPr>
        </p:nvSpPr>
        <p:spPr>
          <a:xfrm>
            <a:off x="1137424" y="880945"/>
            <a:ext cx="10515600" cy="5840530"/>
          </a:xfrm>
        </p:spPr>
        <p:txBody>
          <a:bodyPr>
            <a:normAutofit fontScale="92500"/>
          </a:bodyPr>
          <a:lstStyle/>
          <a:p>
            <a:pPr marL="0" indent="0">
              <a:buNone/>
              <a:defRPr/>
            </a:pPr>
            <a:r>
              <a:rPr lang="es-419" sz="2800" b="1" dirty="0">
                <a:solidFill>
                  <a:srgbClr val="002060"/>
                </a:solidFill>
                <a:latin typeface="Comic Sans MS" panose="030F0702030302020204" pitchFamily="66" charset="0"/>
              </a:rPr>
              <a:t>El faraón era el dios símbolo de Egipto; por lo tanto, la confrontación de Moisés con el faraón fue una competencia entre las deidades, Yahvé y el faraón (y el panteón egipcio).</a:t>
            </a:r>
          </a:p>
          <a:p>
            <a:pPr>
              <a:defRPr/>
            </a:pPr>
            <a:r>
              <a:rPr lang="es-419" sz="2400" i="1" dirty="0">
                <a:latin typeface="Comic Sans MS" panose="030F0702030302020204" pitchFamily="66" charset="0"/>
              </a:rPr>
              <a:t>Se creía que el faraón era la encarnación y el hijo de </a:t>
            </a:r>
            <a:r>
              <a:rPr lang="es-419" sz="2400" i="1" dirty="0" err="1">
                <a:latin typeface="Comic Sans MS" panose="030F0702030302020204" pitchFamily="66" charset="0"/>
              </a:rPr>
              <a:t>Amon</a:t>
            </a:r>
            <a:r>
              <a:rPr lang="es-419" sz="2400" i="1" dirty="0">
                <a:latin typeface="Comic Sans MS" panose="030F0702030302020204" pitchFamily="66" charset="0"/>
              </a:rPr>
              <a:t>-Ra (u Horus), el </a:t>
            </a:r>
            <a:r>
              <a:rPr lang="es-419" sz="2400" i="1" dirty="0" err="1">
                <a:latin typeface="Comic Sans MS" panose="030F0702030302020204" pitchFamily="66" charset="0"/>
              </a:rPr>
              <a:t>ka</a:t>
            </a:r>
            <a:r>
              <a:rPr lang="es-419" sz="2400" i="1" dirty="0">
                <a:latin typeface="Comic Sans MS" panose="030F0702030302020204" pitchFamily="66" charset="0"/>
              </a:rPr>
              <a:t> (fuerza vital y alma) de Egipto.</a:t>
            </a:r>
          </a:p>
          <a:p>
            <a:pPr>
              <a:defRPr/>
            </a:pPr>
            <a:r>
              <a:rPr lang="es-419" sz="2400" i="1" dirty="0">
                <a:latin typeface="Comic Sans MS" panose="030F0702030302020204" pitchFamily="66" charset="0"/>
              </a:rPr>
              <a:t>Se creía que descendía de los dioses en los que la reina madre tenía relaciones sexuales con el dios supremo Amón o </a:t>
            </a:r>
            <a:r>
              <a:rPr lang="es-419" sz="2400" i="1" dirty="0" err="1">
                <a:latin typeface="Comic Sans MS" panose="030F0702030302020204" pitchFamily="66" charset="0"/>
              </a:rPr>
              <a:t>Amon</a:t>
            </a:r>
            <a:r>
              <a:rPr lang="es-419" sz="2400" i="1" dirty="0">
                <a:latin typeface="Comic Sans MS" panose="030F0702030302020204" pitchFamily="66" charset="0"/>
              </a:rPr>
              <a:t>-Re.</a:t>
            </a:r>
          </a:p>
          <a:p>
            <a:pPr>
              <a:defRPr/>
            </a:pPr>
            <a:r>
              <a:rPr lang="es-419" sz="2400" i="1" dirty="0">
                <a:latin typeface="Comic Sans MS" panose="030F0702030302020204" pitchFamily="66" charset="0"/>
              </a:rPr>
              <a:t>Al morir, el faraón fue al lugar de los dioses, donde continuó ejerciendo su derecho sobre la vida y la muerte.</a:t>
            </a:r>
          </a:p>
          <a:p>
            <a:pPr>
              <a:defRPr/>
            </a:pPr>
            <a:r>
              <a:rPr lang="es-419" sz="2400" i="1" dirty="0">
                <a:latin typeface="Comic Sans MS" panose="030F0702030302020204" pitchFamily="66" charset="0"/>
              </a:rPr>
              <a:t>Por lo tanto, cuando Faraón oye a Moisés decir: "Así dice Yahvé ..." (5: 1), él sabe que está siendo desafiado directamente por una deidad, y la respuesta: "Así dice el Faraón ..." (5:10) usa el mismo lenguaje como una contrademanda</a:t>
            </a:r>
            <a:r>
              <a:rPr lang="en-US" sz="2400" i="1" dirty="0">
                <a:latin typeface="Comic Sans MS" panose="030F0702030302020204" pitchFamily="66" charset="0"/>
              </a:rPr>
              <a:t>.</a:t>
            </a:r>
          </a:p>
        </p:txBody>
      </p:sp>
      <p:sp>
        <p:nvSpPr>
          <p:cNvPr id="4" name="Slide Number Placeholder 3">
            <a:extLst>
              <a:ext uri="{FF2B5EF4-FFF2-40B4-BE49-F238E27FC236}">
                <a16:creationId xmlns:a16="http://schemas.microsoft.com/office/drawing/2014/main" id="{4B4901FB-B8A8-4E10-A4D7-DFFF7A0DA089}"/>
              </a:ext>
            </a:extLst>
          </p:cNvPr>
          <p:cNvSpPr>
            <a:spLocks noGrp="1"/>
          </p:cNvSpPr>
          <p:nvPr>
            <p:ph type="sldNum" sz="quarter" idx="12"/>
          </p:nvPr>
        </p:nvSpPr>
        <p:spPr/>
        <p:txBody>
          <a:bodyPr/>
          <a:lstStyle/>
          <a:p>
            <a:pPr>
              <a:defRPr/>
            </a:pPr>
            <a:fld id="{2C39B8F0-C355-4D89-B9BF-82E79284F2B4}" type="slidenum">
              <a:rPr lang="en-US" altLang="en-US" smtClean="0"/>
              <a:pPr>
                <a:defRPr/>
              </a:pPr>
              <a:t>41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E2054-85A1-4062-B774-7F5F08FCE00E}"/>
              </a:ext>
            </a:extLst>
          </p:cNvPr>
          <p:cNvSpPr>
            <a:spLocks noGrp="1"/>
          </p:cNvSpPr>
          <p:nvPr>
            <p:ph type="title"/>
          </p:nvPr>
        </p:nvSpPr>
        <p:spPr>
          <a:xfrm>
            <a:off x="471479" y="182881"/>
            <a:ext cx="3932237" cy="822960"/>
          </a:xfrm>
        </p:spPr>
        <p:txBody>
          <a:bodyPr/>
          <a:lstStyle/>
          <a:p>
            <a:r>
              <a:rPr lang="en-US" dirty="0">
                <a:solidFill>
                  <a:srgbClr val="C00000"/>
                </a:solidFill>
                <a:effectLst>
                  <a:outerShdw blurRad="38100" dist="38100" dir="2700000" algn="tl">
                    <a:srgbClr val="000000">
                      <a:alpha val="43137"/>
                    </a:srgbClr>
                  </a:outerShdw>
                </a:effectLst>
              </a:rPr>
              <a:t>LADRILLOS Y PAJA</a:t>
            </a:r>
          </a:p>
        </p:txBody>
      </p:sp>
      <p:sp>
        <p:nvSpPr>
          <p:cNvPr id="3" name="Text Placeholder 2">
            <a:extLst>
              <a:ext uri="{FF2B5EF4-FFF2-40B4-BE49-F238E27FC236}">
                <a16:creationId xmlns:a16="http://schemas.microsoft.com/office/drawing/2014/main" id="{82B11905-C434-4BC7-9773-0CF80F00FF5A}"/>
              </a:ext>
            </a:extLst>
          </p:cNvPr>
          <p:cNvSpPr>
            <a:spLocks noGrp="1"/>
          </p:cNvSpPr>
          <p:nvPr>
            <p:ph type="body" sz="half" idx="2"/>
          </p:nvPr>
        </p:nvSpPr>
        <p:spPr>
          <a:xfrm>
            <a:off x="471479" y="1097278"/>
            <a:ext cx="4260541" cy="5577841"/>
          </a:xfrm>
        </p:spPr>
        <p:txBody>
          <a:bodyPr>
            <a:normAutofit lnSpcReduction="10000"/>
          </a:bodyPr>
          <a:lstStyle/>
          <a:p>
            <a:pPr algn="l"/>
            <a:r>
              <a:rPr lang="es-419" sz="2400" i="1" dirty="0"/>
              <a:t>Agregar paja a los ladrillos de barro los fortalece, lo que les permite secar uniformemente mientras reduce el encogimiento.</a:t>
            </a:r>
          </a:p>
          <a:p>
            <a:pPr algn="l"/>
            <a:r>
              <a:rPr lang="es-419" sz="2400" i="1" dirty="0"/>
              <a:t>En 2013, los arqueólogos experimentaron con la fabricación de ladrillos de barro bajo la guía de un fabricante de ladrillos tradicional egipcio. En dos días, pudieron producir casi 2000 ladrillos de barro, que es la cuota indicada por los capataces egipcios en un pergamino egipcio fechado en el quinto año de reinado de Ramsés II (1275 a. C.).</a:t>
            </a:r>
            <a:endParaRPr lang="en-US" sz="2400" i="1" dirty="0"/>
          </a:p>
        </p:txBody>
      </p:sp>
      <p:sp>
        <p:nvSpPr>
          <p:cNvPr id="4" name="Slide Number Placeholder 3">
            <a:extLst>
              <a:ext uri="{FF2B5EF4-FFF2-40B4-BE49-F238E27FC236}">
                <a16:creationId xmlns:a16="http://schemas.microsoft.com/office/drawing/2014/main" id="{9E1CAAEF-B10E-46C8-A468-6B15D28595CB}"/>
              </a:ext>
            </a:extLst>
          </p:cNvPr>
          <p:cNvSpPr>
            <a:spLocks noGrp="1"/>
          </p:cNvSpPr>
          <p:nvPr>
            <p:ph type="sldNum" sz="quarter" idx="12"/>
          </p:nvPr>
        </p:nvSpPr>
        <p:spPr/>
        <p:txBody>
          <a:bodyPr/>
          <a:lstStyle/>
          <a:p>
            <a:fld id="{45C00377-489B-40EC-B059-26BDDD2E89B9}" type="slidenum">
              <a:rPr lang="en-US" smtClean="0"/>
              <a:pPr/>
              <a:t>42</a:t>
            </a:fld>
            <a:endParaRPr lang="en-US" dirty="0"/>
          </a:p>
        </p:txBody>
      </p:sp>
      <p:pic>
        <p:nvPicPr>
          <p:cNvPr id="7" name="Content Placeholder 6">
            <a:extLst>
              <a:ext uri="{FF2B5EF4-FFF2-40B4-BE49-F238E27FC236}">
                <a16:creationId xmlns:a16="http://schemas.microsoft.com/office/drawing/2014/main" id="{4EF917B6-9748-462F-90FC-DFC2A69D5155}"/>
              </a:ext>
            </a:extLst>
          </p:cNvPr>
          <p:cNvPicPr>
            <a:picLocks noGrp="1" noChangeAspect="1"/>
          </p:cNvPicPr>
          <p:nvPr>
            <p:ph idx="1"/>
          </p:nvPr>
        </p:nvPicPr>
        <p:blipFill>
          <a:blip r:embed="rId2"/>
          <a:stretch>
            <a:fillRect/>
          </a:stretch>
        </p:blipFill>
        <p:spPr>
          <a:xfrm>
            <a:off x="4988096" y="1323800"/>
            <a:ext cx="7203904" cy="3613959"/>
          </a:xfrm>
        </p:spPr>
      </p:pic>
      <p:sp>
        <p:nvSpPr>
          <p:cNvPr id="8" name="TextBox 7">
            <a:extLst>
              <a:ext uri="{FF2B5EF4-FFF2-40B4-BE49-F238E27FC236}">
                <a16:creationId xmlns:a16="http://schemas.microsoft.com/office/drawing/2014/main" id="{C2B6C620-1D64-4B3F-9CA2-38AF2F3CFAF3}"/>
              </a:ext>
            </a:extLst>
          </p:cNvPr>
          <p:cNvSpPr txBox="1"/>
          <p:nvPr/>
        </p:nvSpPr>
        <p:spPr>
          <a:xfrm>
            <a:off x="5772437" y="5053915"/>
            <a:ext cx="5312101" cy="1323439"/>
          </a:xfrm>
          <a:prstGeom prst="rect">
            <a:avLst/>
          </a:prstGeom>
          <a:noFill/>
        </p:spPr>
        <p:txBody>
          <a:bodyPr wrap="square" rtlCol="0">
            <a:spAutoFit/>
          </a:bodyPr>
          <a:lstStyle/>
          <a:p>
            <a:pPr algn="ctr"/>
            <a:r>
              <a:rPr lang="en-US" sz="2000" b="1" dirty="0"/>
              <a:t> </a:t>
            </a:r>
            <a:r>
              <a:rPr lang="es-419" sz="2000" b="1" dirty="0"/>
              <a:t>En la foto, los ladrillos de barro marrones sin paja (primer plano) eran significativamente más frágiles y se rompían fácilmente que los ladrillos rojos más resistentes con temple (fondo).</a:t>
            </a:r>
            <a:endParaRPr lang="en-US" sz="2000" b="1" dirty="0"/>
          </a:p>
        </p:txBody>
      </p:sp>
    </p:spTree>
    <p:extLst>
      <p:ext uri="{BB962C8B-B14F-4D97-AF65-F5344CB8AC3E}">
        <p14:creationId xmlns:p14="http://schemas.microsoft.com/office/powerpoint/2010/main" val="3886472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24F5-0DBF-437C-B63E-D772ECB753AC}"/>
              </a:ext>
            </a:extLst>
          </p:cNvPr>
          <p:cNvSpPr>
            <a:spLocks noGrp="1"/>
          </p:cNvSpPr>
          <p:nvPr>
            <p:ph type="title"/>
          </p:nvPr>
        </p:nvSpPr>
        <p:spPr>
          <a:xfrm>
            <a:off x="1060720" y="501649"/>
            <a:ext cx="4517120" cy="833913"/>
          </a:xfrm>
        </p:spPr>
        <p:txBody>
          <a:bodyPr>
            <a:normAutofit fontScale="90000"/>
          </a:bodyPr>
          <a:lstStyle/>
          <a:p>
            <a:pPr algn="ctr"/>
            <a:r>
              <a:rPr lang="es-419" dirty="0">
                <a:solidFill>
                  <a:srgbClr val="C00000"/>
                </a:solidFill>
                <a:effectLst>
                  <a:outerShdw blurRad="38100" dist="38100" dir="2700000" algn="tl">
                    <a:srgbClr val="000000">
                      <a:alpha val="43137"/>
                    </a:srgbClr>
                  </a:outerShdw>
                </a:effectLst>
              </a:rPr>
              <a:t>La señal de la serpiente (7: 8-13)</a:t>
            </a:r>
            <a:endParaRPr lang="en-US" dirty="0">
              <a:solidFill>
                <a:srgbClr val="C00000"/>
              </a:solidFill>
              <a:effectLst>
                <a:outerShdw blurRad="38100" dist="38100" dir="2700000" algn="tl">
                  <a:srgbClr val="000000">
                    <a:alpha val="43137"/>
                  </a:srgbClr>
                </a:outerShdw>
              </a:effectLst>
            </a:endParaRPr>
          </a:p>
        </p:txBody>
      </p:sp>
      <p:pic>
        <p:nvPicPr>
          <p:cNvPr id="8" name="Content Placeholder 7">
            <a:extLst>
              <a:ext uri="{FF2B5EF4-FFF2-40B4-BE49-F238E27FC236}">
                <a16:creationId xmlns:a16="http://schemas.microsoft.com/office/drawing/2014/main" id="{439D42DF-6CC2-4C14-87DC-CEF220E4375B}"/>
              </a:ext>
            </a:extLst>
          </p:cNvPr>
          <p:cNvPicPr>
            <a:picLocks noGrp="1" noChangeAspect="1"/>
          </p:cNvPicPr>
          <p:nvPr>
            <p:ph sz="half" idx="1"/>
          </p:nvPr>
        </p:nvPicPr>
        <p:blipFill>
          <a:blip r:embed="rId2"/>
          <a:stretch>
            <a:fillRect/>
          </a:stretch>
        </p:blipFill>
        <p:spPr>
          <a:xfrm>
            <a:off x="15242" y="1417639"/>
            <a:ext cx="6584947" cy="4938711"/>
          </a:xfrm>
        </p:spPr>
      </p:pic>
      <p:sp>
        <p:nvSpPr>
          <p:cNvPr id="6" name="Text Placeholder 5">
            <a:extLst>
              <a:ext uri="{FF2B5EF4-FFF2-40B4-BE49-F238E27FC236}">
                <a16:creationId xmlns:a16="http://schemas.microsoft.com/office/drawing/2014/main" id="{334F7EE4-3611-496B-AE6B-C3C29EEECCCB}"/>
              </a:ext>
            </a:extLst>
          </p:cNvPr>
          <p:cNvSpPr>
            <a:spLocks noGrp="1"/>
          </p:cNvSpPr>
          <p:nvPr>
            <p:ph type="body" sz="half" idx="2"/>
          </p:nvPr>
        </p:nvSpPr>
        <p:spPr>
          <a:xfrm>
            <a:off x="6789420" y="310357"/>
            <a:ext cx="4821920" cy="6273958"/>
          </a:xfrm>
        </p:spPr>
        <p:txBody>
          <a:bodyPr>
            <a:normAutofit lnSpcReduction="10000"/>
          </a:bodyPr>
          <a:lstStyle/>
          <a:p>
            <a:pPr marL="0" indent="0">
              <a:buNone/>
            </a:pPr>
            <a:r>
              <a:rPr lang="es-419" sz="2800" b="1" dirty="0">
                <a:solidFill>
                  <a:srgbClr val="FF0000"/>
                </a:solidFill>
                <a:effectLst>
                  <a:outerShdw blurRad="38100" dist="38100" dir="2700000" algn="tl">
                    <a:srgbClr val="000000">
                      <a:alpha val="43137"/>
                    </a:srgbClr>
                  </a:outerShdw>
                </a:effectLst>
              </a:rPr>
              <a:t>La serpiente (</a:t>
            </a:r>
            <a:r>
              <a:rPr lang="es-419" sz="2800" b="1" dirty="0" err="1">
                <a:solidFill>
                  <a:srgbClr val="FF0000"/>
                </a:solidFill>
                <a:effectLst>
                  <a:outerShdw blurRad="38100" dist="38100" dir="2700000" algn="tl">
                    <a:srgbClr val="000000">
                      <a:alpha val="43137"/>
                    </a:srgbClr>
                  </a:outerShdw>
                </a:effectLst>
              </a:rPr>
              <a:t>uraeus</a:t>
            </a:r>
            <a:r>
              <a:rPr lang="es-419" sz="2800" b="1" dirty="0">
                <a:solidFill>
                  <a:srgbClr val="FF0000"/>
                </a:solidFill>
                <a:effectLst>
                  <a:outerShdw blurRad="38100" dist="38100" dir="2700000" algn="tl">
                    <a:srgbClr val="000000">
                      <a:alpha val="43137"/>
                    </a:srgbClr>
                  </a:outerShdw>
                </a:effectLst>
              </a:rPr>
              <a:t>) fue un emblema del poder del faraón durante el período del Imperio Nuevo</a:t>
            </a:r>
            <a:r>
              <a:rPr lang="en-US" sz="2800" b="1" dirty="0">
                <a:solidFill>
                  <a:srgbClr val="FF0000"/>
                </a:solidFill>
                <a:effectLst>
                  <a:outerShdw blurRad="38100" dist="38100" dir="2700000" algn="tl">
                    <a:srgbClr val="000000">
                      <a:alpha val="43137"/>
                    </a:srgbClr>
                  </a:outerShdw>
                </a:effectLst>
              </a:rPr>
              <a:t>.</a:t>
            </a:r>
          </a:p>
          <a:p>
            <a:r>
              <a:rPr lang="es-419" sz="2400" i="1" dirty="0"/>
              <a:t>En la corona faraónica había dos cobras doradas que simbolizaban la conexión entre los dioses y el faraón y reflejaban la realeza y la soberanía del rey sobre el Alto y el Bajo Egipto.</a:t>
            </a:r>
          </a:p>
          <a:p>
            <a:r>
              <a:rPr lang="es-419" sz="2400" i="1" dirty="0"/>
              <a:t>El enfrentamiento entre Moisés y Aarón y los magos de la corte fue un desafío directo al poder del faraón y afirmó ser un hijo de dios.</a:t>
            </a:r>
            <a:r>
              <a:rPr lang="en-US" sz="2400" i="1" dirty="0"/>
              <a:t>.</a:t>
            </a:r>
          </a:p>
        </p:txBody>
      </p:sp>
      <p:sp>
        <p:nvSpPr>
          <p:cNvPr id="4" name="Slide Number Placeholder 3">
            <a:extLst>
              <a:ext uri="{FF2B5EF4-FFF2-40B4-BE49-F238E27FC236}">
                <a16:creationId xmlns:a16="http://schemas.microsoft.com/office/drawing/2014/main" id="{E8579D09-6437-40A1-8F65-F365B0B97DDF}"/>
              </a:ext>
            </a:extLst>
          </p:cNvPr>
          <p:cNvSpPr>
            <a:spLocks noGrp="1"/>
          </p:cNvSpPr>
          <p:nvPr>
            <p:ph type="sldNum" sz="quarter" idx="12"/>
          </p:nvPr>
        </p:nvSpPr>
        <p:spPr/>
        <p:txBody>
          <a:bodyPr/>
          <a:lstStyle/>
          <a:p>
            <a:fld id="{45C00377-489B-40EC-B059-26BDDD2E89B9}" type="slidenum">
              <a:rPr lang="en-US" smtClean="0"/>
              <a:pPr/>
              <a:t>43</a:t>
            </a:fld>
            <a:endParaRPr lang="en-US" dirty="0"/>
          </a:p>
        </p:txBody>
      </p:sp>
    </p:spTree>
    <p:extLst>
      <p:ext uri="{BB962C8B-B14F-4D97-AF65-F5344CB8AC3E}">
        <p14:creationId xmlns:p14="http://schemas.microsoft.com/office/powerpoint/2010/main" val="10356803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E2425-4B60-4F35-990C-7E8383EEE666}"/>
              </a:ext>
            </a:extLst>
          </p:cNvPr>
          <p:cNvSpPr>
            <a:spLocks noGrp="1"/>
          </p:cNvSpPr>
          <p:nvPr>
            <p:ph type="title"/>
          </p:nvPr>
        </p:nvSpPr>
        <p:spPr/>
        <p:txBody>
          <a:bodyPr>
            <a:noAutofit/>
          </a:bodyPr>
          <a:lstStyle/>
          <a:p>
            <a:r>
              <a:rPr lang="es-419" sz="4000" dirty="0">
                <a:solidFill>
                  <a:srgbClr val="FF6600"/>
                </a:solidFill>
                <a:effectLst>
                  <a:outerShdw blurRad="38100" dist="38100" dir="2700000" algn="tl">
                    <a:srgbClr val="000000">
                      <a:alpha val="43137"/>
                    </a:srgbClr>
                  </a:outerShdw>
                </a:effectLst>
                <a:latin typeface="Eras Demi ITC" panose="020B0805030504020804" pitchFamily="34" charset="0"/>
              </a:rPr>
              <a:t>El endurecimiento del corazón del faraón</a:t>
            </a:r>
            <a:endParaRPr lang="en-US" sz="4000" dirty="0">
              <a:solidFill>
                <a:srgbClr val="FF6600"/>
              </a:solidFill>
              <a:effectLst>
                <a:outerShdw blurRad="38100" dist="38100" dir="2700000" algn="tl">
                  <a:srgbClr val="000000">
                    <a:alpha val="43137"/>
                  </a:srgbClr>
                </a:outerShdw>
              </a:effectLst>
              <a:latin typeface="Eras Demi ITC" panose="020B0805030504020804" pitchFamily="34" charset="0"/>
            </a:endParaRPr>
          </a:p>
        </p:txBody>
      </p:sp>
      <p:sp>
        <p:nvSpPr>
          <p:cNvPr id="3" name="Content Placeholder 2">
            <a:extLst>
              <a:ext uri="{FF2B5EF4-FFF2-40B4-BE49-F238E27FC236}">
                <a16:creationId xmlns:a16="http://schemas.microsoft.com/office/drawing/2014/main" id="{379D4469-D9DE-43E4-8387-D29D620439C0}"/>
              </a:ext>
            </a:extLst>
          </p:cNvPr>
          <p:cNvSpPr>
            <a:spLocks noGrp="1"/>
          </p:cNvSpPr>
          <p:nvPr>
            <p:ph idx="1"/>
          </p:nvPr>
        </p:nvSpPr>
        <p:spPr>
          <a:xfrm>
            <a:off x="838200" y="1301917"/>
            <a:ext cx="10751820" cy="5127549"/>
          </a:xfrm>
        </p:spPr>
        <p:txBody>
          <a:bodyPr>
            <a:normAutofit fontScale="92500" lnSpcReduction="20000"/>
          </a:bodyPr>
          <a:lstStyle/>
          <a:p>
            <a:pPr marL="0" indent="0">
              <a:buNone/>
              <a:defRPr/>
            </a:pPr>
            <a:r>
              <a:rPr lang="es-419" sz="2800" b="1" dirty="0">
                <a:solidFill>
                  <a:srgbClr val="002060"/>
                </a:solidFill>
                <a:latin typeface="Comic Sans MS" panose="030F0702030302020204" pitchFamily="66" charset="0"/>
              </a:rPr>
              <a:t>Es en el contexto de las afirmaciones divinas rivales que uno debe entender el "endurecimiento" del corazón de Faraón (4:21; 7: 3, 13; 8:15, 32; 9:12, 34; 10: 1, 20, 27). ; 11:10; 14: 4, 8).</a:t>
            </a:r>
          </a:p>
          <a:p>
            <a:pPr>
              <a:defRPr/>
            </a:pPr>
            <a:r>
              <a:rPr lang="es-419" sz="2400" i="1" dirty="0">
                <a:latin typeface="Comic Sans MS" panose="030F0702030302020204" pitchFamily="66" charset="0"/>
              </a:rPr>
              <a:t>El endurecimiento del corazón de Faraón no fue una infracción a su libertad humana, sino más bien una respuesta contundente a la pregunta: "¿Quién es realmente Dios?" Yahvé hizo que el corazón de Faraón "se </a:t>
            </a:r>
            <a:r>
              <a:rPr lang="es-419" sz="2400" i="1" dirty="0" err="1">
                <a:latin typeface="Comic Sans MS" panose="030F0702030302020204" pitchFamily="66" charset="0"/>
              </a:rPr>
              <a:t>apesadumbara</a:t>
            </a:r>
            <a:r>
              <a:rPr lang="es-419" sz="2400" i="1" dirty="0">
                <a:latin typeface="Comic Sans MS" panose="030F0702030302020204" pitchFamily="66" charset="0"/>
              </a:rPr>
              <a:t>"</a:t>
            </a:r>
            <a:r>
              <a:rPr lang="en-US" sz="2400" i="1" dirty="0">
                <a:latin typeface="Comic Sans MS" panose="030F0702030302020204" pitchFamily="66" charset="0"/>
              </a:rPr>
              <a:t>(</a:t>
            </a:r>
            <a:r>
              <a:rPr lang="en-US" sz="2400" dirty="0" err="1">
                <a:latin typeface="HebrewTh" pitchFamily="2" charset="0"/>
              </a:rPr>
              <a:t>dbeKA</a:t>
            </a:r>
            <a:r>
              <a:rPr lang="en-US" sz="2400" i="1" dirty="0">
                <a:latin typeface="Comic Sans MS" panose="030F0702030302020204" pitchFamily="66" charset="0"/>
              </a:rPr>
              <a:t>), 10:1.</a:t>
            </a:r>
          </a:p>
          <a:p>
            <a:pPr>
              <a:defRPr/>
            </a:pPr>
            <a:r>
              <a:rPr lang="es-419" sz="2400" i="1" dirty="0">
                <a:latin typeface="Comic Sans MS" panose="030F0702030302020204" pitchFamily="66" charset="0"/>
              </a:rPr>
              <a:t>En la mitología egipcia, el corazón del faraón se pesó en la balanza de la verdad para determinar su otra vida.</a:t>
            </a:r>
          </a:p>
          <a:p>
            <a:pPr>
              <a:defRPr/>
            </a:pPr>
            <a:r>
              <a:rPr lang="es-419" sz="2400" i="1" dirty="0">
                <a:latin typeface="Comic Sans MS" panose="030F0702030302020204" pitchFamily="66" charset="0"/>
              </a:rPr>
              <a:t>Si su corazón estaba demasiado pesado, sería juzgado pecador y arrojado a la diosa </a:t>
            </a:r>
            <a:r>
              <a:rPr lang="es-419" sz="2400" i="1" dirty="0" err="1">
                <a:latin typeface="Comic Sans MS" panose="030F0702030302020204" pitchFamily="66" charset="0"/>
              </a:rPr>
              <a:t>Amenit</a:t>
            </a:r>
            <a:r>
              <a:rPr lang="es-419" sz="2400" i="1" dirty="0">
                <a:latin typeface="Comic Sans MS" panose="030F0702030302020204" pitchFamily="66" charset="0"/>
              </a:rPr>
              <a:t>, la Devoradora. Si su corazón no pesara más que una pluma, se le concedería la vida eterna.</a:t>
            </a:r>
            <a:endParaRPr lang="en-US" dirty="0"/>
          </a:p>
        </p:txBody>
      </p:sp>
      <p:sp>
        <p:nvSpPr>
          <p:cNvPr id="4" name="Slide Number Placeholder 3">
            <a:extLst>
              <a:ext uri="{FF2B5EF4-FFF2-40B4-BE49-F238E27FC236}">
                <a16:creationId xmlns:a16="http://schemas.microsoft.com/office/drawing/2014/main" id="{3F04FB51-013E-4C16-8DAA-29D6D9DF272E}"/>
              </a:ext>
            </a:extLst>
          </p:cNvPr>
          <p:cNvSpPr>
            <a:spLocks noGrp="1"/>
          </p:cNvSpPr>
          <p:nvPr>
            <p:ph type="sldNum" sz="quarter" idx="12"/>
          </p:nvPr>
        </p:nvSpPr>
        <p:spPr/>
        <p:txBody>
          <a:bodyPr/>
          <a:lstStyle/>
          <a:p>
            <a:fld id="{45C00377-489B-40EC-B059-26BDDD2E89B9}" type="slidenum">
              <a:rPr lang="en-US" smtClean="0"/>
              <a:pPr/>
              <a:t>44</a:t>
            </a:fld>
            <a:endParaRPr lang="en-US" dirty="0"/>
          </a:p>
        </p:txBody>
      </p:sp>
    </p:spTree>
    <p:extLst>
      <p:ext uri="{BB962C8B-B14F-4D97-AF65-F5344CB8AC3E}">
        <p14:creationId xmlns:p14="http://schemas.microsoft.com/office/powerpoint/2010/main" val="335413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A2E830-FC1D-428F-ACD8-9807D13C0412}"/>
              </a:ext>
            </a:extLst>
          </p:cNvPr>
          <p:cNvSpPr>
            <a:spLocks noGrp="1"/>
          </p:cNvSpPr>
          <p:nvPr>
            <p:ph type="title"/>
          </p:nvPr>
        </p:nvSpPr>
        <p:spPr>
          <a:xfrm>
            <a:off x="5616079" y="277814"/>
            <a:ext cx="6042660" cy="1116835"/>
          </a:xfrm>
        </p:spPr>
        <p:txBody>
          <a:bodyPr/>
          <a:lstStyle/>
          <a:p>
            <a:r>
              <a:rPr lang="es-419" dirty="0">
                <a:solidFill>
                  <a:srgbClr val="C00000"/>
                </a:solidFill>
                <a:effectLst>
                  <a:outerShdw blurRad="38100" dist="38100" dir="2700000" algn="tl">
                    <a:srgbClr val="000000">
                      <a:alpha val="43137"/>
                    </a:srgbClr>
                  </a:outerShdw>
                </a:effectLst>
              </a:rPr>
              <a:t>Pesando el corazón del faraón</a:t>
            </a:r>
            <a:endParaRPr lang="en-US" dirty="0">
              <a:solidFill>
                <a:srgbClr val="C00000"/>
              </a:solidFill>
              <a:effectLst>
                <a:outerShdw blurRad="38100" dist="38100" dir="2700000" algn="tl">
                  <a:srgbClr val="000000">
                    <a:alpha val="43137"/>
                  </a:srgbClr>
                </a:outerShdw>
              </a:effectLst>
            </a:endParaRPr>
          </a:p>
        </p:txBody>
      </p:sp>
      <p:sp>
        <p:nvSpPr>
          <p:cNvPr id="6" name="Text Placeholder 5">
            <a:extLst>
              <a:ext uri="{FF2B5EF4-FFF2-40B4-BE49-F238E27FC236}">
                <a16:creationId xmlns:a16="http://schemas.microsoft.com/office/drawing/2014/main" id="{2706CBD5-B165-4675-A1DF-21429FF06343}"/>
              </a:ext>
            </a:extLst>
          </p:cNvPr>
          <p:cNvSpPr>
            <a:spLocks noGrp="1"/>
          </p:cNvSpPr>
          <p:nvPr>
            <p:ph type="body" sz="half" idx="1"/>
          </p:nvPr>
        </p:nvSpPr>
        <p:spPr>
          <a:xfrm>
            <a:off x="323120" y="94934"/>
            <a:ext cx="4568920" cy="6626541"/>
          </a:xfrm>
        </p:spPr>
        <p:txBody>
          <a:bodyPr>
            <a:normAutofit fontScale="92500" lnSpcReduction="20000"/>
          </a:bodyPr>
          <a:lstStyle/>
          <a:p>
            <a:pPr marL="0" indent="0">
              <a:buNone/>
            </a:pPr>
            <a:r>
              <a:rPr lang="es-419" sz="2800" b="1" dirty="0">
                <a:solidFill>
                  <a:srgbClr val="FF0000"/>
                </a:solidFill>
                <a:effectLst>
                  <a:outerShdw blurRad="38100" dist="38100" dir="2700000" algn="tl">
                    <a:srgbClr val="000000">
                      <a:alpha val="43137"/>
                    </a:srgbClr>
                  </a:outerShdw>
                </a:effectLst>
              </a:rPr>
              <a:t>En este papiro del Período del Imperio Nuevo (1550-1090 a. C.), el equilibrio de la verdad hace juicio sobre los muertos</a:t>
            </a:r>
            <a:r>
              <a:rPr lang="en-US" sz="2800" b="1" dirty="0">
                <a:solidFill>
                  <a:srgbClr val="FF0000"/>
                </a:solidFill>
                <a:effectLst>
                  <a:outerShdw blurRad="38100" dist="38100" dir="2700000" algn="tl">
                    <a:srgbClr val="000000">
                      <a:alpha val="43137"/>
                    </a:srgbClr>
                  </a:outerShdw>
                </a:effectLst>
              </a:rPr>
              <a:t>.</a:t>
            </a:r>
          </a:p>
          <a:p>
            <a:r>
              <a:rPr lang="es-419" sz="2400" b="1" i="1" dirty="0"/>
              <a:t>A la izquierda, Anubis con cabeza de chacal conduce al difunto a la balanza.</a:t>
            </a:r>
          </a:p>
          <a:p>
            <a:r>
              <a:rPr lang="es-419" sz="2400" b="1" i="1" dirty="0"/>
              <a:t>Luego pesa el corazón del difunto en el recipiente de la izquierda contra una pluma en el recipiente de la derecha.</a:t>
            </a:r>
          </a:p>
          <a:p>
            <a:r>
              <a:rPr lang="es-419" sz="2400" b="1" i="1" dirty="0"/>
              <a:t>Debajo de la balanza está </a:t>
            </a:r>
            <a:r>
              <a:rPr lang="es-419" sz="2400" b="1" i="1" dirty="0" err="1"/>
              <a:t>Amenit</a:t>
            </a:r>
            <a:r>
              <a:rPr lang="es-419" sz="2400" b="1" i="1" dirty="0"/>
              <a:t>, la Devoradora, que se comerá el corazón del difunto si pesa más que la pluma.</a:t>
            </a:r>
          </a:p>
          <a:p>
            <a:r>
              <a:rPr lang="es-419" sz="2400" b="1" i="1" dirty="0"/>
              <a:t>En el extremo derecho está la grabadora.</a:t>
            </a:r>
            <a:endParaRPr lang="en-US" sz="2400" b="1" i="1" dirty="0"/>
          </a:p>
        </p:txBody>
      </p:sp>
      <p:pic>
        <p:nvPicPr>
          <p:cNvPr id="9" name="Content Placeholder 8">
            <a:extLst>
              <a:ext uri="{FF2B5EF4-FFF2-40B4-BE49-F238E27FC236}">
                <a16:creationId xmlns:a16="http://schemas.microsoft.com/office/drawing/2014/main" id="{2E54B3A6-0319-4A88-94C9-FA3605A8BE31}"/>
              </a:ext>
            </a:extLst>
          </p:cNvPr>
          <p:cNvPicPr>
            <a:picLocks noGrp="1" noChangeAspect="1"/>
          </p:cNvPicPr>
          <p:nvPr>
            <p:ph sz="half" idx="2"/>
          </p:nvPr>
        </p:nvPicPr>
        <p:blipFill>
          <a:blip r:embed="rId2"/>
          <a:stretch>
            <a:fillRect/>
          </a:stretch>
        </p:blipFill>
        <p:spPr>
          <a:xfrm>
            <a:off x="4892040" y="1262975"/>
            <a:ext cx="7284998" cy="4662399"/>
          </a:xfrm>
        </p:spPr>
      </p:pic>
      <p:sp>
        <p:nvSpPr>
          <p:cNvPr id="4" name="Slide Number Placeholder 3">
            <a:extLst>
              <a:ext uri="{FF2B5EF4-FFF2-40B4-BE49-F238E27FC236}">
                <a16:creationId xmlns:a16="http://schemas.microsoft.com/office/drawing/2014/main" id="{1F2E932D-921B-4E73-B38D-FD040C108DA1}"/>
              </a:ext>
            </a:extLst>
          </p:cNvPr>
          <p:cNvSpPr>
            <a:spLocks noGrp="1"/>
          </p:cNvSpPr>
          <p:nvPr>
            <p:ph type="sldNum" sz="quarter" idx="12"/>
          </p:nvPr>
        </p:nvSpPr>
        <p:spPr/>
        <p:txBody>
          <a:bodyPr/>
          <a:lstStyle/>
          <a:p>
            <a:fld id="{45C00377-489B-40EC-B059-26BDDD2E89B9}" type="slidenum">
              <a:rPr lang="en-US" smtClean="0"/>
              <a:pPr/>
              <a:t>45</a:t>
            </a:fld>
            <a:endParaRPr lang="en-US" dirty="0"/>
          </a:p>
        </p:txBody>
      </p:sp>
      <p:sp>
        <p:nvSpPr>
          <p:cNvPr id="10" name="TextBox 9">
            <a:extLst>
              <a:ext uri="{FF2B5EF4-FFF2-40B4-BE49-F238E27FC236}">
                <a16:creationId xmlns:a16="http://schemas.microsoft.com/office/drawing/2014/main" id="{F4D69081-09C9-45AA-BB14-DD3B73837964}"/>
              </a:ext>
            </a:extLst>
          </p:cNvPr>
          <p:cNvSpPr txBox="1"/>
          <p:nvPr/>
        </p:nvSpPr>
        <p:spPr>
          <a:xfrm>
            <a:off x="5097780" y="5965120"/>
            <a:ext cx="4069080" cy="276999"/>
          </a:xfrm>
          <a:prstGeom prst="rect">
            <a:avLst/>
          </a:prstGeom>
          <a:noFill/>
        </p:spPr>
        <p:txBody>
          <a:bodyPr wrap="square" rtlCol="0">
            <a:spAutoFit/>
          </a:bodyPr>
          <a:lstStyle/>
          <a:p>
            <a:r>
              <a:rPr lang="en-US" sz="1200" dirty="0"/>
              <a:t>British Museum, London</a:t>
            </a:r>
          </a:p>
        </p:txBody>
      </p:sp>
    </p:spTree>
    <p:extLst>
      <p:ext uri="{BB962C8B-B14F-4D97-AF65-F5344CB8AC3E}">
        <p14:creationId xmlns:p14="http://schemas.microsoft.com/office/powerpoint/2010/main" val="18209990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45887F9-7293-4A0C-BB8A-906659AE9AD9}"/>
              </a:ext>
            </a:extLst>
          </p:cNvPr>
          <p:cNvSpPr>
            <a:spLocks noGrp="1"/>
          </p:cNvSpPr>
          <p:nvPr>
            <p:ph type="sldNum" sz="quarter" idx="12"/>
          </p:nvPr>
        </p:nvSpPr>
        <p:spPr/>
        <p:txBody>
          <a:bodyPr/>
          <a:lstStyle/>
          <a:p>
            <a:pPr>
              <a:defRPr/>
            </a:pPr>
            <a:fld id="{E81802B8-C320-4338-80F1-FD0913FEB4DB}" type="slidenum">
              <a:rPr lang="en-US" altLang="en-US"/>
              <a:pPr>
                <a:defRPr/>
              </a:pPr>
              <a:t>46</a:t>
            </a:fld>
            <a:endParaRPr lang="en-US" altLang="en-US"/>
          </a:p>
        </p:txBody>
      </p:sp>
      <p:sp>
        <p:nvSpPr>
          <p:cNvPr id="422914" name="Rectangle 2">
            <a:extLst>
              <a:ext uri="{FF2B5EF4-FFF2-40B4-BE49-F238E27FC236}">
                <a16:creationId xmlns:a16="http://schemas.microsoft.com/office/drawing/2014/main" id="{0EDB282A-3695-4A77-B6F9-A5F9AD0812A6}"/>
              </a:ext>
            </a:extLst>
          </p:cNvPr>
          <p:cNvSpPr>
            <a:spLocks noGrp="1" noChangeArrowheads="1"/>
          </p:cNvSpPr>
          <p:nvPr>
            <p:ph type="title"/>
          </p:nvPr>
        </p:nvSpPr>
        <p:spPr/>
        <p:txBody>
          <a:bodyPr>
            <a:noAutofit/>
          </a:bodyPr>
          <a:lstStyle/>
          <a:p>
            <a:pPr>
              <a:defRPr/>
            </a:pPr>
            <a:r>
              <a:rPr lang="es-419"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Las Nueve Maravillas (7: 14-10: 29)</a:t>
            </a:r>
            <a:endPar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endParaRPr>
          </a:p>
        </p:txBody>
      </p:sp>
      <p:sp>
        <p:nvSpPr>
          <p:cNvPr id="422915" name="Rectangle 3">
            <a:extLst>
              <a:ext uri="{FF2B5EF4-FFF2-40B4-BE49-F238E27FC236}">
                <a16:creationId xmlns:a16="http://schemas.microsoft.com/office/drawing/2014/main" id="{34E9D214-0ECE-4ADF-BE28-006863BECE54}"/>
              </a:ext>
            </a:extLst>
          </p:cNvPr>
          <p:cNvSpPr>
            <a:spLocks noGrp="1" noChangeArrowheads="1"/>
          </p:cNvSpPr>
          <p:nvPr>
            <p:ph type="body" idx="1"/>
          </p:nvPr>
        </p:nvSpPr>
        <p:spPr>
          <a:xfrm>
            <a:off x="838200" y="1583958"/>
            <a:ext cx="10797540" cy="5137517"/>
          </a:xfrm>
        </p:spPr>
        <p:txBody>
          <a:bodyPr/>
          <a:lstStyle/>
          <a:p>
            <a:pPr>
              <a:lnSpc>
                <a:spcPct val="90000"/>
              </a:lnSpc>
              <a:buNone/>
              <a:defRPr/>
            </a:pPr>
            <a:r>
              <a:rPr lang="en-US" altLang="en-US" sz="2800" b="1" dirty="0" err="1">
                <a:solidFill>
                  <a:srgbClr val="002060"/>
                </a:solidFill>
                <a:latin typeface="Comic Sans MS" panose="030F0702030302020204" pitchFamily="66" charset="0"/>
              </a:rPr>
              <a:t>Usando</a:t>
            </a:r>
            <a:r>
              <a:rPr lang="en-US" altLang="en-US" sz="2800" b="1" dirty="0">
                <a:solidFill>
                  <a:srgbClr val="002060"/>
                </a:solidFill>
                <a:latin typeface="Comic Sans MS" panose="030F0702030302020204" pitchFamily="66" charset="0"/>
              </a:rPr>
              <a:t> </a:t>
            </a:r>
            <a:r>
              <a:rPr lang="en-US" altLang="en-US" sz="2800" b="1" dirty="0" err="1">
                <a:solidFill>
                  <a:srgbClr val="002060"/>
                </a:solidFill>
                <a:latin typeface="Comic Sans MS" panose="030F0702030302020204" pitchFamily="66" charset="0"/>
              </a:rPr>
              <a:t>lenguaje</a:t>
            </a:r>
            <a:r>
              <a:rPr lang="en-US" altLang="en-US" sz="2800" b="1" dirty="0">
                <a:solidFill>
                  <a:srgbClr val="002060"/>
                </a:solidFill>
                <a:latin typeface="Comic Sans MS" panose="030F0702030302020204" pitchFamily="66" charset="0"/>
              </a:rPr>
              <a:t> </a:t>
            </a:r>
            <a:r>
              <a:rPr lang="en-US" altLang="en-US" sz="2800" b="1" dirty="0" err="1">
                <a:solidFill>
                  <a:srgbClr val="002060"/>
                </a:solidFill>
                <a:latin typeface="Comic Sans MS" panose="030F0702030302020204" pitchFamily="66" charset="0"/>
              </a:rPr>
              <a:t>como</a:t>
            </a:r>
            <a:r>
              <a:rPr lang="en-US" altLang="en-US" sz="2800" b="1" dirty="0">
                <a:solidFill>
                  <a:srgbClr val="002060"/>
                </a:solidFill>
                <a:latin typeface="Comic Sans MS" panose="030F0702030302020204" pitchFamily="66" charset="0"/>
              </a:rPr>
              <a:t> </a:t>
            </a:r>
            <a:r>
              <a:rPr lang="en-US" altLang="en-US" sz="2800" dirty="0" err="1">
                <a:solidFill>
                  <a:srgbClr val="002060"/>
                </a:solidFill>
                <a:latin typeface="HebrewTh" pitchFamily="2" charset="0"/>
              </a:rPr>
              <a:t>hpAGema</a:t>
            </a:r>
            <a:r>
              <a:rPr lang="en-US" altLang="en-US" sz="2800" b="1" dirty="0">
                <a:solidFill>
                  <a:srgbClr val="002060"/>
                </a:solidFill>
              </a:rPr>
              <a:t> </a:t>
            </a:r>
            <a:r>
              <a:rPr lang="en-US" altLang="en-US" sz="2800" b="1" dirty="0">
                <a:solidFill>
                  <a:srgbClr val="002060"/>
                </a:solidFill>
                <a:latin typeface="Comic Sans MS" panose="030F0702030302020204" pitchFamily="66" charset="0"/>
              </a:rPr>
              <a:t>(= </a:t>
            </a:r>
            <a:r>
              <a:rPr lang="en-US" altLang="en-US" sz="2800" b="1" dirty="0" err="1">
                <a:solidFill>
                  <a:srgbClr val="002060"/>
                </a:solidFill>
                <a:latin typeface="Comic Sans MS" panose="030F0702030302020204" pitchFamily="66" charset="0"/>
              </a:rPr>
              <a:t>plaga</a:t>
            </a:r>
            <a:r>
              <a:rPr lang="en-US" altLang="en-US" sz="2800" b="1" dirty="0">
                <a:solidFill>
                  <a:srgbClr val="002060"/>
                </a:solidFill>
                <a:latin typeface="Comic Sans MS" panose="030F0702030302020204" pitchFamily="66" charset="0"/>
              </a:rPr>
              <a:t>, 9:14), </a:t>
            </a:r>
            <a:r>
              <a:rPr lang="en-US" altLang="en-US" sz="2800" dirty="0" err="1">
                <a:solidFill>
                  <a:srgbClr val="002060"/>
                </a:solidFill>
                <a:latin typeface="HebrewTh" pitchFamily="2" charset="0"/>
              </a:rPr>
              <a:t>fgan</a:t>
            </a:r>
            <a:r>
              <a:rPr lang="en-US" altLang="en-US" sz="2800" dirty="0">
                <a:solidFill>
                  <a:srgbClr val="002060"/>
                </a:solidFill>
                <a:latin typeface="HebrewTh" pitchFamily="2" charset="0"/>
              </a:rPr>
              <a:t>@</a:t>
            </a:r>
            <a:r>
              <a:rPr lang="en-US" altLang="en-US" sz="2800" b="1" dirty="0">
                <a:solidFill>
                  <a:srgbClr val="002060"/>
                </a:solidFill>
              </a:rPr>
              <a:t> </a:t>
            </a:r>
            <a:r>
              <a:rPr lang="en-US" altLang="en-US" sz="2800" b="1" dirty="0">
                <a:solidFill>
                  <a:srgbClr val="002060"/>
                </a:solidFill>
                <a:latin typeface="Comic Sans MS" panose="030F0702030302020204" pitchFamily="66" charset="0"/>
              </a:rPr>
              <a:t>(= </a:t>
            </a:r>
            <a:r>
              <a:rPr lang="en-US" altLang="en-US" sz="2800" b="1" dirty="0" err="1">
                <a:solidFill>
                  <a:srgbClr val="002060"/>
                </a:solidFill>
                <a:latin typeface="Comic Sans MS" panose="030F0702030302020204" pitchFamily="66" charset="0"/>
              </a:rPr>
              <a:t>asalto</a:t>
            </a:r>
            <a:r>
              <a:rPr lang="en-US" altLang="en-US" sz="2800" b="1" dirty="0">
                <a:solidFill>
                  <a:srgbClr val="002060"/>
                </a:solidFill>
                <a:latin typeface="Comic Sans MS" panose="030F0702030302020204" pitchFamily="66" charset="0"/>
              </a:rPr>
              <a:t>, 11:1), </a:t>
            </a:r>
            <a:r>
              <a:rPr lang="en-US" altLang="en-US" sz="2800" dirty="0" err="1">
                <a:solidFill>
                  <a:srgbClr val="002060"/>
                </a:solidFill>
                <a:latin typeface="HebrewTh" pitchFamily="2" charset="0"/>
              </a:rPr>
              <a:t>hkan</a:t>
            </a:r>
            <a:r>
              <a:rPr lang="en-US" altLang="en-US" sz="2800" dirty="0">
                <a:solidFill>
                  <a:srgbClr val="002060"/>
                </a:solidFill>
                <a:latin typeface="HebrewTh" pitchFamily="2" charset="0"/>
              </a:rPr>
              <a:t>!</a:t>
            </a:r>
            <a:r>
              <a:rPr lang="en-US" altLang="en-US" sz="2800" b="1" dirty="0">
                <a:solidFill>
                  <a:srgbClr val="002060"/>
                </a:solidFill>
              </a:rPr>
              <a:t> </a:t>
            </a:r>
            <a:r>
              <a:rPr lang="en-US" altLang="en-US" sz="2800" b="1" dirty="0">
                <a:solidFill>
                  <a:srgbClr val="002060"/>
                </a:solidFill>
                <a:latin typeface="Comic Sans MS" panose="030F0702030302020204" pitchFamily="66" charset="0"/>
              </a:rPr>
              <a:t>(= </a:t>
            </a:r>
            <a:r>
              <a:rPr lang="en-US" altLang="en-US" sz="2800" b="1" dirty="0" err="1">
                <a:solidFill>
                  <a:srgbClr val="002060"/>
                </a:solidFill>
                <a:latin typeface="Comic Sans MS" panose="030F0702030302020204" pitchFamily="66" charset="0"/>
              </a:rPr>
              <a:t>golpear</a:t>
            </a:r>
            <a:r>
              <a:rPr lang="en-US" altLang="en-US" sz="2800" b="1" dirty="0">
                <a:solidFill>
                  <a:srgbClr val="002060"/>
                </a:solidFill>
                <a:latin typeface="Comic Sans MS" panose="030F0702030302020204" pitchFamily="66" charset="0"/>
              </a:rPr>
              <a:t>, 7:17), </a:t>
            </a:r>
            <a:r>
              <a:rPr lang="en-US" altLang="en-US" sz="2800" dirty="0" err="1">
                <a:solidFill>
                  <a:srgbClr val="002060"/>
                </a:solidFill>
                <a:latin typeface="HebrewTh" pitchFamily="2" charset="0"/>
              </a:rPr>
              <a:t>tOx</a:t>
            </a:r>
            <a:r>
              <a:rPr lang="en-US" altLang="en-US" sz="2800" b="1" dirty="0">
                <a:solidFill>
                  <a:srgbClr val="002060"/>
                </a:solidFill>
              </a:rPr>
              <a:t> </a:t>
            </a:r>
            <a:r>
              <a:rPr lang="en-US" altLang="en-US" sz="2800" b="1" dirty="0">
                <a:solidFill>
                  <a:srgbClr val="002060"/>
                </a:solidFill>
                <a:latin typeface="Comic Sans MS" panose="030F0702030302020204" pitchFamily="66" charset="0"/>
              </a:rPr>
              <a:t>(= </a:t>
            </a:r>
            <a:r>
              <a:rPr lang="en-US" altLang="en-US" sz="2800" b="1" dirty="0" err="1">
                <a:solidFill>
                  <a:srgbClr val="002060"/>
                </a:solidFill>
                <a:latin typeface="Comic Sans MS" panose="030F0702030302020204" pitchFamily="66" charset="0"/>
              </a:rPr>
              <a:t>señal</a:t>
            </a:r>
            <a:r>
              <a:rPr lang="en-US" altLang="en-US" sz="2800" b="1" dirty="0">
                <a:solidFill>
                  <a:srgbClr val="002060"/>
                </a:solidFill>
                <a:latin typeface="Comic Sans MS" panose="030F0702030302020204" pitchFamily="66" charset="0"/>
              </a:rPr>
              <a:t>, 7:3), </a:t>
            </a:r>
            <a:r>
              <a:rPr lang="en-US" altLang="en-US" sz="2800" dirty="0" err="1">
                <a:solidFill>
                  <a:srgbClr val="002060"/>
                </a:solidFill>
                <a:latin typeface="HebrewTh" pitchFamily="2" charset="0"/>
              </a:rPr>
              <a:t>tpeOm</a:t>
            </a:r>
            <a:r>
              <a:rPr lang="en-US" altLang="en-US" sz="2800" b="1" dirty="0">
                <a:solidFill>
                  <a:srgbClr val="002060"/>
                </a:solidFill>
              </a:rPr>
              <a:t> </a:t>
            </a:r>
            <a:r>
              <a:rPr lang="en-US" altLang="en-US" sz="2800" b="1" dirty="0">
                <a:solidFill>
                  <a:srgbClr val="002060"/>
                </a:solidFill>
                <a:latin typeface="Comic Sans MS" panose="030F0702030302020204" pitchFamily="66" charset="0"/>
              </a:rPr>
              <a:t>(=  </a:t>
            </a:r>
            <a:r>
              <a:rPr lang="en-US" altLang="en-US" sz="2800" b="1" dirty="0" err="1">
                <a:solidFill>
                  <a:srgbClr val="002060"/>
                </a:solidFill>
                <a:latin typeface="Comic Sans MS" panose="030F0702030302020204" pitchFamily="66" charset="0"/>
              </a:rPr>
              <a:t>presagio</a:t>
            </a:r>
            <a:r>
              <a:rPr lang="en-US" altLang="en-US" sz="2800" b="1" dirty="0">
                <a:solidFill>
                  <a:srgbClr val="002060"/>
                </a:solidFill>
                <a:latin typeface="Comic Sans MS" panose="030F0702030302020204" pitchFamily="66" charset="0"/>
              </a:rPr>
              <a:t>, 7:3), and </a:t>
            </a:r>
            <a:r>
              <a:rPr lang="en-US" altLang="en-US" sz="2800" dirty="0" err="1">
                <a:solidFill>
                  <a:srgbClr val="002060"/>
                </a:solidFill>
                <a:latin typeface="HebrewTh" pitchFamily="2" charset="0"/>
              </a:rPr>
              <a:t>xl,P</a:t>
            </a:r>
            <a:r>
              <a:rPr lang="en-US" altLang="en-US" sz="2800" dirty="0">
                <a:solidFill>
                  <a:srgbClr val="002060"/>
                </a:solidFill>
                <a:latin typeface="HebrewTh" pitchFamily="2" charset="0"/>
              </a:rPr>
              <a:t>,</a:t>
            </a:r>
            <a:r>
              <a:rPr lang="en-US" altLang="en-US" sz="2800" b="1" dirty="0">
                <a:solidFill>
                  <a:srgbClr val="002060"/>
                </a:solidFill>
              </a:rPr>
              <a:t> </a:t>
            </a:r>
            <a:r>
              <a:rPr lang="en-US" altLang="en-US" sz="2800" b="1" dirty="0">
                <a:solidFill>
                  <a:srgbClr val="002060"/>
                </a:solidFill>
                <a:latin typeface="Comic Sans MS" panose="030F0702030302020204" pitchFamily="66" charset="0"/>
              </a:rPr>
              <a:t>(=  </a:t>
            </a:r>
            <a:r>
              <a:rPr lang="en-US" altLang="en-US" sz="2800" b="1" dirty="0" err="1">
                <a:solidFill>
                  <a:srgbClr val="002060"/>
                </a:solidFill>
                <a:latin typeface="Comic Sans MS" panose="030F0702030302020204" pitchFamily="66" charset="0"/>
              </a:rPr>
              <a:t>maravillas</a:t>
            </a:r>
            <a:r>
              <a:rPr lang="en-US" altLang="en-US" sz="2800" b="1" dirty="0">
                <a:solidFill>
                  <a:srgbClr val="002060"/>
                </a:solidFill>
                <a:latin typeface="Comic Sans MS" panose="030F0702030302020204" pitchFamily="66" charset="0"/>
              </a:rPr>
              <a:t>, 3:20), </a:t>
            </a:r>
            <a:r>
              <a:rPr lang="es-419" altLang="en-US" sz="2800" b="1" dirty="0">
                <a:solidFill>
                  <a:srgbClr val="002060"/>
                </a:solidFill>
                <a:latin typeface="Comic Sans MS" panose="030F0702030302020204" pitchFamily="66" charset="0"/>
              </a:rPr>
              <a:t>Yahweh envió plagas sobre Egipto, que fueron ataques contra los dioses de Egipto</a:t>
            </a:r>
            <a:r>
              <a:rPr lang="en-US" altLang="en-US" sz="2800" b="1" dirty="0">
                <a:solidFill>
                  <a:srgbClr val="002060"/>
                </a:solidFill>
                <a:latin typeface="Comic Sans MS" panose="030F0702030302020204" pitchFamily="66" charset="0"/>
              </a:rPr>
              <a:t> (</a:t>
            </a:r>
            <a:r>
              <a:rPr lang="en-US" altLang="en-US" sz="2800" b="1" dirty="0" err="1">
                <a:solidFill>
                  <a:srgbClr val="002060"/>
                </a:solidFill>
                <a:latin typeface="Comic Sans MS" panose="030F0702030302020204" pitchFamily="66" charset="0"/>
              </a:rPr>
              <a:t>Nú</a:t>
            </a:r>
            <a:r>
              <a:rPr lang="en-US" altLang="en-US" sz="2800" b="1" dirty="0">
                <a:solidFill>
                  <a:srgbClr val="002060"/>
                </a:solidFill>
                <a:latin typeface="Comic Sans MS" panose="030F0702030302020204" pitchFamily="66" charset="0"/>
              </a:rPr>
              <a:t>. 33:3-4).</a:t>
            </a:r>
          </a:p>
          <a:p>
            <a:pPr>
              <a:lnSpc>
                <a:spcPct val="90000"/>
              </a:lnSpc>
              <a:defRPr/>
            </a:pPr>
            <a:r>
              <a:rPr lang="es-419" altLang="en-US" sz="2400" i="1" dirty="0">
                <a:latin typeface="Comic Sans MS" panose="030F0702030302020204" pitchFamily="66" charset="0"/>
              </a:rPr>
              <a:t>El faraón, por supuesto, era el dios símbolo del estado de Egipto.</a:t>
            </a:r>
          </a:p>
          <a:p>
            <a:pPr>
              <a:lnSpc>
                <a:spcPct val="90000"/>
              </a:lnSpc>
              <a:defRPr/>
            </a:pPr>
            <a:r>
              <a:rPr lang="es-419" altLang="en-US" sz="2400" i="1" dirty="0">
                <a:latin typeface="Comic Sans MS" panose="030F0702030302020204" pitchFamily="66" charset="0"/>
              </a:rPr>
              <a:t>Lo que estaba en juego era qué deidad tenía el control soberano, Yahvé o los dioses de Egipto.</a:t>
            </a:r>
          </a:p>
          <a:p>
            <a:pPr>
              <a:lnSpc>
                <a:spcPct val="90000"/>
              </a:lnSpc>
              <a:defRPr/>
            </a:pPr>
            <a:r>
              <a:rPr lang="es-419" altLang="en-US" sz="2400" i="1" dirty="0">
                <a:latin typeface="Comic Sans MS" panose="030F0702030302020204" pitchFamily="66" charset="0"/>
              </a:rPr>
              <a:t>Los egipcios adoraban a dioses y diosas relacionados con el Nilo, las ranas, el cielo, los toros y las vacas, el sol y el reino de los muertos.</a:t>
            </a:r>
          </a:p>
          <a:p>
            <a:pPr>
              <a:lnSpc>
                <a:spcPct val="90000"/>
              </a:lnSpc>
              <a:defRPr/>
            </a:pPr>
            <a:r>
              <a:rPr lang="es-419" altLang="en-US" sz="2400" i="1" dirty="0">
                <a:latin typeface="Comic Sans MS" panose="030F0702030302020204" pitchFamily="66" charset="0"/>
              </a:rPr>
              <a:t>Los textos egipcios describen las epidemias como provenientes de la "mano" de los dioses, el mismo idioma que se usa en 9: 3 y 8:15</a:t>
            </a:r>
            <a:r>
              <a:rPr lang="en-US" altLang="en-US" sz="2400" i="1" dirty="0">
                <a:latin typeface="Comic Sans MS" panose="030F0702030302020204"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22915">
                                            <p:txEl>
                                              <p:pRg st="0" end="0"/>
                                            </p:txEl>
                                          </p:spTgt>
                                        </p:tgtEl>
                                        <p:attrNameLst>
                                          <p:attrName>style.visibility</p:attrName>
                                        </p:attrNameLst>
                                      </p:cBhvr>
                                      <p:to>
                                        <p:strVal val="visible"/>
                                      </p:to>
                                    </p:set>
                                    <p:anim calcmode="lin" valueType="num">
                                      <p:cBhvr>
                                        <p:cTn id="7" dur="500" fill="hold"/>
                                        <p:tgtEl>
                                          <p:spTgt spid="4229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229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22915">
                                            <p:txEl>
                                              <p:pRg st="4" end="4"/>
                                            </p:txEl>
                                          </p:spTgt>
                                        </p:tgtEl>
                                        <p:attrNameLst>
                                          <p:attrName>style.visibility</p:attrName>
                                        </p:attrNameLst>
                                      </p:cBhvr>
                                      <p:to>
                                        <p:strVal val="visible"/>
                                      </p:to>
                                    </p:set>
                                    <p:anim calcmode="lin" valueType="num">
                                      <p:cBhvr additive="base">
                                        <p:cTn id="13" dur="500" fill="hold"/>
                                        <p:tgtEl>
                                          <p:spTgt spid="42291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29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22915">
                                            <p:txEl>
                                              <p:pRg st="1" end="1"/>
                                            </p:txEl>
                                          </p:spTgt>
                                        </p:tgtEl>
                                        <p:attrNameLst>
                                          <p:attrName>style.visibility</p:attrName>
                                        </p:attrNameLst>
                                      </p:cBhvr>
                                      <p:to>
                                        <p:strVal val="visible"/>
                                      </p:to>
                                    </p:set>
                                    <p:anim calcmode="lin" valueType="num">
                                      <p:cBhvr additive="base">
                                        <p:cTn id="19" dur="500" fill="hold"/>
                                        <p:tgtEl>
                                          <p:spTgt spid="42291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22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22915">
                                            <p:txEl>
                                              <p:pRg st="2" end="2"/>
                                            </p:txEl>
                                          </p:spTgt>
                                        </p:tgtEl>
                                        <p:attrNameLst>
                                          <p:attrName>style.visibility</p:attrName>
                                        </p:attrNameLst>
                                      </p:cBhvr>
                                      <p:to>
                                        <p:strVal val="visible"/>
                                      </p:to>
                                    </p:set>
                                    <p:anim calcmode="lin" valueType="num">
                                      <p:cBhvr additive="base">
                                        <p:cTn id="25" dur="500" fill="hold"/>
                                        <p:tgtEl>
                                          <p:spTgt spid="42291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22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22915">
                                            <p:txEl>
                                              <p:pRg st="3" end="3"/>
                                            </p:txEl>
                                          </p:spTgt>
                                        </p:tgtEl>
                                        <p:attrNameLst>
                                          <p:attrName>style.visibility</p:attrName>
                                        </p:attrNameLst>
                                      </p:cBhvr>
                                      <p:to>
                                        <p:strVal val="visible"/>
                                      </p:to>
                                    </p:set>
                                    <p:anim calcmode="lin" valueType="num">
                                      <p:cBhvr additive="base">
                                        <p:cTn id="31" dur="500" fill="hold"/>
                                        <p:tgtEl>
                                          <p:spTgt spid="42291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229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FF17-4851-47E1-AA5C-7DC598E4E168}"/>
              </a:ext>
            </a:extLst>
          </p:cNvPr>
          <p:cNvSpPr>
            <a:spLocks noGrp="1"/>
          </p:cNvSpPr>
          <p:nvPr>
            <p:ph type="title"/>
          </p:nvPr>
        </p:nvSpPr>
        <p:spPr>
          <a:xfrm>
            <a:off x="609600" y="94935"/>
            <a:ext cx="5380949" cy="871580"/>
          </a:xfrm>
        </p:spPr>
        <p:txBody>
          <a:bodyPr/>
          <a:lstStyle/>
          <a:p>
            <a:r>
              <a:rPr lang="en-US" dirty="0">
                <a:solidFill>
                  <a:srgbClr val="C00000"/>
                </a:solidFill>
                <a:effectLst>
                  <a:outerShdw blurRad="38100" dist="38100" dir="2700000" algn="tl">
                    <a:srgbClr val="000000">
                      <a:alpha val="43137"/>
                    </a:srgbClr>
                  </a:outerShdw>
                </a:effectLst>
              </a:rPr>
              <a:t>Primer </a:t>
            </a:r>
            <a:r>
              <a:rPr lang="en-US" dirty="0" err="1">
                <a:solidFill>
                  <a:srgbClr val="C00000"/>
                </a:solidFill>
                <a:effectLst>
                  <a:outerShdw blurRad="38100" dist="38100" dir="2700000" algn="tl">
                    <a:srgbClr val="000000">
                      <a:alpha val="43137"/>
                    </a:srgbClr>
                  </a:outerShdw>
                </a:effectLst>
              </a:rPr>
              <a:t>Plaga</a:t>
            </a:r>
            <a:r>
              <a:rPr lang="en-US" dirty="0">
                <a:solidFill>
                  <a:srgbClr val="C00000"/>
                </a:solidFill>
                <a:effectLst>
                  <a:outerShdw blurRad="38100" dist="38100" dir="2700000" algn="tl">
                    <a:srgbClr val="000000">
                      <a:alpha val="43137"/>
                    </a:srgbClr>
                  </a:outerShdw>
                </a:effectLst>
              </a:rPr>
              <a:t> (7:14-25)</a:t>
            </a:r>
          </a:p>
        </p:txBody>
      </p:sp>
      <p:sp>
        <p:nvSpPr>
          <p:cNvPr id="6" name="Text Placeholder 5">
            <a:extLst>
              <a:ext uri="{FF2B5EF4-FFF2-40B4-BE49-F238E27FC236}">
                <a16:creationId xmlns:a16="http://schemas.microsoft.com/office/drawing/2014/main" id="{FEA27D70-889F-4060-B2E8-93C576F43FCE}"/>
              </a:ext>
            </a:extLst>
          </p:cNvPr>
          <p:cNvSpPr>
            <a:spLocks noGrp="1"/>
          </p:cNvSpPr>
          <p:nvPr>
            <p:ph type="body" sz="half" idx="2"/>
          </p:nvPr>
        </p:nvSpPr>
        <p:spPr>
          <a:xfrm>
            <a:off x="6393180" y="136525"/>
            <a:ext cx="5772880" cy="6443661"/>
          </a:xfrm>
        </p:spPr>
        <p:txBody>
          <a:bodyPr>
            <a:normAutofit fontScale="85000" lnSpcReduction="20000"/>
          </a:bodyPr>
          <a:lstStyle/>
          <a:p>
            <a:pPr marL="0" indent="0">
              <a:buNone/>
            </a:pPr>
            <a:r>
              <a:rPr lang="es-419" sz="2800" b="1" dirty="0">
                <a:solidFill>
                  <a:srgbClr val="FF0000"/>
                </a:solidFill>
                <a:effectLst>
                  <a:outerShdw blurRad="38100" dist="38100" dir="2700000" algn="tl">
                    <a:srgbClr val="000000">
                      <a:alpha val="43137"/>
                    </a:srgbClr>
                  </a:outerShdw>
                </a:effectLst>
              </a:rPr>
              <a:t>La primera calamidad consistió en tres eventos relacionados: 1) convertir el Nilo en sangre, 2) infestación de ranas y 3) infestación de “atacadores", traducidos de diversas formas como piojos, mosquitos o mosquitos.</a:t>
            </a:r>
            <a:r>
              <a:rPr lang="en-US" sz="2800" b="1" dirty="0">
                <a:solidFill>
                  <a:srgbClr val="FF0000"/>
                </a:solidFill>
                <a:effectLst>
                  <a:outerShdw blurRad="38100" dist="38100" dir="2700000" algn="tl">
                    <a:srgbClr val="000000">
                      <a:alpha val="43137"/>
                    </a:srgbClr>
                  </a:outerShdw>
                </a:effectLst>
              </a:rPr>
              <a:t>.</a:t>
            </a:r>
          </a:p>
          <a:p>
            <a:r>
              <a:rPr lang="es-419" sz="2400" i="1" dirty="0"/>
              <a:t>La plaga inicial probablemente estuvo dirigida a </a:t>
            </a:r>
            <a:r>
              <a:rPr lang="es-419" sz="2400" i="1" dirty="0" err="1"/>
              <a:t>Jnum</a:t>
            </a:r>
            <a:r>
              <a:rPr lang="es-419" sz="2400" i="1" dirty="0"/>
              <a:t>, creador del agua y la vida; </a:t>
            </a:r>
            <a:r>
              <a:rPr lang="es-419" sz="2400" i="1" dirty="0" err="1"/>
              <a:t>Hapi</a:t>
            </a:r>
            <a:r>
              <a:rPr lang="es-419" sz="2400" i="1" dirty="0"/>
              <a:t>, el dios del Nilo; y Osiris, cuyo torrente sanguíneo se creía que era el Nilo.</a:t>
            </a:r>
          </a:p>
          <a:p>
            <a:r>
              <a:rPr lang="es-419" sz="2400" i="1" dirty="0"/>
              <a:t>Las diversas calamidades pueden estar vinculadas ecológicamente: violentas tormentas en las montañas de Etiopía saturan el Nilo con arcilla roja, que luego ahoga a los peces, que a su vez se infectan con ántrax, lo que hace que las ranas se vayan y luego mueran. Los piojos y las moscas se alimentan de las ranas muertas, infectando la hierba que a su vez mata al ganado y causa forúnculos en los humanos.</a:t>
            </a:r>
            <a:endParaRPr lang="en-US" sz="2400" i="1" dirty="0"/>
          </a:p>
        </p:txBody>
      </p:sp>
      <p:sp>
        <p:nvSpPr>
          <p:cNvPr id="4" name="Slide Number Placeholder 3">
            <a:extLst>
              <a:ext uri="{FF2B5EF4-FFF2-40B4-BE49-F238E27FC236}">
                <a16:creationId xmlns:a16="http://schemas.microsoft.com/office/drawing/2014/main" id="{8C82EAF4-C13F-40B2-A1F6-1A32799EA0AD}"/>
              </a:ext>
            </a:extLst>
          </p:cNvPr>
          <p:cNvSpPr>
            <a:spLocks noGrp="1"/>
          </p:cNvSpPr>
          <p:nvPr>
            <p:ph type="sldNum" sz="quarter" idx="12"/>
          </p:nvPr>
        </p:nvSpPr>
        <p:spPr/>
        <p:txBody>
          <a:bodyPr/>
          <a:lstStyle/>
          <a:p>
            <a:fld id="{45C00377-489B-40EC-B059-26BDDD2E89B9}" type="slidenum">
              <a:rPr lang="en-US" smtClean="0"/>
              <a:pPr/>
              <a:t>47</a:t>
            </a:fld>
            <a:endParaRPr lang="en-US" dirty="0"/>
          </a:p>
        </p:txBody>
      </p:sp>
      <p:pic>
        <p:nvPicPr>
          <p:cNvPr id="10" name="Picture 9">
            <a:extLst>
              <a:ext uri="{FF2B5EF4-FFF2-40B4-BE49-F238E27FC236}">
                <a16:creationId xmlns:a16="http://schemas.microsoft.com/office/drawing/2014/main" id="{E40F7373-E2A9-452F-B2D4-B3DBB0901E0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9103" y="2557464"/>
            <a:ext cx="5116897" cy="4022722"/>
          </a:xfrm>
          <a:prstGeom prst="rect">
            <a:avLst/>
          </a:prstGeom>
          <a:ln>
            <a:solidFill>
              <a:schemeClr val="tx1"/>
            </a:solidFill>
          </a:ln>
        </p:spPr>
      </p:pic>
      <p:pic>
        <p:nvPicPr>
          <p:cNvPr id="12" name="Content Placeholder 7">
            <a:extLst>
              <a:ext uri="{FF2B5EF4-FFF2-40B4-BE49-F238E27FC236}">
                <a16:creationId xmlns:a16="http://schemas.microsoft.com/office/drawing/2014/main" id="{6FBC70A3-3DF7-46E7-BFEC-989501870D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558" y="864032"/>
            <a:ext cx="2674851" cy="4012277"/>
          </a:xfrm>
          <a:prstGeom prst="rect">
            <a:avLst/>
          </a:prstGeom>
          <a:ln>
            <a:solidFill>
              <a:schemeClr val="tx1"/>
            </a:solidFill>
          </a:ln>
        </p:spPr>
      </p:pic>
      <p:sp>
        <p:nvSpPr>
          <p:cNvPr id="13" name="TextBox 12">
            <a:extLst>
              <a:ext uri="{FF2B5EF4-FFF2-40B4-BE49-F238E27FC236}">
                <a16:creationId xmlns:a16="http://schemas.microsoft.com/office/drawing/2014/main" id="{42C346EF-EFB7-4E2C-9A96-3822979816E4}"/>
              </a:ext>
            </a:extLst>
          </p:cNvPr>
          <p:cNvSpPr txBox="1"/>
          <p:nvPr/>
        </p:nvSpPr>
        <p:spPr>
          <a:xfrm>
            <a:off x="3300074" y="1623379"/>
            <a:ext cx="2305780" cy="707886"/>
          </a:xfrm>
          <a:prstGeom prst="rect">
            <a:avLst/>
          </a:prstGeom>
          <a:noFill/>
        </p:spPr>
        <p:txBody>
          <a:bodyPr wrap="square" rtlCol="0">
            <a:spAutoFit/>
          </a:bodyPr>
          <a:lstStyle/>
          <a:p>
            <a:r>
              <a:rPr lang="en-US" sz="2000" b="1" dirty="0"/>
              <a:t>IZQUIERDA: Osiris</a:t>
            </a:r>
          </a:p>
          <a:p>
            <a:r>
              <a:rPr lang="en-US" sz="2000" b="1" dirty="0"/>
              <a:t>ABAJO: </a:t>
            </a:r>
            <a:r>
              <a:rPr lang="en-US" sz="2000" b="1" dirty="0" err="1"/>
              <a:t>Hapi</a:t>
            </a:r>
            <a:endParaRPr lang="en-US" sz="2000" b="1" dirty="0"/>
          </a:p>
        </p:txBody>
      </p:sp>
    </p:spTree>
    <p:extLst>
      <p:ext uri="{BB962C8B-B14F-4D97-AF65-F5344CB8AC3E}">
        <p14:creationId xmlns:p14="http://schemas.microsoft.com/office/powerpoint/2010/main" val="267650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1B639-2C13-452C-8CE0-7ED7FF913296}"/>
              </a:ext>
            </a:extLst>
          </p:cNvPr>
          <p:cNvSpPr>
            <a:spLocks noGrp="1"/>
          </p:cNvSpPr>
          <p:nvPr>
            <p:ph type="title"/>
          </p:nvPr>
        </p:nvSpPr>
        <p:spPr>
          <a:xfrm>
            <a:off x="453660" y="707389"/>
            <a:ext cx="10972800" cy="1139825"/>
          </a:xfrm>
        </p:spPr>
        <p:txBody>
          <a:bodyPr/>
          <a:lstStyle/>
          <a:p>
            <a:r>
              <a:rPr lang="en-US" dirty="0">
                <a:solidFill>
                  <a:srgbClr val="C00000"/>
                </a:solidFill>
                <a:effectLst>
                  <a:outerShdw blurRad="38100" dist="38100" dir="2700000" algn="tl">
                    <a:srgbClr val="000000">
                      <a:alpha val="43137"/>
                    </a:srgbClr>
                  </a:outerShdw>
                </a:effectLst>
              </a:rPr>
              <a:t>Segunda </a:t>
            </a:r>
            <a:r>
              <a:rPr lang="en-US" dirty="0" err="1">
                <a:solidFill>
                  <a:srgbClr val="C00000"/>
                </a:solidFill>
                <a:effectLst>
                  <a:outerShdw blurRad="38100" dist="38100" dir="2700000" algn="tl">
                    <a:srgbClr val="000000">
                      <a:alpha val="43137"/>
                    </a:srgbClr>
                  </a:outerShdw>
                </a:effectLst>
              </a:rPr>
              <a:t>Plaga</a:t>
            </a:r>
            <a:r>
              <a:rPr lang="en-US" dirty="0">
                <a:solidFill>
                  <a:srgbClr val="C00000"/>
                </a:solidFill>
                <a:effectLst>
                  <a:outerShdw blurRad="38100" dist="38100" dir="2700000" algn="tl">
                    <a:srgbClr val="000000">
                      <a:alpha val="43137"/>
                    </a:srgbClr>
                  </a:outerShdw>
                </a:effectLst>
              </a:rPr>
              <a:t> (8:1-15)</a:t>
            </a:r>
          </a:p>
        </p:txBody>
      </p:sp>
      <p:pic>
        <p:nvPicPr>
          <p:cNvPr id="7" name="Content Placeholder 6">
            <a:extLst>
              <a:ext uri="{FF2B5EF4-FFF2-40B4-BE49-F238E27FC236}">
                <a16:creationId xmlns:a16="http://schemas.microsoft.com/office/drawing/2014/main" id="{FC54A193-30FB-48F5-85BF-42C23D9C72AD}"/>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6197600" y="1072514"/>
            <a:ext cx="5384800" cy="5283836"/>
          </a:xfrm>
        </p:spPr>
      </p:pic>
      <p:sp>
        <p:nvSpPr>
          <p:cNvPr id="4" name="Text Placeholder 3">
            <a:extLst>
              <a:ext uri="{FF2B5EF4-FFF2-40B4-BE49-F238E27FC236}">
                <a16:creationId xmlns:a16="http://schemas.microsoft.com/office/drawing/2014/main" id="{92F73830-A351-4BD9-8AAB-A004E7B33B68}"/>
              </a:ext>
            </a:extLst>
          </p:cNvPr>
          <p:cNvSpPr>
            <a:spLocks noGrp="1"/>
          </p:cNvSpPr>
          <p:nvPr>
            <p:ph type="body" sz="half" idx="2"/>
          </p:nvPr>
        </p:nvSpPr>
        <p:spPr>
          <a:xfrm>
            <a:off x="453660" y="2187575"/>
            <a:ext cx="5384800" cy="3828414"/>
          </a:xfrm>
        </p:spPr>
        <p:txBody>
          <a:bodyPr>
            <a:normAutofit lnSpcReduction="10000"/>
          </a:bodyPr>
          <a:lstStyle/>
          <a:p>
            <a:pPr marL="0" indent="0">
              <a:buNone/>
            </a:pPr>
            <a:r>
              <a:rPr lang="es-419" sz="2800" b="1" dirty="0" err="1">
                <a:solidFill>
                  <a:srgbClr val="FF0000"/>
                </a:solidFill>
                <a:effectLst>
                  <a:outerShdw blurRad="38100" dist="38100" dir="2700000" algn="tl">
                    <a:srgbClr val="000000">
                      <a:alpha val="43137"/>
                    </a:srgbClr>
                  </a:outerShdw>
                </a:effectLst>
              </a:rPr>
              <a:t>Heket</a:t>
            </a:r>
            <a:r>
              <a:rPr lang="es-419" sz="2800" b="1" dirty="0">
                <a:solidFill>
                  <a:srgbClr val="FF0000"/>
                </a:solidFill>
                <a:effectLst>
                  <a:outerShdw blurRad="38100" dist="38100" dir="2700000" algn="tl">
                    <a:srgbClr val="000000">
                      <a:alpha val="43137"/>
                    </a:srgbClr>
                  </a:outerShdw>
                </a:effectLst>
              </a:rPr>
              <a:t>, la diosa del parto, fue representada como una rana o una mujer con cabeza de rana.</a:t>
            </a:r>
          </a:p>
          <a:p>
            <a:r>
              <a:rPr lang="es-419" sz="2400" i="1" dirty="0"/>
              <a:t>Se creía que era la esposa de </a:t>
            </a:r>
            <a:r>
              <a:rPr lang="es-419" sz="2400" i="1" dirty="0" err="1"/>
              <a:t>Jnum</a:t>
            </a:r>
            <a:r>
              <a:rPr lang="es-419" sz="2400" i="1" dirty="0"/>
              <a:t> y la protectora de las mujeres durante el parto.</a:t>
            </a:r>
          </a:p>
          <a:p>
            <a:r>
              <a:rPr lang="es-419" sz="2400" i="1" dirty="0"/>
              <a:t>Ella sostiene un </a:t>
            </a:r>
            <a:r>
              <a:rPr lang="es-419" sz="2400" i="1" dirty="0" err="1"/>
              <a:t>anj</a:t>
            </a:r>
            <a:r>
              <a:rPr lang="es-419" sz="2400" i="1" dirty="0"/>
              <a:t> (que simboliza la vida) y le da vida al niño recién creado.</a:t>
            </a:r>
            <a:endParaRPr lang="en-US" sz="2400" i="1" dirty="0"/>
          </a:p>
        </p:txBody>
      </p:sp>
      <p:sp>
        <p:nvSpPr>
          <p:cNvPr id="5" name="Slide Number Placeholder 4">
            <a:extLst>
              <a:ext uri="{FF2B5EF4-FFF2-40B4-BE49-F238E27FC236}">
                <a16:creationId xmlns:a16="http://schemas.microsoft.com/office/drawing/2014/main" id="{CE191FD9-6930-45A1-9B4E-768F73D79D87}"/>
              </a:ext>
            </a:extLst>
          </p:cNvPr>
          <p:cNvSpPr>
            <a:spLocks noGrp="1"/>
          </p:cNvSpPr>
          <p:nvPr>
            <p:ph type="sldNum" sz="quarter" idx="12"/>
          </p:nvPr>
        </p:nvSpPr>
        <p:spPr/>
        <p:txBody>
          <a:bodyPr/>
          <a:lstStyle/>
          <a:p>
            <a:pPr>
              <a:defRPr/>
            </a:pPr>
            <a:fld id="{6BCE622C-DAE1-4578-8E74-28861332DA17}" type="slidenum">
              <a:rPr lang="en-US" altLang="en-US" smtClean="0"/>
              <a:pPr>
                <a:defRPr/>
              </a:pPr>
              <a:t>48</a:t>
            </a:fld>
            <a:endParaRPr lang="en-US" altLang="en-US"/>
          </a:p>
        </p:txBody>
      </p:sp>
    </p:spTree>
    <p:extLst>
      <p:ext uri="{BB962C8B-B14F-4D97-AF65-F5344CB8AC3E}">
        <p14:creationId xmlns:p14="http://schemas.microsoft.com/office/powerpoint/2010/main" val="199225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D75FC-BC6A-4C48-B150-06DB1613F984}"/>
              </a:ext>
            </a:extLst>
          </p:cNvPr>
          <p:cNvSpPr>
            <a:spLocks noGrp="1"/>
          </p:cNvSpPr>
          <p:nvPr>
            <p:ph type="title"/>
          </p:nvPr>
        </p:nvSpPr>
        <p:spPr/>
        <p:txBody>
          <a:bodyPr/>
          <a:lstStyle/>
          <a:p>
            <a:r>
              <a:rPr lang="en-US" dirty="0" err="1">
                <a:solidFill>
                  <a:srgbClr val="C00000"/>
                </a:solidFill>
                <a:effectLst>
                  <a:outerShdw blurRad="38100" dist="38100" dir="2700000" algn="tl">
                    <a:srgbClr val="000000">
                      <a:alpha val="43137"/>
                    </a:srgbClr>
                  </a:outerShdw>
                </a:effectLst>
              </a:rPr>
              <a:t>Tercera</a:t>
            </a:r>
            <a:r>
              <a:rPr lang="en-US" dirty="0">
                <a:solidFill>
                  <a:srgbClr val="C00000"/>
                </a:solidFill>
                <a:effectLst>
                  <a:outerShdw blurRad="38100" dist="38100" dir="2700000" algn="tl">
                    <a:srgbClr val="000000">
                      <a:alpha val="43137"/>
                    </a:srgbClr>
                  </a:outerShdw>
                </a:effectLst>
              </a:rPr>
              <a:t> </a:t>
            </a:r>
            <a:r>
              <a:rPr lang="en-US" dirty="0" err="1">
                <a:solidFill>
                  <a:srgbClr val="C00000"/>
                </a:solidFill>
                <a:effectLst>
                  <a:outerShdw blurRad="38100" dist="38100" dir="2700000" algn="tl">
                    <a:srgbClr val="000000">
                      <a:alpha val="43137"/>
                    </a:srgbClr>
                  </a:outerShdw>
                </a:effectLst>
              </a:rPr>
              <a:t>Plaga</a:t>
            </a:r>
            <a:r>
              <a:rPr lang="en-US" dirty="0">
                <a:solidFill>
                  <a:srgbClr val="C00000"/>
                </a:solidFill>
                <a:effectLst>
                  <a:outerShdw blurRad="38100" dist="38100" dir="2700000" algn="tl">
                    <a:srgbClr val="000000">
                      <a:alpha val="43137"/>
                    </a:srgbClr>
                  </a:outerShdw>
                </a:effectLst>
              </a:rPr>
              <a:t> (8:16-19)</a:t>
            </a:r>
          </a:p>
        </p:txBody>
      </p:sp>
      <p:sp>
        <p:nvSpPr>
          <p:cNvPr id="4" name="Text Placeholder 3">
            <a:extLst>
              <a:ext uri="{FF2B5EF4-FFF2-40B4-BE49-F238E27FC236}">
                <a16:creationId xmlns:a16="http://schemas.microsoft.com/office/drawing/2014/main" id="{44DF3B40-9A88-4FEA-A6AF-36391982F42B}"/>
              </a:ext>
            </a:extLst>
          </p:cNvPr>
          <p:cNvSpPr>
            <a:spLocks noGrp="1"/>
          </p:cNvSpPr>
          <p:nvPr>
            <p:ph type="body" sz="half" idx="2"/>
          </p:nvPr>
        </p:nvSpPr>
        <p:spPr>
          <a:xfrm>
            <a:off x="5883965" y="277814"/>
            <a:ext cx="6054303" cy="6580186"/>
          </a:xfrm>
        </p:spPr>
        <p:txBody>
          <a:bodyPr>
            <a:normAutofit/>
          </a:bodyPr>
          <a:lstStyle/>
          <a:p>
            <a:pPr marL="0" indent="0">
              <a:buNone/>
            </a:pPr>
            <a:r>
              <a:rPr lang="en-US" sz="2800" b="1" dirty="0">
                <a:solidFill>
                  <a:srgbClr val="FF0000"/>
                </a:solidFill>
                <a:effectLst>
                  <a:outerShdw blurRad="38100" dist="38100" dir="2700000" algn="tl">
                    <a:srgbClr val="000000">
                      <a:alpha val="43137"/>
                    </a:srgbClr>
                  </a:outerShdw>
                </a:effectLst>
              </a:rPr>
              <a:t>La </a:t>
            </a:r>
            <a:r>
              <a:rPr lang="en-US" sz="2800" b="1" dirty="0" err="1">
                <a:solidFill>
                  <a:srgbClr val="FF0000"/>
                </a:solidFill>
                <a:effectLst>
                  <a:outerShdw blurRad="38100" dist="38100" dir="2700000" algn="tl">
                    <a:srgbClr val="000000">
                      <a:alpha val="43137"/>
                    </a:srgbClr>
                  </a:outerShdw>
                </a:effectLst>
              </a:rPr>
              <a:t>infestación</a:t>
            </a:r>
            <a:r>
              <a:rPr lang="en-US" sz="2800" b="1" dirty="0">
                <a:solidFill>
                  <a:srgbClr val="FF0000"/>
                </a:solidFill>
                <a:effectLst>
                  <a:outerShdw blurRad="38100" dist="38100" dir="2700000" algn="tl">
                    <a:srgbClr val="000000">
                      <a:alpha val="43137"/>
                    </a:srgbClr>
                  </a:outerShdw>
                </a:effectLst>
              </a:rPr>
              <a:t> de </a:t>
            </a:r>
            <a:r>
              <a:rPr lang="en-US" sz="2800" b="1" dirty="0" err="1">
                <a:solidFill>
                  <a:srgbClr val="FF0000"/>
                </a:solidFill>
                <a:effectLst>
                  <a:outerShdw blurRad="38100" dist="38100" dir="2700000" algn="tl">
                    <a:srgbClr val="000000">
                      <a:alpha val="43137"/>
                    </a:srgbClr>
                  </a:outerShdw>
                </a:effectLst>
                <a:latin typeface="HebrewTh" pitchFamily="2" charset="0"/>
              </a:rPr>
              <a:t>Nke</a:t>
            </a:r>
            <a:r>
              <a:rPr lang="en-US" sz="2800" b="1" dirty="0">
                <a:solidFill>
                  <a:srgbClr val="FF0000"/>
                </a:solidFill>
                <a:effectLst>
                  <a:outerShdw blurRad="38100" dist="38100" dir="2700000" algn="tl">
                    <a:srgbClr val="000000">
                      <a:alpha val="43137"/>
                    </a:srgbClr>
                  </a:outerShdw>
                </a:effectLst>
              </a:rPr>
              <a:t> (= “</a:t>
            </a:r>
            <a:r>
              <a:rPr lang="en-US" sz="2800" b="1" dirty="0" err="1">
                <a:solidFill>
                  <a:srgbClr val="FF0000"/>
                </a:solidFill>
                <a:effectLst>
                  <a:outerShdw blurRad="38100" dist="38100" dir="2700000" algn="tl">
                    <a:srgbClr val="000000">
                      <a:alpha val="43137"/>
                    </a:srgbClr>
                  </a:outerShdw>
                </a:effectLst>
              </a:rPr>
              <a:t>atacadores</a:t>
            </a:r>
            <a:r>
              <a:rPr lang="en-US" sz="2800" b="1" dirty="0">
                <a:solidFill>
                  <a:srgbClr val="FF0000"/>
                </a:solidFill>
                <a:effectLst>
                  <a:outerShdw blurRad="38100" dist="38100" dir="2700000" algn="tl">
                    <a:srgbClr val="000000">
                      <a:alpha val="43137"/>
                    </a:srgbClr>
                  </a:outerShdw>
                </a:effectLst>
              </a:rPr>
              <a:t>”) se ha </a:t>
            </a:r>
            <a:r>
              <a:rPr lang="en-US" sz="2800" b="1" dirty="0" err="1">
                <a:solidFill>
                  <a:srgbClr val="FF0000"/>
                </a:solidFill>
                <a:effectLst>
                  <a:outerShdw blurRad="38100" dist="38100" dir="2700000" algn="tl">
                    <a:srgbClr val="000000">
                      <a:alpha val="43137"/>
                    </a:srgbClr>
                  </a:outerShdw>
                </a:effectLst>
              </a:rPr>
              <a:t>traducido</a:t>
            </a:r>
            <a:r>
              <a:rPr lang="en-US" sz="2800" b="1" dirty="0">
                <a:solidFill>
                  <a:srgbClr val="FF0000"/>
                </a:solidFill>
                <a:effectLst>
                  <a:outerShdw blurRad="38100" dist="38100" dir="2700000" algn="tl">
                    <a:srgbClr val="000000">
                      <a:alpha val="43137"/>
                    </a:srgbClr>
                  </a:outerShdw>
                </a:effectLst>
              </a:rPr>
              <a:t> de </a:t>
            </a:r>
            <a:r>
              <a:rPr lang="en-US" sz="2800" b="1" dirty="0" err="1">
                <a:solidFill>
                  <a:srgbClr val="FF0000"/>
                </a:solidFill>
                <a:effectLst>
                  <a:outerShdw blurRad="38100" dist="38100" dir="2700000" algn="tl">
                    <a:srgbClr val="000000">
                      <a:alpha val="43137"/>
                    </a:srgbClr>
                  </a:outerShdw>
                </a:effectLst>
              </a:rPr>
              <a:t>diversas</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formas</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como</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piojos</a:t>
            </a:r>
            <a:r>
              <a:rPr lang="en-US" sz="2800" b="1" dirty="0">
                <a:solidFill>
                  <a:srgbClr val="FF0000"/>
                </a:solidFill>
                <a:effectLst>
                  <a:outerShdw blurRad="38100" dist="38100" dir="2700000" algn="tl">
                    <a:srgbClr val="000000">
                      <a:alpha val="43137"/>
                    </a:srgbClr>
                  </a:outerShdw>
                </a:effectLst>
              </a:rPr>
              <a:t> (KJV, RV), mosquitos (RSV, JPS, NAB, NASB, ESV) o mosquitos (NJB). </a:t>
            </a:r>
          </a:p>
          <a:p>
            <a:r>
              <a:rPr lang="es-419" sz="2400" i="1" dirty="0"/>
              <a:t>Los magos egipcios pudieron replicar las dos primeras plagas (7:22; 8: 7), pero fracasaron en sus esfuerzos por replicar la tercera (8:18).</a:t>
            </a:r>
          </a:p>
          <a:p>
            <a:r>
              <a:rPr lang="es-419" sz="2400" i="1" dirty="0"/>
              <a:t>Por lo tanto, si bien esta plaga no concierne a una deidad egipcia, tiene un aspecto religioso.</a:t>
            </a:r>
          </a:p>
          <a:p>
            <a:r>
              <a:rPr lang="es-419" sz="2400" i="1" dirty="0"/>
              <a:t>Aquí, los sacerdotes egipcios admitieron que esta plaga fue causada por el "dedo de Dios", una expresión que sería usada siglos después por Cristo al exorcizar demonios (</a:t>
            </a:r>
            <a:r>
              <a:rPr lang="es-419" sz="2400" i="1" dirty="0" err="1"/>
              <a:t>Lc</a:t>
            </a:r>
            <a:r>
              <a:rPr lang="es-419" sz="2400" i="1" dirty="0"/>
              <a:t>. 11:20).</a:t>
            </a:r>
            <a:endParaRPr lang="en-US" sz="2400" i="1" dirty="0"/>
          </a:p>
        </p:txBody>
      </p:sp>
      <p:pic>
        <p:nvPicPr>
          <p:cNvPr id="11" name="Content Placeholder 10">
            <a:extLst>
              <a:ext uri="{FF2B5EF4-FFF2-40B4-BE49-F238E27FC236}">
                <a16:creationId xmlns:a16="http://schemas.microsoft.com/office/drawing/2014/main" id="{B25B7BED-9F68-48A0-A140-E507B4AE5D25}"/>
              </a:ext>
            </a:extLst>
          </p:cNvPr>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a:stretch/>
        </p:blipFill>
        <p:spPr>
          <a:xfrm>
            <a:off x="253732" y="1486219"/>
            <a:ext cx="5312181" cy="4189115"/>
          </a:xfrm>
          <a:ln>
            <a:solidFill>
              <a:schemeClr val="tx1"/>
            </a:solidFill>
          </a:ln>
        </p:spPr>
      </p:pic>
    </p:spTree>
    <p:extLst>
      <p:ext uri="{BB962C8B-B14F-4D97-AF65-F5344CB8AC3E}">
        <p14:creationId xmlns:p14="http://schemas.microsoft.com/office/powerpoint/2010/main" val="3992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 calcmode="lin" valueType="num">
                                      <p:cBhvr additive="base">
                                        <p:cTn id="1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additive="base">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additive="base">
                                        <p:cTn id="2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47DAF-725D-436B-BC97-A1369B8ACF4D}"/>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Los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Temas</a:t>
            </a:r>
            <a:endParaRPr lang="en-US" sz="4000" dirty="0">
              <a:solidFill>
                <a:srgbClr val="FF6600"/>
              </a:solidFill>
              <a:effectLst>
                <a:outerShdw blurRad="38100" dist="38100" dir="2700000" algn="tl">
                  <a:srgbClr val="000000">
                    <a:alpha val="43137"/>
                  </a:srgbClr>
                </a:outerShdw>
              </a:effectLst>
              <a:latin typeface="Eras Demi ITC" panose="020B0805030504020804" pitchFamily="34" charset="0"/>
            </a:endParaRPr>
          </a:p>
        </p:txBody>
      </p:sp>
      <p:sp>
        <p:nvSpPr>
          <p:cNvPr id="5" name="Content Placeholder 4">
            <a:extLst>
              <a:ext uri="{FF2B5EF4-FFF2-40B4-BE49-F238E27FC236}">
                <a16:creationId xmlns:a16="http://schemas.microsoft.com/office/drawing/2014/main" id="{DEF82B9D-80C2-4396-A208-0B4C68EDD92C}"/>
              </a:ext>
            </a:extLst>
          </p:cNvPr>
          <p:cNvSpPr>
            <a:spLocks noGrp="1"/>
          </p:cNvSpPr>
          <p:nvPr>
            <p:ph sz="half" idx="1"/>
          </p:nvPr>
        </p:nvSpPr>
        <p:spPr>
          <a:xfrm>
            <a:off x="112650" y="1590257"/>
            <a:ext cx="2789576" cy="4540669"/>
          </a:xfrm>
          <a:solidFill>
            <a:schemeClr val="accent6">
              <a:lumMod val="20000"/>
              <a:lumOff val="80000"/>
            </a:schemeClr>
          </a:solidFill>
          <a:ln>
            <a:solidFill>
              <a:schemeClr val="tx1"/>
            </a:solidFill>
          </a:ln>
        </p:spPr>
        <p:txBody>
          <a:bodyPr>
            <a:normAutofit lnSpcReduction="10000"/>
          </a:bodyPr>
          <a:lstStyle/>
          <a:p>
            <a:pPr marL="0" indent="0">
              <a:buNone/>
            </a:pPr>
            <a:r>
              <a:rPr lang="en-US" sz="2800" b="1" dirty="0" err="1">
                <a:solidFill>
                  <a:srgbClr val="002060"/>
                </a:solidFill>
                <a:latin typeface="Comic Sans MS" panose="030F0702030302020204" pitchFamily="66" charset="0"/>
              </a:rPr>
              <a:t>Liberación</a:t>
            </a:r>
            <a:endParaRPr lang="en-US" sz="2800" b="1" dirty="0">
              <a:solidFill>
                <a:srgbClr val="002060"/>
              </a:solidFill>
              <a:latin typeface="Comic Sans MS" panose="030F0702030302020204" pitchFamily="66" charset="0"/>
            </a:endParaRPr>
          </a:p>
          <a:p>
            <a:r>
              <a:rPr lang="es-419" sz="2400" i="1" dirty="0">
                <a:latin typeface="Comic Sans MS" panose="030F0702030302020204" pitchFamily="66" charset="0"/>
              </a:rPr>
              <a:t>La apertura se ocupa principalmente de la transición de la opresión a la libertad</a:t>
            </a:r>
            <a:r>
              <a:rPr lang="en-US" sz="2400" i="1" dirty="0">
                <a:latin typeface="Comic Sans MS" panose="030F0702030302020204" pitchFamily="66" charset="0"/>
              </a:rPr>
              <a:t>.</a:t>
            </a:r>
          </a:p>
          <a:p>
            <a:r>
              <a:rPr lang="es-419" sz="2400" i="1" dirty="0">
                <a:latin typeface="Comic Sans MS" panose="030F0702030302020204" pitchFamily="66" charset="0"/>
              </a:rPr>
              <a:t>El autor de esta libertad es Yahvé.</a:t>
            </a:r>
            <a:r>
              <a:rPr lang="en-US" sz="2400" i="1" dirty="0">
                <a:latin typeface="Comic Sans MS" panose="030F0702030302020204" pitchFamily="66" charset="0"/>
              </a:rPr>
              <a:t>.</a:t>
            </a:r>
          </a:p>
        </p:txBody>
      </p:sp>
      <p:sp>
        <p:nvSpPr>
          <p:cNvPr id="6" name="Text Placeholder 5">
            <a:extLst>
              <a:ext uri="{FF2B5EF4-FFF2-40B4-BE49-F238E27FC236}">
                <a16:creationId xmlns:a16="http://schemas.microsoft.com/office/drawing/2014/main" id="{4BF6ACC3-DE95-4F12-8AA6-0098B61EA036}"/>
              </a:ext>
            </a:extLst>
          </p:cNvPr>
          <p:cNvSpPr>
            <a:spLocks noGrp="1"/>
          </p:cNvSpPr>
          <p:nvPr>
            <p:ph type="body" sz="half" idx="2"/>
          </p:nvPr>
        </p:nvSpPr>
        <p:spPr>
          <a:xfrm>
            <a:off x="3107636" y="1590255"/>
            <a:ext cx="2802841" cy="4540669"/>
          </a:xfrm>
          <a:solidFill>
            <a:schemeClr val="accent6">
              <a:lumMod val="40000"/>
              <a:lumOff val="60000"/>
            </a:schemeClr>
          </a:solidFill>
          <a:ln>
            <a:solidFill>
              <a:schemeClr val="tx1"/>
            </a:solidFill>
          </a:ln>
        </p:spPr>
        <p:txBody>
          <a:bodyPr>
            <a:normAutofit fontScale="55000" lnSpcReduction="20000"/>
          </a:bodyPr>
          <a:lstStyle/>
          <a:p>
            <a:pPr marL="0" indent="0">
              <a:buNone/>
            </a:pPr>
            <a:r>
              <a:rPr lang="en-US" sz="5100" b="1" dirty="0">
                <a:solidFill>
                  <a:srgbClr val="002060"/>
                </a:solidFill>
                <a:latin typeface="Comic Sans MS" panose="030F0702030302020204" pitchFamily="66" charset="0"/>
              </a:rPr>
              <a:t>Ley</a:t>
            </a:r>
          </a:p>
          <a:p>
            <a:pPr marL="0" indent="0">
              <a:buNone/>
            </a:pPr>
            <a:endParaRPr lang="es-419" sz="2400" i="1" dirty="0">
              <a:latin typeface="Comic Sans MS" panose="030F0702030302020204" pitchFamily="66" charset="0"/>
            </a:endParaRPr>
          </a:p>
          <a:p>
            <a:r>
              <a:rPr lang="es-419" sz="3800" i="1" dirty="0">
                <a:latin typeface="Comic Sans MS" panose="030F0702030302020204" pitchFamily="66" charset="0"/>
              </a:rPr>
              <a:t>En el Sinaí, Yahvé anuncia su voluntad para todos los aspectos de la vida pública y privada de Israel</a:t>
            </a:r>
            <a:r>
              <a:rPr lang="en-US" sz="3800" i="1" dirty="0">
                <a:latin typeface="Comic Sans MS" panose="030F0702030302020204" pitchFamily="66" charset="0"/>
              </a:rPr>
              <a:t>.</a:t>
            </a:r>
          </a:p>
          <a:p>
            <a:r>
              <a:rPr lang="es-419" sz="3800" i="1" dirty="0">
                <a:latin typeface="Comic Sans MS" panose="030F0702030302020204" pitchFamily="66" charset="0"/>
              </a:rPr>
              <a:t>Para Israel, toda ley es la ley de Dios</a:t>
            </a:r>
            <a:r>
              <a:rPr lang="en-US" sz="3800" i="1" dirty="0">
                <a:latin typeface="Comic Sans MS" panose="030F0702030302020204" pitchFamily="66" charset="0"/>
              </a:rPr>
              <a:t>.</a:t>
            </a:r>
          </a:p>
        </p:txBody>
      </p:sp>
      <p:sp>
        <p:nvSpPr>
          <p:cNvPr id="4" name="Slide Number Placeholder 3">
            <a:extLst>
              <a:ext uri="{FF2B5EF4-FFF2-40B4-BE49-F238E27FC236}">
                <a16:creationId xmlns:a16="http://schemas.microsoft.com/office/drawing/2014/main" id="{96F36B25-1682-40D7-AFA4-59B5BACB29CF}"/>
              </a:ext>
            </a:extLst>
          </p:cNvPr>
          <p:cNvSpPr>
            <a:spLocks noGrp="1"/>
          </p:cNvSpPr>
          <p:nvPr>
            <p:ph type="sldNum" sz="quarter" idx="12"/>
          </p:nvPr>
        </p:nvSpPr>
        <p:spPr/>
        <p:txBody>
          <a:bodyPr/>
          <a:lstStyle/>
          <a:p>
            <a:fld id="{45C00377-489B-40EC-B059-26BDDD2E89B9}" type="slidenum">
              <a:rPr lang="en-US" smtClean="0"/>
              <a:pPr/>
              <a:t>5</a:t>
            </a:fld>
            <a:endParaRPr lang="en-US" dirty="0"/>
          </a:p>
        </p:txBody>
      </p:sp>
      <p:sp>
        <p:nvSpPr>
          <p:cNvPr id="7" name="Text Placeholder 5">
            <a:extLst>
              <a:ext uri="{FF2B5EF4-FFF2-40B4-BE49-F238E27FC236}">
                <a16:creationId xmlns:a16="http://schemas.microsoft.com/office/drawing/2014/main" id="{1E869FEA-4AD5-4435-B5B5-31D6F54A9A09}"/>
              </a:ext>
            </a:extLst>
          </p:cNvPr>
          <p:cNvSpPr txBox="1">
            <a:spLocks/>
          </p:cNvSpPr>
          <p:nvPr/>
        </p:nvSpPr>
        <p:spPr>
          <a:xfrm>
            <a:off x="6122500" y="1590256"/>
            <a:ext cx="2802841" cy="4540668"/>
          </a:xfrm>
          <a:prstGeom prst="rect">
            <a:avLst/>
          </a:prstGeom>
          <a:solidFill>
            <a:schemeClr val="accent6">
              <a:lumMod val="60000"/>
              <a:lumOff val="40000"/>
            </a:schemeClr>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dirty="0" err="1">
                <a:solidFill>
                  <a:srgbClr val="002060"/>
                </a:solidFill>
                <a:latin typeface="Comic Sans MS" panose="030F0702030302020204" pitchFamily="66" charset="0"/>
              </a:rPr>
              <a:t>Pacto</a:t>
            </a:r>
            <a:endParaRPr lang="en-US" sz="2800" b="1" dirty="0">
              <a:solidFill>
                <a:srgbClr val="002060"/>
              </a:solidFill>
              <a:latin typeface="Comic Sans MS" panose="030F0702030302020204" pitchFamily="66" charset="0"/>
            </a:endParaRPr>
          </a:p>
          <a:p>
            <a:r>
              <a:rPr lang="es-419" sz="2400" i="1" dirty="0">
                <a:latin typeface="Comic Sans MS" panose="030F0702030302020204" pitchFamily="66" charset="0"/>
              </a:rPr>
              <a:t>Se establece una relación vinculante entre Dios e Israel</a:t>
            </a:r>
            <a:r>
              <a:rPr lang="en-US" sz="2400" i="1" dirty="0">
                <a:latin typeface="Comic Sans MS" panose="030F0702030302020204" pitchFamily="66" charset="0"/>
              </a:rPr>
              <a:t>.</a:t>
            </a:r>
          </a:p>
          <a:p>
            <a:r>
              <a:rPr lang="es-419" sz="2400" i="1" dirty="0">
                <a:latin typeface="Comic Sans MS" panose="030F0702030302020204" pitchFamily="66" charset="0"/>
              </a:rPr>
              <a:t>Este pacto prevé tanto el juicio como la esperanza.</a:t>
            </a:r>
            <a:endParaRPr lang="en-US" sz="2400" i="1" dirty="0">
              <a:latin typeface="Comic Sans MS" panose="030F0702030302020204" pitchFamily="66" charset="0"/>
            </a:endParaRPr>
          </a:p>
        </p:txBody>
      </p:sp>
      <p:sp>
        <p:nvSpPr>
          <p:cNvPr id="8" name="Text Placeholder 5">
            <a:extLst>
              <a:ext uri="{FF2B5EF4-FFF2-40B4-BE49-F238E27FC236}">
                <a16:creationId xmlns:a16="http://schemas.microsoft.com/office/drawing/2014/main" id="{957F817B-D71F-4133-8B3A-9E7A399A109D}"/>
              </a:ext>
            </a:extLst>
          </p:cNvPr>
          <p:cNvSpPr txBox="1">
            <a:spLocks/>
          </p:cNvSpPr>
          <p:nvPr/>
        </p:nvSpPr>
        <p:spPr>
          <a:xfrm>
            <a:off x="9117486" y="1590257"/>
            <a:ext cx="2928730" cy="4530725"/>
          </a:xfrm>
          <a:prstGeom prst="rect">
            <a:avLst/>
          </a:prstGeom>
          <a:solidFill>
            <a:srgbClr val="A296A4"/>
          </a:solidFill>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dirty="0" err="1">
                <a:solidFill>
                  <a:srgbClr val="002060"/>
                </a:solidFill>
                <a:latin typeface="Comic Sans MS" panose="030F0702030302020204" pitchFamily="66" charset="0"/>
              </a:rPr>
              <a:t>Presencia</a:t>
            </a:r>
            <a:endParaRPr lang="en-US" sz="2800" b="1" dirty="0">
              <a:solidFill>
                <a:srgbClr val="002060"/>
              </a:solidFill>
              <a:latin typeface="Comic Sans MS" panose="030F0702030302020204" pitchFamily="66" charset="0"/>
            </a:endParaRPr>
          </a:p>
          <a:p>
            <a:r>
              <a:rPr lang="es-419" sz="2400" i="1" dirty="0">
                <a:latin typeface="Comic Sans MS" panose="030F0702030302020204" pitchFamily="66" charset="0"/>
              </a:rPr>
              <a:t>Dios se instala en medio de Israel en el tabernáculo</a:t>
            </a:r>
            <a:r>
              <a:rPr lang="en-US" sz="2400" i="1" dirty="0">
                <a:latin typeface="Comic Sans MS" panose="030F0702030302020204" pitchFamily="66" charset="0"/>
              </a:rPr>
              <a:t>.</a:t>
            </a:r>
          </a:p>
          <a:p>
            <a:r>
              <a:rPr lang="es-419" sz="2400" i="1" dirty="0">
                <a:latin typeface="Comic Sans MS" panose="030F0702030302020204" pitchFamily="66" charset="0"/>
              </a:rPr>
              <a:t>La "gloria de Dios" es tanto una presencia permanente como una garantía de viaje.</a:t>
            </a:r>
            <a:endParaRPr lang="en-US" sz="2400" i="1" dirty="0">
              <a:latin typeface="Comic Sans MS" panose="030F0702030302020204" pitchFamily="66" charset="0"/>
            </a:endParaRPr>
          </a:p>
        </p:txBody>
      </p:sp>
    </p:spTree>
    <p:extLst>
      <p:ext uri="{BB962C8B-B14F-4D97-AF65-F5344CB8AC3E}">
        <p14:creationId xmlns:p14="http://schemas.microsoft.com/office/powerpoint/2010/main" val="175962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horizontal)">
                                      <p:cBhvr>
                                        <p:cTn id="7" dur="500"/>
                                        <p:tgtEl>
                                          <p:spTgt spid="5">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3" dur="500"/>
                                        <p:tgtEl>
                                          <p:spTgt spid="5">
                                            <p:txEl>
                                              <p:pRg st="1" end="1"/>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bg/>
                                          </p:spTgt>
                                        </p:tgtEl>
                                        <p:attrNameLst>
                                          <p:attrName>style.visibility</p:attrName>
                                        </p:attrNameLst>
                                      </p:cBhvr>
                                      <p:to>
                                        <p:strVal val="visible"/>
                                      </p:to>
                                    </p:set>
                                    <p:animEffect transition="in" filter="randombar(horizontal)">
                                      <p:cBhvr>
                                        <p:cTn id="21" dur="500"/>
                                        <p:tgtEl>
                                          <p:spTgt spid="6">
                                            <p:bg/>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4" dur="500"/>
                                        <p:tgtEl>
                                          <p:spTgt spid="6">
                                            <p:txEl>
                                              <p:pRg st="0" end="0"/>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7" dur="500"/>
                                        <p:tgtEl>
                                          <p:spTgt spid="6">
                                            <p:txEl>
                                              <p:pRg st="2" end="2"/>
                                            </p:txEl>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0" dur="5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8A31F-8096-4F96-8EDF-906A478F703C}"/>
              </a:ext>
            </a:extLst>
          </p:cNvPr>
          <p:cNvSpPr>
            <a:spLocks noGrp="1"/>
          </p:cNvSpPr>
          <p:nvPr>
            <p:ph type="title"/>
          </p:nvPr>
        </p:nvSpPr>
        <p:spPr>
          <a:xfrm>
            <a:off x="6197600" y="277814"/>
            <a:ext cx="5384800" cy="1096963"/>
          </a:xfrm>
        </p:spPr>
        <p:txBody>
          <a:bodyPr/>
          <a:lstStyle/>
          <a:p>
            <a:r>
              <a:rPr lang="en-US" dirty="0" err="1">
                <a:solidFill>
                  <a:srgbClr val="C00000"/>
                </a:solidFill>
                <a:effectLst>
                  <a:outerShdw blurRad="38100" dist="38100" dir="2700000" algn="tl">
                    <a:srgbClr val="000000">
                      <a:alpha val="43137"/>
                    </a:srgbClr>
                  </a:outerShdw>
                </a:effectLst>
              </a:rPr>
              <a:t>Cuarta</a:t>
            </a:r>
            <a:r>
              <a:rPr lang="en-US" dirty="0">
                <a:solidFill>
                  <a:srgbClr val="C00000"/>
                </a:solidFill>
                <a:effectLst>
                  <a:outerShdw blurRad="38100" dist="38100" dir="2700000" algn="tl">
                    <a:srgbClr val="000000">
                      <a:alpha val="43137"/>
                    </a:srgbClr>
                  </a:outerShdw>
                </a:effectLst>
              </a:rPr>
              <a:t> </a:t>
            </a:r>
            <a:r>
              <a:rPr lang="en-US" dirty="0" err="1">
                <a:solidFill>
                  <a:srgbClr val="C00000"/>
                </a:solidFill>
                <a:effectLst>
                  <a:outerShdw blurRad="38100" dist="38100" dir="2700000" algn="tl">
                    <a:srgbClr val="000000">
                      <a:alpha val="43137"/>
                    </a:srgbClr>
                  </a:outerShdw>
                </a:effectLst>
              </a:rPr>
              <a:t>Plaga</a:t>
            </a:r>
            <a:r>
              <a:rPr lang="en-US" dirty="0">
                <a:solidFill>
                  <a:srgbClr val="C00000"/>
                </a:solidFill>
                <a:effectLst>
                  <a:outerShdw blurRad="38100" dist="38100" dir="2700000" algn="tl">
                    <a:srgbClr val="000000">
                      <a:alpha val="43137"/>
                    </a:srgbClr>
                  </a:outerShdw>
                </a:effectLst>
              </a:rPr>
              <a:t> (8:20-32)</a:t>
            </a:r>
          </a:p>
        </p:txBody>
      </p:sp>
      <p:sp>
        <p:nvSpPr>
          <p:cNvPr id="3" name="Text Placeholder 2">
            <a:extLst>
              <a:ext uri="{FF2B5EF4-FFF2-40B4-BE49-F238E27FC236}">
                <a16:creationId xmlns:a16="http://schemas.microsoft.com/office/drawing/2014/main" id="{86AD429C-19AF-4258-9C6D-FD2944530AAD}"/>
              </a:ext>
            </a:extLst>
          </p:cNvPr>
          <p:cNvSpPr>
            <a:spLocks noGrp="1"/>
          </p:cNvSpPr>
          <p:nvPr>
            <p:ph type="body" sz="half" idx="1"/>
          </p:nvPr>
        </p:nvSpPr>
        <p:spPr>
          <a:xfrm>
            <a:off x="323120" y="277815"/>
            <a:ext cx="5671280" cy="6302372"/>
          </a:xfrm>
        </p:spPr>
        <p:txBody>
          <a:bodyPr>
            <a:normAutofit fontScale="92500"/>
          </a:bodyPr>
          <a:lstStyle/>
          <a:p>
            <a:pPr marL="0" indent="0">
              <a:buNone/>
            </a:pPr>
            <a:r>
              <a:rPr lang="es-419" sz="2800" b="1" dirty="0">
                <a:solidFill>
                  <a:srgbClr val="FF0000"/>
                </a:solidFill>
                <a:effectLst>
                  <a:outerShdw blurRad="38100" dist="38100" dir="2700000" algn="tl">
                    <a:srgbClr val="000000">
                      <a:alpha val="43137"/>
                    </a:srgbClr>
                  </a:outerShdw>
                </a:effectLst>
              </a:rPr>
              <a:t>La naturaleza precisa de esta plaga se ha debatido en fuentes judías durante siglos</a:t>
            </a:r>
            <a:r>
              <a:rPr lang="en-US" sz="2800" b="1" dirty="0">
                <a:solidFill>
                  <a:srgbClr val="FF0000"/>
                </a:solidFill>
                <a:effectLst>
                  <a:outerShdw blurRad="38100" dist="38100" dir="2700000" algn="tl">
                    <a:srgbClr val="000000">
                      <a:alpha val="43137"/>
                    </a:srgbClr>
                  </a:outerShdw>
                </a:effectLst>
              </a:rPr>
              <a:t>.</a:t>
            </a:r>
          </a:p>
          <a:p>
            <a:r>
              <a:rPr lang="es-419" sz="2400" i="1" dirty="0"/>
              <a:t>La traducción típica es "enjambres de insectos" o "moscas", ya que la palabra hebrea que los describe es </a:t>
            </a:r>
            <a:r>
              <a:rPr lang="en-US" sz="2400" dirty="0">
                <a:latin typeface="HebrewTh" pitchFamily="2" charset="0"/>
              </a:rPr>
              <a:t>b)</a:t>
            </a:r>
            <a:r>
              <a:rPr lang="en-US" sz="2400" dirty="0" err="1">
                <a:latin typeface="HebrewTh" pitchFamily="2" charset="0"/>
              </a:rPr>
              <a:t>rfA</a:t>
            </a:r>
            <a:r>
              <a:rPr lang="en-US" sz="2400" dirty="0">
                <a:latin typeface="+mn-lt"/>
              </a:rPr>
              <a:t> </a:t>
            </a:r>
            <a:r>
              <a:rPr lang="en-US" sz="2400" i="1" dirty="0">
                <a:latin typeface="+mn-lt"/>
              </a:rPr>
              <a:t>(= </a:t>
            </a:r>
            <a:r>
              <a:rPr lang="es-419" sz="2400" i="1" dirty="0">
                <a:latin typeface="+mn-lt"/>
              </a:rPr>
              <a:t>enjambre, mezcla). Sin embargo, el texto hebreo no especifica una mezcla de qué (la RV60 pone la palabra "moscas" en cursiva, lo que indica que no está en el texto hebreo).</a:t>
            </a:r>
          </a:p>
          <a:p>
            <a:r>
              <a:rPr lang="es-419" sz="2400" i="1" dirty="0">
                <a:latin typeface="+mn-lt"/>
              </a:rPr>
              <a:t>Algunos rabinos especularon que podría referirse a animales depredadores, otros a insectos voladores.</a:t>
            </a:r>
          </a:p>
          <a:p>
            <a:r>
              <a:rPr lang="es-419" sz="2400" i="1" dirty="0">
                <a:latin typeface="+mn-lt"/>
              </a:rPr>
              <a:t>Al final, la traducción "moscas" ha ganado el día para la mayoría de los estudiosos.</a:t>
            </a:r>
            <a:endParaRPr lang="en-US" sz="2400" i="1" dirty="0"/>
          </a:p>
        </p:txBody>
      </p:sp>
      <p:sp>
        <p:nvSpPr>
          <p:cNvPr id="5" name="Slide Number Placeholder 4">
            <a:extLst>
              <a:ext uri="{FF2B5EF4-FFF2-40B4-BE49-F238E27FC236}">
                <a16:creationId xmlns:a16="http://schemas.microsoft.com/office/drawing/2014/main" id="{3465E8EB-CC01-4C18-B0F5-DB6405093FAC}"/>
              </a:ext>
            </a:extLst>
          </p:cNvPr>
          <p:cNvSpPr>
            <a:spLocks noGrp="1"/>
          </p:cNvSpPr>
          <p:nvPr>
            <p:ph type="sldNum" sz="quarter" idx="12"/>
          </p:nvPr>
        </p:nvSpPr>
        <p:spPr/>
        <p:txBody>
          <a:bodyPr/>
          <a:lstStyle/>
          <a:p>
            <a:pPr>
              <a:defRPr/>
            </a:pPr>
            <a:fld id="{1F4A342F-E6A5-4E07-A4EE-6D960D562992}" type="slidenum">
              <a:rPr lang="en-US" altLang="en-US" smtClean="0"/>
              <a:pPr>
                <a:defRPr/>
              </a:pPr>
              <a:t>50</a:t>
            </a:fld>
            <a:endParaRPr lang="en-US" altLang="en-US"/>
          </a:p>
        </p:txBody>
      </p:sp>
      <p:pic>
        <p:nvPicPr>
          <p:cNvPr id="1026" name="Picture 2" descr="Image result for flies">
            <a:extLst>
              <a:ext uri="{FF2B5EF4-FFF2-40B4-BE49-F238E27FC236}">
                <a16:creationId xmlns:a16="http://schemas.microsoft.com/office/drawing/2014/main" id="{73F038ED-076B-4BC1-9AB7-91A32191A3CE}"/>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6129882" y="1463357"/>
            <a:ext cx="5736071" cy="32229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79F752E-AF43-4032-B89B-35DCFEF8EA26}"/>
              </a:ext>
            </a:extLst>
          </p:cNvPr>
          <p:cNvSpPr txBox="1"/>
          <p:nvPr/>
        </p:nvSpPr>
        <p:spPr>
          <a:xfrm>
            <a:off x="6197600" y="4911723"/>
            <a:ext cx="5671280" cy="1015663"/>
          </a:xfrm>
          <a:prstGeom prst="rect">
            <a:avLst/>
          </a:prstGeom>
          <a:noFill/>
        </p:spPr>
        <p:txBody>
          <a:bodyPr wrap="square" rtlCol="0">
            <a:spAutoFit/>
          </a:bodyPr>
          <a:lstStyle/>
          <a:p>
            <a:r>
              <a:rPr lang="es-419" sz="2000" b="1" dirty="0"/>
              <a:t>Ecológicamente, la bacteria transportada por las moscas podría haber causado la muerte al ganado e infecciones de la piel a los humanos.</a:t>
            </a:r>
            <a:endParaRPr lang="en-US" sz="2000" b="1" dirty="0"/>
          </a:p>
        </p:txBody>
      </p:sp>
    </p:spTree>
    <p:extLst>
      <p:ext uri="{BB962C8B-B14F-4D97-AF65-F5344CB8AC3E}">
        <p14:creationId xmlns:p14="http://schemas.microsoft.com/office/powerpoint/2010/main" val="10927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6053F-96FE-4C91-8E0C-41EEA95860D6}"/>
              </a:ext>
            </a:extLst>
          </p:cNvPr>
          <p:cNvSpPr>
            <a:spLocks noGrp="1"/>
          </p:cNvSpPr>
          <p:nvPr>
            <p:ph type="title"/>
          </p:nvPr>
        </p:nvSpPr>
        <p:spPr>
          <a:xfrm>
            <a:off x="6197600" y="504087"/>
            <a:ext cx="5384800" cy="983402"/>
          </a:xfrm>
        </p:spPr>
        <p:txBody>
          <a:bodyPr/>
          <a:lstStyle/>
          <a:p>
            <a:r>
              <a:rPr lang="en-US" dirty="0">
                <a:solidFill>
                  <a:srgbClr val="C00000"/>
                </a:solidFill>
                <a:effectLst>
                  <a:outerShdw blurRad="38100" dist="38100" dir="2700000" algn="tl">
                    <a:srgbClr val="000000">
                      <a:alpha val="43137"/>
                    </a:srgbClr>
                  </a:outerShdw>
                </a:effectLst>
              </a:rPr>
              <a:t>Quinta </a:t>
            </a:r>
            <a:r>
              <a:rPr lang="en-US" dirty="0" err="1">
                <a:solidFill>
                  <a:srgbClr val="C00000"/>
                </a:solidFill>
                <a:effectLst>
                  <a:outerShdw blurRad="38100" dist="38100" dir="2700000" algn="tl">
                    <a:srgbClr val="000000">
                      <a:alpha val="43137"/>
                    </a:srgbClr>
                  </a:outerShdw>
                </a:effectLst>
              </a:rPr>
              <a:t>Plaga</a:t>
            </a:r>
            <a:r>
              <a:rPr lang="en-US" dirty="0">
                <a:solidFill>
                  <a:srgbClr val="C00000"/>
                </a:solidFill>
                <a:effectLst>
                  <a:outerShdw blurRad="38100" dist="38100" dir="2700000" algn="tl">
                    <a:srgbClr val="000000">
                      <a:alpha val="43137"/>
                    </a:srgbClr>
                  </a:outerShdw>
                </a:effectLst>
              </a:rPr>
              <a:t> (9:1-7)</a:t>
            </a:r>
          </a:p>
        </p:txBody>
      </p:sp>
      <p:sp>
        <p:nvSpPr>
          <p:cNvPr id="7" name="Text Placeholder 6">
            <a:extLst>
              <a:ext uri="{FF2B5EF4-FFF2-40B4-BE49-F238E27FC236}">
                <a16:creationId xmlns:a16="http://schemas.microsoft.com/office/drawing/2014/main" id="{3FABADA5-75B3-44AA-B5DF-EE269E95B3E3}"/>
              </a:ext>
            </a:extLst>
          </p:cNvPr>
          <p:cNvSpPr>
            <a:spLocks noGrp="1"/>
          </p:cNvSpPr>
          <p:nvPr>
            <p:ph type="body" sz="half" idx="2"/>
          </p:nvPr>
        </p:nvSpPr>
        <p:spPr/>
        <p:txBody>
          <a:bodyPr>
            <a:normAutofit fontScale="92500" lnSpcReduction="20000"/>
          </a:bodyPr>
          <a:lstStyle/>
          <a:p>
            <a:pPr marL="0" indent="0">
              <a:buNone/>
            </a:pPr>
            <a:r>
              <a:rPr lang="es-419" sz="2800" b="1" dirty="0">
                <a:solidFill>
                  <a:srgbClr val="FF0000"/>
                </a:solidFill>
                <a:effectLst>
                  <a:outerShdw blurRad="38100" dist="38100" dir="2700000" algn="tl">
                    <a:srgbClr val="000000">
                      <a:alpha val="43137"/>
                    </a:srgbClr>
                  </a:outerShdw>
                </a:effectLst>
              </a:rPr>
              <a:t>La quinta plaga fue una afrenta a Hathor, la diosa madre y del cielo representada como una vaca, y Apis, el símbolo de la fertilidad representado como un toro</a:t>
            </a:r>
            <a:r>
              <a:rPr lang="en-US" sz="2800" b="1" dirty="0">
                <a:solidFill>
                  <a:srgbClr val="FF0000"/>
                </a:solidFill>
                <a:effectLst>
                  <a:outerShdw blurRad="38100" dist="38100" dir="2700000" algn="tl">
                    <a:srgbClr val="000000">
                      <a:alpha val="43137"/>
                    </a:srgbClr>
                  </a:outerShdw>
                </a:effectLst>
              </a:rPr>
              <a:t>.</a:t>
            </a:r>
          </a:p>
          <a:p>
            <a:r>
              <a:rPr lang="es-419" sz="2400" i="1" dirty="0"/>
              <a:t>Hathor se representaba a menudo, como aquí, con cuernos sosteniendo un disco solar.</a:t>
            </a:r>
          </a:p>
          <a:p>
            <a:r>
              <a:rPr lang="es-419" sz="2400" i="1" dirty="0"/>
              <a:t>Se creía que era la esposa de Horus, el dios del cielo, y simbólicamente era la madre de los faraones</a:t>
            </a:r>
            <a:r>
              <a:rPr lang="en-US" sz="2400" i="1" dirty="0"/>
              <a:t>.</a:t>
            </a:r>
          </a:p>
          <a:p>
            <a:pPr marL="0" indent="0">
              <a:buNone/>
            </a:pPr>
            <a:endParaRPr lang="en-US" sz="2800" dirty="0"/>
          </a:p>
        </p:txBody>
      </p:sp>
      <p:sp>
        <p:nvSpPr>
          <p:cNvPr id="5" name="Slide Number Placeholder 4">
            <a:extLst>
              <a:ext uri="{FF2B5EF4-FFF2-40B4-BE49-F238E27FC236}">
                <a16:creationId xmlns:a16="http://schemas.microsoft.com/office/drawing/2014/main" id="{D842E530-C3B5-425E-BD55-1F083D5834D3}"/>
              </a:ext>
            </a:extLst>
          </p:cNvPr>
          <p:cNvSpPr>
            <a:spLocks noGrp="1"/>
          </p:cNvSpPr>
          <p:nvPr>
            <p:ph type="sldNum" sz="quarter" idx="12"/>
          </p:nvPr>
        </p:nvSpPr>
        <p:spPr/>
        <p:txBody>
          <a:bodyPr/>
          <a:lstStyle/>
          <a:p>
            <a:pPr>
              <a:defRPr/>
            </a:pPr>
            <a:fld id="{1F4A342F-E6A5-4E07-A4EE-6D960D562992}" type="slidenum">
              <a:rPr lang="en-US" altLang="en-US" smtClean="0"/>
              <a:pPr>
                <a:defRPr/>
              </a:pPr>
              <a:t>51</a:t>
            </a:fld>
            <a:endParaRPr lang="en-US" altLang="en-US"/>
          </a:p>
        </p:txBody>
      </p:sp>
      <p:pic>
        <p:nvPicPr>
          <p:cNvPr id="8" name="Content Placeholder 7" descr="https://s-media-cache-ak0.pinimg.com/originals/12/5b/81/125b814f4802a68f9860fe886ebea011.jpg">
            <a:extLst>
              <a:ext uri="{FF2B5EF4-FFF2-40B4-BE49-F238E27FC236}">
                <a16:creationId xmlns:a16="http://schemas.microsoft.com/office/drawing/2014/main" id="{3E0FE810-EFA0-4ABB-8DF0-0788011F93E0}"/>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bwMode="auto">
          <a:xfrm>
            <a:off x="323120" y="275696"/>
            <a:ext cx="4677901" cy="623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883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 calcmode="lin" valueType="num">
                                      <p:cBhvr additive="base">
                                        <p:cTn id="14"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 calcmode="lin" valueType="num">
                                      <p:cBhvr additive="base">
                                        <p:cTn id="20"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352E1-4F0C-4832-BE33-1BE5253AAFE9}"/>
              </a:ext>
            </a:extLst>
          </p:cNvPr>
          <p:cNvSpPr>
            <a:spLocks noGrp="1"/>
          </p:cNvSpPr>
          <p:nvPr>
            <p:ph type="title"/>
          </p:nvPr>
        </p:nvSpPr>
        <p:spPr/>
        <p:txBody>
          <a:bodyPr/>
          <a:lstStyle/>
          <a:p>
            <a:r>
              <a:rPr lang="en-US" dirty="0" err="1">
                <a:solidFill>
                  <a:srgbClr val="C00000"/>
                </a:solidFill>
                <a:effectLst>
                  <a:outerShdw blurRad="38100" dist="38100" dir="2700000" algn="tl">
                    <a:srgbClr val="000000">
                      <a:alpha val="43137"/>
                    </a:srgbClr>
                  </a:outerShdw>
                </a:effectLst>
              </a:rPr>
              <a:t>Sexta</a:t>
            </a:r>
            <a:r>
              <a:rPr lang="en-US" dirty="0">
                <a:solidFill>
                  <a:srgbClr val="C00000"/>
                </a:solidFill>
                <a:effectLst>
                  <a:outerShdw blurRad="38100" dist="38100" dir="2700000" algn="tl">
                    <a:srgbClr val="000000">
                      <a:alpha val="43137"/>
                    </a:srgbClr>
                  </a:outerShdw>
                </a:effectLst>
              </a:rPr>
              <a:t> </a:t>
            </a:r>
            <a:r>
              <a:rPr lang="en-US" dirty="0" err="1">
                <a:solidFill>
                  <a:srgbClr val="C00000"/>
                </a:solidFill>
                <a:effectLst>
                  <a:outerShdw blurRad="38100" dist="38100" dir="2700000" algn="tl">
                    <a:srgbClr val="000000">
                      <a:alpha val="43137"/>
                    </a:srgbClr>
                  </a:outerShdw>
                </a:effectLst>
              </a:rPr>
              <a:t>Plaga</a:t>
            </a:r>
            <a:r>
              <a:rPr lang="en-US" dirty="0">
                <a:solidFill>
                  <a:srgbClr val="C00000"/>
                </a:solidFill>
                <a:effectLst>
                  <a:outerShdw blurRad="38100" dist="38100" dir="2700000" algn="tl">
                    <a:srgbClr val="000000">
                      <a:alpha val="43137"/>
                    </a:srgbClr>
                  </a:outerShdw>
                </a:effectLst>
              </a:rPr>
              <a:t> (9:8-14)</a:t>
            </a:r>
          </a:p>
        </p:txBody>
      </p:sp>
      <p:sp>
        <p:nvSpPr>
          <p:cNvPr id="3" name="Content Placeholder 2">
            <a:extLst>
              <a:ext uri="{FF2B5EF4-FFF2-40B4-BE49-F238E27FC236}">
                <a16:creationId xmlns:a16="http://schemas.microsoft.com/office/drawing/2014/main" id="{D9E76A13-E54C-43C3-96D6-521C751AAC9B}"/>
              </a:ext>
            </a:extLst>
          </p:cNvPr>
          <p:cNvSpPr>
            <a:spLocks noGrp="1"/>
          </p:cNvSpPr>
          <p:nvPr>
            <p:ph sz="half" idx="1"/>
          </p:nvPr>
        </p:nvSpPr>
        <p:spPr>
          <a:xfrm>
            <a:off x="609600" y="1440181"/>
            <a:ext cx="5301520" cy="5121274"/>
          </a:xfrm>
        </p:spPr>
        <p:txBody>
          <a:bodyPr>
            <a:noAutofit/>
          </a:bodyPr>
          <a:lstStyle/>
          <a:p>
            <a:pPr marL="0" indent="0">
              <a:buNone/>
            </a:pPr>
            <a:r>
              <a:rPr lang="es-419" sz="3600" dirty="0">
                <a:solidFill>
                  <a:srgbClr val="002060"/>
                </a:solidFill>
                <a:latin typeface="Brush Script MT" panose="03060802040406070304" pitchFamily="66" charset="0"/>
              </a:rPr>
              <a:t>Así dice Yahvé ...</a:t>
            </a:r>
          </a:p>
          <a:p>
            <a:pPr marL="0" indent="0">
              <a:buNone/>
            </a:pPr>
            <a:r>
              <a:rPr lang="es-419" sz="3600" dirty="0">
                <a:solidFill>
                  <a:srgbClr val="002060"/>
                </a:solidFill>
                <a:latin typeface="Brush Script MT" panose="03060802040406070304" pitchFamily="66" charset="0"/>
              </a:rPr>
              <a:t>... porque a esta altura podría haber extendido mi mano y herirte a ti y a tu pueblo con pestilencia, y habrías sido cortado de la tierra</a:t>
            </a:r>
            <a:r>
              <a:rPr lang="en-US" sz="3600" dirty="0">
                <a:solidFill>
                  <a:srgbClr val="002060"/>
                </a:solidFill>
                <a:latin typeface="Brush Script MT" panose="03060802040406070304" pitchFamily="66" charset="0"/>
              </a:rPr>
              <a:t>.</a:t>
            </a:r>
          </a:p>
          <a:p>
            <a:pPr marL="0" indent="0" algn="r">
              <a:buNone/>
            </a:pPr>
            <a:r>
              <a:rPr lang="en-US" b="1" dirty="0" err="1">
                <a:solidFill>
                  <a:srgbClr val="002060"/>
                </a:solidFill>
                <a:latin typeface="+mn-lt"/>
              </a:rPr>
              <a:t>Éxodo</a:t>
            </a:r>
            <a:r>
              <a:rPr lang="en-US" b="1" dirty="0">
                <a:solidFill>
                  <a:srgbClr val="002060"/>
                </a:solidFill>
                <a:latin typeface="+mn-lt"/>
              </a:rPr>
              <a:t> 9:15</a:t>
            </a:r>
          </a:p>
        </p:txBody>
      </p:sp>
      <p:sp>
        <p:nvSpPr>
          <p:cNvPr id="4" name="Text Placeholder 3">
            <a:extLst>
              <a:ext uri="{FF2B5EF4-FFF2-40B4-BE49-F238E27FC236}">
                <a16:creationId xmlns:a16="http://schemas.microsoft.com/office/drawing/2014/main" id="{E964F33D-7404-4708-A34B-D2023EBCF764}"/>
              </a:ext>
            </a:extLst>
          </p:cNvPr>
          <p:cNvSpPr>
            <a:spLocks noGrp="1"/>
          </p:cNvSpPr>
          <p:nvPr>
            <p:ph type="body" sz="half" idx="2"/>
          </p:nvPr>
        </p:nvSpPr>
        <p:spPr>
          <a:xfrm>
            <a:off x="6197600" y="277814"/>
            <a:ext cx="5671280" cy="6443661"/>
          </a:xfrm>
        </p:spPr>
        <p:txBody>
          <a:bodyPr>
            <a:normAutofit fontScale="92500"/>
          </a:bodyPr>
          <a:lstStyle/>
          <a:p>
            <a:pPr marL="0" indent="0">
              <a:buNone/>
            </a:pPr>
            <a:r>
              <a:rPr lang="es-419" sz="2800" b="1" dirty="0">
                <a:solidFill>
                  <a:srgbClr val="FF0000"/>
                </a:solidFill>
                <a:effectLst>
                  <a:outerShdw blurRad="38100" dist="38100" dir="2700000" algn="tl">
                    <a:srgbClr val="000000">
                      <a:alpha val="43137"/>
                    </a:srgbClr>
                  </a:outerShdw>
                </a:effectLst>
              </a:rPr>
              <a:t>Al igual que con la tercera y cuarta plagas, esta no tiene paralelo conocido con las deidades egipcias, pero tiene un aspecto religioso</a:t>
            </a:r>
            <a:r>
              <a:rPr lang="en-US" sz="2800" b="1" dirty="0">
                <a:solidFill>
                  <a:srgbClr val="FF0000"/>
                </a:solidFill>
                <a:effectLst>
                  <a:outerShdw blurRad="38100" dist="38100" dir="2700000" algn="tl">
                    <a:srgbClr val="000000">
                      <a:alpha val="43137"/>
                    </a:srgbClr>
                  </a:outerShdw>
                </a:effectLst>
              </a:rPr>
              <a:t>.</a:t>
            </a:r>
          </a:p>
          <a:p>
            <a:r>
              <a:rPr lang="es-419" sz="2400" i="1" dirty="0"/>
              <a:t>El término traducido como "furúnculos" es el mismo que se usa para describir la aflicción de Job (Job 2: 7), y algunos eruditos han sugerido la posibilidad de la viruela.</a:t>
            </a:r>
          </a:p>
          <a:p>
            <a:r>
              <a:rPr lang="es-419" sz="2400" i="1" dirty="0"/>
              <a:t>Fuera lo que fuera, era lo suficientemente severo como para evitar que aparecieran los magos de la corte (9:11).</a:t>
            </a:r>
          </a:p>
          <a:p>
            <a:r>
              <a:rPr lang="es-419" sz="2400" i="1" dirty="0"/>
              <a:t>En efecto, ¡cortó el acceso de los sacerdotes reales a sus dioses y los puso bajo una terrible amenaza de muerte!</a:t>
            </a:r>
            <a:endParaRPr lang="en-US" sz="2400" i="1" dirty="0"/>
          </a:p>
        </p:txBody>
      </p:sp>
      <p:sp>
        <p:nvSpPr>
          <p:cNvPr id="5" name="Slide Number Placeholder 4">
            <a:extLst>
              <a:ext uri="{FF2B5EF4-FFF2-40B4-BE49-F238E27FC236}">
                <a16:creationId xmlns:a16="http://schemas.microsoft.com/office/drawing/2014/main" id="{2BCE883E-CDE1-4367-975A-D4A3DD54EB1E}"/>
              </a:ext>
            </a:extLst>
          </p:cNvPr>
          <p:cNvSpPr>
            <a:spLocks noGrp="1"/>
          </p:cNvSpPr>
          <p:nvPr>
            <p:ph type="sldNum" sz="quarter" idx="12"/>
          </p:nvPr>
        </p:nvSpPr>
        <p:spPr/>
        <p:txBody>
          <a:bodyPr/>
          <a:lstStyle/>
          <a:p>
            <a:pPr>
              <a:defRPr/>
            </a:pPr>
            <a:fld id="{6BCE622C-DAE1-4578-8E74-28861332DA17}" type="slidenum">
              <a:rPr lang="en-US" altLang="en-US" smtClean="0"/>
              <a:pPr>
                <a:defRPr/>
              </a:pPr>
              <a:t>52</a:t>
            </a:fld>
            <a:endParaRPr lang="en-US" altLang="en-US"/>
          </a:p>
        </p:txBody>
      </p:sp>
    </p:spTree>
    <p:extLst>
      <p:ext uri="{BB962C8B-B14F-4D97-AF65-F5344CB8AC3E}">
        <p14:creationId xmlns:p14="http://schemas.microsoft.com/office/powerpoint/2010/main" val="334063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ABC053-FCF8-4B44-8456-FE7E3A3209E0}"/>
              </a:ext>
            </a:extLst>
          </p:cNvPr>
          <p:cNvSpPr>
            <a:spLocks noGrp="1"/>
          </p:cNvSpPr>
          <p:nvPr>
            <p:ph type="title"/>
          </p:nvPr>
        </p:nvSpPr>
        <p:spPr>
          <a:xfrm>
            <a:off x="448120" y="29212"/>
            <a:ext cx="5061140" cy="1182688"/>
          </a:xfrm>
        </p:spPr>
        <p:txBody>
          <a:bodyPr/>
          <a:lstStyle/>
          <a:p>
            <a:r>
              <a:rPr lang="en-US" dirty="0" err="1">
                <a:solidFill>
                  <a:srgbClr val="C00000"/>
                </a:solidFill>
                <a:effectLst>
                  <a:outerShdw blurRad="38100" dist="38100" dir="2700000" algn="tl">
                    <a:srgbClr val="000000">
                      <a:alpha val="43137"/>
                    </a:srgbClr>
                  </a:outerShdw>
                </a:effectLst>
              </a:rPr>
              <a:t>Séptima</a:t>
            </a:r>
            <a:r>
              <a:rPr lang="en-US" dirty="0">
                <a:solidFill>
                  <a:srgbClr val="C00000"/>
                </a:solidFill>
                <a:effectLst>
                  <a:outerShdw blurRad="38100" dist="38100" dir="2700000" algn="tl">
                    <a:srgbClr val="000000">
                      <a:alpha val="43137"/>
                    </a:srgbClr>
                  </a:outerShdw>
                </a:effectLst>
              </a:rPr>
              <a:t> </a:t>
            </a:r>
            <a:r>
              <a:rPr lang="en-US" dirty="0" err="1">
                <a:solidFill>
                  <a:srgbClr val="C00000"/>
                </a:solidFill>
                <a:effectLst>
                  <a:outerShdw blurRad="38100" dist="38100" dir="2700000" algn="tl">
                    <a:srgbClr val="000000">
                      <a:alpha val="43137"/>
                    </a:srgbClr>
                  </a:outerShdw>
                </a:effectLst>
              </a:rPr>
              <a:t>Plaga</a:t>
            </a:r>
            <a:r>
              <a:rPr lang="en-US" dirty="0">
                <a:solidFill>
                  <a:srgbClr val="C00000"/>
                </a:solidFill>
                <a:effectLst>
                  <a:outerShdw blurRad="38100" dist="38100" dir="2700000" algn="tl">
                    <a:srgbClr val="000000">
                      <a:alpha val="43137"/>
                    </a:srgbClr>
                  </a:outerShdw>
                </a:effectLst>
              </a:rPr>
              <a:t> (9:13-35)</a:t>
            </a:r>
          </a:p>
        </p:txBody>
      </p:sp>
      <p:sp>
        <p:nvSpPr>
          <p:cNvPr id="7" name="Text Placeholder 6">
            <a:extLst>
              <a:ext uri="{FF2B5EF4-FFF2-40B4-BE49-F238E27FC236}">
                <a16:creationId xmlns:a16="http://schemas.microsoft.com/office/drawing/2014/main" id="{1ADCFEC8-F420-4CA1-8C1B-5A5E2DA43EA2}"/>
              </a:ext>
            </a:extLst>
          </p:cNvPr>
          <p:cNvSpPr>
            <a:spLocks noGrp="1"/>
          </p:cNvSpPr>
          <p:nvPr>
            <p:ph type="body" sz="half" idx="1"/>
          </p:nvPr>
        </p:nvSpPr>
        <p:spPr>
          <a:xfrm>
            <a:off x="448120" y="1100113"/>
            <a:ext cx="5404040" cy="5522935"/>
          </a:xfrm>
        </p:spPr>
        <p:txBody>
          <a:bodyPr>
            <a:normAutofit/>
          </a:bodyPr>
          <a:lstStyle/>
          <a:p>
            <a:pPr marL="0" indent="0">
              <a:buNone/>
            </a:pPr>
            <a:r>
              <a:rPr lang="es-419" sz="2800" b="1" dirty="0">
                <a:solidFill>
                  <a:srgbClr val="FF0000"/>
                </a:solidFill>
                <a:effectLst>
                  <a:outerShdw blurRad="38100" dist="38100" dir="2700000" algn="tl">
                    <a:srgbClr val="000000">
                      <a:alpha val="43137"/>
                    </a:srgbClr>
                  </a:outerShdw>
                </a:effectLst>
              </a:rPr>
              <a:t>Las siguientes tres plagas se mueven de la tierra a los cielos</a:t>
            </a:r>
            <a:r>
              <a:rPr lang="en-US" sz="2800" b="1" dirty="0">
                <a:solidFill>
                  <a:srgbClr val="FF0000"/>
                </a:solidFill>
                <a:effectLst>
                  <a:outerShdw blurRad="38100" dist="38100" dir="2700000" algn="tl">
                    <a:srgbClr val="000000">
                      <a:alpha val="43137"/>
                    </a:srgbClr>
                  </a:outerShdw>
                </a:effectLst>
              </a:rPr>
              <a:t>.</a:t>
            </a:r>
          </a:p>
          <a:p>
            <a:r>
              <a:rPr lang="es-419" sz="2400" i="1" dirty="0"/>
              <a:t>El dios Set, hermano de Osiris, era el dios de la guerra, el caos y la tormenta. Por lo general, se lo representaba con la cabeza de un animal con hocico puntiagudo y orejas altas.</a:t>
            </a:r>
          </a:p>
          <a:p>
            <a:r>
              <a:rPr lang="es-419" sz="2400" i="1" dirty="0"/>
              <a:t>Que Moisés pudiera controlar el clima, trayendo granizo para batir las cosechas de lino y cebada, fue un desafío directo a la autoridad de Set.</a:t>
            </a:r>
            <a:endParaRPr lang="en-US" sz="2400" i="1" dirty="0"/>
          </a:p>
        </p:txBody>
      </p:sp>
      <p:sp>
        <p:nvSpPr>
          <p:cNvPr id="5" name="Slide Number Placeholder 4">
            <a:extLst>
              <a:ext uri="{FF2B5EF4-FFF2-40B4-BE49-F238E27FC236}">
                <a16:creationId xmlns:a16="http://schemas.microsoft.com/office/drawing/2014/main" id="{B40C4879-771C-4A2E-AF7D-7714D1029E58}"/>
              </a:ext>
            </a:extLst>
          </p:cNvPr>
          <p:cNvSpPr>
            <a:spLocks noGrp="1"/>
          </p:cNvSpPr>
          <p:nvPr>
            <p:ph type="sldNum" sz="quarter" idx="12"/>
          </p:nvPr>
        </p:nvSpPr>
        <p:spPr/>
        <p:txBody>
          <a:bodyPr/>
          <a:lstStyle/>
          <a:p>
            <a:pPr>
              <a:defRPr/>
            </a:pPr>
            <a:fld id="{6BCE622C-DAE1-4578-8E74-28861332DA17}" type="slidenum">
              <a:rPr lang="en-US" altLang="en-US" smtClean="0"/>
              <a:pPr>
                <a:defRPr/>
              </a:pPr>
              <a:t>53</a:t>
            </a:fld>
            <a:endParaRPr lang="en-US" altLang="en-US"/>
          </a:p>
        </p:txBody>
      </p:sp>
      <p:pic>
        <p:nvPicPr>
          <p:cNvPr id="15" name="Content Placeholder 14">
            <a:extLst>
              <a:ext uri="{FF2B5EF4-FFF2-40B4-BE49-F238E27FC236}">
                <a16:creationId xmlns:a16="http://schemas.microsoft.com/office/drawing/2014/main" id="{86231060-E507-4AAF-B4DF-2FD65084394B}"/>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7055240" y="29212"/>
            <a:ext cx="3955659" cy="6828788"/>
          </a:xfrm>
          <a:ln>
            <a:solidFill>
              <a:schemeClr val="tx1"/>
            </a:solidFill>
          </a:ln>
        </p:spPr>
      </p:pic>
    </p:spTree>
    <p:extLst>
      <p:ext uri="{BB962C8B-B14F-4D97-AF65-F5344CB8AC3E}">
        <p14:creationId xmlns:p14="http://schemas.microsoft.com/office/powerpoint/2010/main" val="400341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91D24-2E5F-487A-946D-ACF12A64E737}"/>
              </a:ext>
            </a:extLst>
          </p:cNvPr>
          <p:cNvSpPr>
            <a:spLocks noGrp="1"/>
          </p:cNvSpPr>
          <p:nvPr>
            <p:ph type="title"/>
          </p:nvPr>
        </p:nvSpPr>
        <p:spPr>
          <a:xfrm>
            <a:off x="5938532" y="230468"/>
            <a:ext cx="5930348" cy="1096962"/>
          </a:xfrm>
        </p:spPr>
        <p:txBody>
          <a:bodyPr/>
          <a:lstStyle/>
          <a:p>
            <a:r>
              <a:rPr lang="en-US" dirty="0" err="1">
                <a:solidFill>
                  <a:srgbClr val="C00000"/>
                </a:solidFill>
                <a:effectLst>
                  <a:outerShdw blurRad="38100" dist="38100" dir="2700000" algn="tl">
                    <a:srgbClr val="000000">
                      <a:alpha val="43137"/>
                    </a:srgbClr>
                  </a:outerShdw>
                </a:effectLst>
              </a:rPr>
              <a:t>ThLa</a:t>
            </a:r>
            <a:r>
              <a:rPr lang="en-US" dirty="0">
                <a:solidFill>
                  <a:srgbClr val="C00000"/>
                </a:solidFill>
                <a:effectLst>
                  <a:outerShdw blurRad="38100" dist="38100" dir="2700000" algn="tl">
                    <a:srgbClr val="000000">
                      <a:alpha val="43137"/>
                    </a:srgbClr>
                  </a:outerShdw>
                </a:effectLst>
              </a:rPr>
              <a:t> </a:t>
            </a:r>
            <a:r>
              <a:rPr lang="en-US" dirty="0" err="1">
                <a:solidFill>
                  <a:srgbClr val="C00000"/>
                </a:solidFill>
                <a:effectLst>
                  <a:outerShdw blurRad="38100" dist="38100" dir="2700000" algn="tl">
                    <a:srgbClr val="000000">
                      <a:alpha val="43137"/>
                    </a:srgbClr>
                  </a:outerShdw>
                </a:effectLst>
              </a:rPr>
              <a:t>Octava</a:t>
            </a:r>
            <a:r>
              <a:rPr lang="en-US" dirty="0">
                <a:solidFill>
                  <a:srgbClr val="C00000"/>
                </a:solidFill>
                <a:effectLst>
                  <a:outerShdw blurRad="38100" dist="38100" dir="2700000" algn="tl">
                    <a:srgbClr val="000000">
                      <a:alpha val="43137"/>
                    </a:srgbClr>
                  </a:outerShdw>
                </a:effectLst>
              </a:rPr>
              <a:t> </a:t>
            </a:r>
            <a:r>
              <a:rPr lang="en-US" dirty="0" err="1">
                <a:solidFill>
                  <a:srgbClr val="C00000"/>
                </a:solidFill>
                <a:effectLst>
                  <a:outerShdw blurRad="38100" dist="38100" dir="2700000" algn="tl">
                    <a:srgbClr val="000000">
                      <a:alpha val="43137"/>
                    </a:srgbClr>
                  </a:outerShdw>
                </a:effectLst>
              </a:rPr>
              <a:t>Plaga</a:t>
            </a:r>
            <a:r>
              <a:rPr lang="en-US" dirty="0">
                <a:solidFill>
                  <a:srgbClr val="C00000"/>
                </a:solidFill>
                <a:effectLst>
                  <a:outerShdw blurRad="38100" dist="38100" dir="2700000" algn="tl">
                    <a:srgbClr val="000000">
                      <a:alpha val="43137"/>
                    </a:srgbClr>
                  </a:outerShdw>
                </a:effectLst>
              </a:rPr>
              <a:t> (10:1-20)</a:t>
            </a:r>
          </a:p>
        </p:txBody>
      </p:sp>
      <p:sp>
        <p:nvSpPr>
          <p:cNvPr id="7" name="Text Placeholder 6">
            <a:extLst>
              <a:ext uri="{FF2B5EF4-FFF2-40B4-BE49-F238E27FC236}">
                <a16:creationId xmlns:a16="http://schemas.microsoft.com/office/drawing/2014/main" id="{85AEC4B6-1D94-4329-A350-5B1DCA1EE50D}"/>
              </a:ext>
            </a:extLst>
          </p:cNvPr>
          <p:cNvSpPr>
            <a:spLocks noGrp="1"/>
          </p:cNvSpPr>
          <p:nvPr>
            <p:ph type="body" sz="half" idx="2"/>
          </p:nvPr>
        </p:nvSpPr>
        <p:spPr>
          <a:xfrm>
            <a:off x="5938532" y="1327430"/>
            <a:ext cx="5720068" cy="5028920"/>
          </a:xfrm>
        </p:spPr>
        <p:txBody>
          <a:bodyPr>
            <a:normAutofit fontScale="92500"/>
          </a:bodyPr>
          <a:lstStyle/>
          <a:p>
            <a:pPr marL="0" indent="0">
              <a:buNone/>
            </a:pPr>
            <a:r>
              <a:rPr lang="es-419" sz="2800" b="1" dirty="0">
                <a:solidFill>
                  <a:srgbClr val="FF0000"/>
                </a:solidFill>
                <a:effectLst>
                  <a:outerShdw blurRad="38100" dist="38100" dir="2700000" algn="tl">
                    <a:srgbClr val="000000">
                      <a:alpha val="43137"/>
                    </a:srgbClr>
                  </a:outerShdw>
                </a:effectLst>
              </a:rPr>
              <a:t>El dios Min, el protector de los cultivos, a menudo se representaba como un ser humano con un pene erecto y sosteniendo un mayal</a:t>
            </a:r>
            <a:r>
              <a:rPr lang="en-US" sz="2800" b="1" dirty="0">
                <a:solidFill>
                  <a:srgbClr val="FF0000"/>
                </a:solidFill>
                <a:effectLst>
                  <a:outerShdw blurRad="38100" dist="38100" dir="2700000" algn="tl">
                    <a:srgbClr val="000000">
                      <a:alpha val="43137"/>
                    </a:srgbClr>
                  </a:outerShdw>
                </a:effectLst>
              </a:rPr>
              <a:t>.</a:t>
            </a:r>
          </a:p>
          <a:p>
            <a:r>
              <a:rPr lang="es-419" sz="2400" i="1" dirty="0"/>
              <a:t>La plaga de langostas destruyó los árboles, la fruta, los cultivos restantes y todo lo verde.</a:t>
            </a:r>
          </a:p>
          <a:p>
            <a:r>
              <a:rPr lang="es-419" sz="2400" i="1" dirty="0"/>
              <a:t>Min no pudo proteger a Egipto.</a:t>
            </a:r>
          </a:p>
          <a:p>
            <a:r>
              <a:rPr lang="es-419" sz="2400" i="1" dirty="0"/>
              <a:t>Un muy celebrado “Saliendo de Min" ocurrió al comienzo de la cosecha y, de hecho, esta plaga arruinó la fiesta de presentación de Min.</a:t>
            </a:r>
            <a:endParaRPr lang="en-US" i="1" dirty="0"/>
          </a:p>
          <a:p>
            <a:endParaRPr lang="en-US" dirty="0"/>
          </a:p>
        </p:txBody>
      </p:sp>
      <p:sp>
        <p:nvSpPr>
          <p:cNvPr id="5" name="Slide Number Placeholder 4">
            <a:extLst>
              <a:ext uri="{FF2B5EF4-FFF2-40B4-BE49-F238E27FC236}">
                <a16:creationId xmlns:a16="http://schemas.microsoft.com/office/drawing/2014/main" id="{5E253723-49E0-41B9-AB46-3A72B9F237FF}"/>
              </a:ext>
            </a:extLst>
          </p:cNvPr>
          <p:cNvSpPr>
            <a:spLocks noGrp="1"/>
          </p:cNvSpPr>
          <p:nvPr>
            <p:ph type="sldNum" sz="quarter" idx="12"/>
          </p:nvPr>
        </p:nvSpPr>
        <p:spPr/>
        <p:txBody>
          <a:bodyPr/>
          <a:lstStyle/>
          <a:p>
            <a:pPr>
              <a:defRPr/>
            </a:pPr>
            <a:fld id="{1F4A342F-E6A5-4E07-A4EE-6D960D562992}" type="slidenum">
              <a:rPr lang="en-US" altLang="en-US" smtClean="0"/>
              <a:pPr>
                <a:defRPr/>
              </a:pPr>
              <a:t>54</a:t>
            </a:fld>
            <a:endParaRPr lang="en-US" altLang="en-US"/>
          </a:p>
        </p:txBody>
      </p:sp>
      <p:pic>
        <p:nvPicPr>
          <p:cNvPr id="8" name="Content Placeholder 7">
            <a:extLst>
              <a:ext uri="{FF2B5EF4-FFF2-40B4-BE49-F238E27FC236}">
                <a16:creationId xmlns:a16="http://schemas.microsoft.com/office/drawing/2014/main" id="{89E55FC4-FA42-4B8B-939B-76AC43B342C6}"/>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743788" y="0"/>
            <a:ext cx="4538593" cy="6858000"/>
          </a:xfrm>
          <a:prstGeom prst="rect">
            <a:avLst/>
          </a:prstGeom>
          <a:ln>
            <a:solidFill>
              <a:schemeClr val="tx1"/>
            </a:solidFill>
          </a:ln>
        </p:spPr>
      </p:pic>
    </p:spTree>
    <p:extLst>
      <p:ext uri="{BB962C8B-B14F-4D97-AF65-F5344CB8AC3E}">
        <p14:creationId xmlns:p14="http://schemas.microsoft.com/office/powerpoint/2010/main" val="374600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47A8-1E70-4B86-81C3-66A81B067049}"/>
              </a:ext>
            </a:extLst>
          </p:cNvPr>
          <p:cNvSpPr>
            <a:spLocks noGrp="1"/>
          </p:cNvSpPr>
          <p:nvPr>
            <p:ph type="title"/>
          </p:nvPr>
        </p:nvSpPr>
        <p:spPr/>
        <p:txBody>
          <a:bodyPr>
            <a:normAutofit/>
          </a:bodyPr>
          <a:lstStyle/>
          <a:p>
            <a:pPr algn="l">
              <a:defRPr/>
            </a:pPr>
            <a:r>
              <a:rPr lang="en-US" dirty="0">
                <a:solidFill>
                  <a:srgbClr val="C00000"/>
                </a:solidFill>
                <a:effectLst>
                  <a:outerShdw blurRad="38100" dist="38100" dir="2700000" algn="tl">
                    <a:srgbClr val="000000">
                      <a:alpha val="43137"/>
                    </a:srgbClr>
                  </a:outerShdw>
                </a:effectLst>
              </a:rPr>
              <a:t>La Novena </a:t>
            </a:r>
            <a:r>
              <a:rPr lang="en-US" dirty="0" err="1">
                <a:solidFill>
                  <a:srgbClr val="C00000"/>
                </a:solidFill>
                <a:effectLst>
                  <a:outerShdw blurRad="38100" dist="38100" dir="2700000" algn="tl">
                    <a:srgbClr val="000000">
                      <a:alpha val="43137"/>
                    </a:srgbClr>
                  </a:outerShdw>
                </a:effectLst>
              </a:rPr>
              <a:t>Plaga</a:t>
            </a:r>
            <a:r>
              <a:rPr lang="en-US" dirty="0">
                <a:solidFill>
                  <a:srgbClr val="C00000"/>
                </a:solidFill>
                <a:effectLst>
                  <a:outerShdw blurRad="38100" dist="38100" dir="2700000" algn="tl">
                    <a:srgbClr val="000000">
                      <a:alpha val="43137"/>
                    </a:srgbClr>
                  </a:outerShdw>
                </a:effectLst>
              </a:rPr>
              <a:t> </a:t>
            </a:r>
            <a:r>
              <a:rPr lang="en-US" b="1" dirty="0">
                <a:solidFill>
                  <a:srgbClr val="C00000"/>
                </a:solidFill>
                <a:effectLst>
                  <a:outerShdw blurRad="38100" dist="38100" dir="2700000" algn="tl">
                    <a:srgbClr val="000000">
                      <a:alpha val="43137"/>
                    </a:srgbClr>
                  </a:outerShdw>
                </a:effectLst>
              </a:rPr>
              <a:t>(10:21-29)</a:t>
            </a:r>
          </a:p>
        </p:txBody>
      </p:sp>
      <p:pic>
        <p:nvPicPr>
          <p:cNvPr id="113669" name="Picture Placeholder 10">
            <a:extLst>
              <a:ext uri="{FF2B5EF4-FFF2-40B4-BE49-F238E27FC236}">
                <a16:creationId xmlns:a16="http://schemas.microsoft.com/office/drawing/2014/main" id="{13CD83A1-0F9D-4006-A28A-466FBCB57F93}"/>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tretch>
            <a:fillRect/>
          </a:stretch>
        </p:blipFill>
        <p:spPr>
          <a:xfrm>
            <a:off x="6307444" y="0"/>
            <a:ext cx="5120639" cy="6857999"/>
          </a:xfrm>
        </p:spPr>
      </p:pic>
      <p:sp>
        <p:nvSpPr>
          <p:cNvPr id="4" name="Text Placeholder 3">
            <a:extLst>
              <a:ext uri="{FF2B5EF4-FFF2-40B4-BE49-F238E27FC236}">
                <a16:creationId xmlns:a16="http://schemas.microsoft.com/office/drawing/2014/main" id="{9B684D5A-0BA1-4938-BCE4-506F68954A3A}"/>
              </a:ext>
            </a:extLst>
          </p:cNvPr>
          <p:cNvSpPr>
            <a:spLocks noGrp="1"/>
          </p:cNvSpPr>
          <p:nvPr>
            <p:ph type="body" sz="half" idx="2"/>
          </p:nvPr>
        </p:nvSpPr>
        <p:spPr>
          <a:xfrm>
            <a:off x="763917" y="1518443"/>
            <a:ext cx="5384800" cy="3821111"/>
          </a:xfrm>
        </p:spPr>
        <p:txBody>
          <a:bodyPr>
            <a:normAutofit lnSpcReduction="10000"/>
          </a:bodyPr>
          <a:lstStyle/>
          <a:p>
            <a:pPr marL="0" indent="0">
              <a:buNone/>
              <a:defRPr/>
            </a:pPr>
            <a:r>
              <a:rPr lang="es-419" sz="2800" b="1" dirty="0" err="1">
                <a:solidFill>
                  <a:srgbClr val="FF0000"/>
                </a:solidFill>
                <a:effectLst>
                  <a:outerShdw blurRad="38100" dist="38100" dir="2700000" algn="tl">
                    <a:srgbClr val="000000">
                      <a:alpha val="43137"/>
                    </a:srgbClr>
                  </a:outerShdw>
                </a:effectLst>
              </a:rPr>
              <a:t>Amon</a:t>
            </a:r>
            <a:r>
              <a:rPr lang="es-419" sz="2800" b="1" dirty="0">
                <a:solidFill>
                  <a:srgbClr val="FF0000"/>
                </a:solidFill>
                <a:effectLst>
                  <a:outerShdw blurRad="38100" dist="38100" dir="2700000" algn="tl">
                    <a:srgbClr val="000000">
                      <a:alpha val="43137"/>
                    </a:srgbClr>
                  </a:outerShdw>
                </a:effectLst>
              </a:rPr>
              <a:t>-Re, el dios sol egipcio</a:t>
            </a:r>
          </a:p>
          <a:p>
            <a:pPr>
              <a:defRPr/>
            </a:pPr>
            <a:r>
              <a:rPr lang="es-419" sz="2400" dirty="0"/>
              <a:t>El rey de los dioses, se creía que gobernaba en los cielos, la tierra y el inframundo.</a:t>
            </a:r>
          </a:p>
          <a:p>
            <a:pPr>
              <a:defRPr/>
            </a:pPr>
            <a:r>
              <a:rPr lang="es-419" sz="2400" dirty="0"/>
              <a:t>Como aquí, a menudo se le representa como un carnero con cuerpo humano.</a:t>
            </a:r>
          </a:p>
          <a:p>
            <a:pPr>
              <a:defRPr/>
            </a:pPr>
            <a:r>
              <a:rPr lang="es-419" sz="2400" dirty="0"/>
              <a:t>La plaga de las tinieblas fue una afrenta directa.</a:t>
            </a:r>
            <a:endParaRPr lang="en-US" sz="2400" dirty="0"/>
          </a:p>
        </p:txBody>
      </p:sp>
      <p:sp>
        <p:nvSpPr>
          <p:cNvPr id="5" name="Slide Number Placeholder 4">
            <a:extLst>
              <a:ext uri="{FF2B5EF4-FFF2-40B4-BE49-F238E27FC236}">
                <a16:creationId xmlns:a16="http://schemas.microsoft.com/office/drawing/2014/main" id="{CF956A6C-9007-4577-BBB5-11C368CC205E}"/>
              </a:ext>
            </a:extLst>
          </p:cNvPr>
          <p:cNvSpPr>
            <a:spLocks noGrp="1"/>
          </p:cNvSpPr>
          <p:nvPr>
            <p:ph type="sldNum" sz="quarter" idx="12"/>
          </p:nvPr>
        </p:nvSpPr>
        <p:spPr/>
        <p:txBody>
          <a:bodyPr/>
          <a:lstStyle/>
          <a:p>
            <a:pPr>
              <a:defRPr/>
            </a:pPr>
            <a:fld id="{429D7F47-4C99-4235-8FF2-B46810B69041}" type="slidenum">
              <a:rPr lang="en-US" altLang="en-US" smtClean="0"/>
              <a:pPr>
                <a:defRPr/>
              </a:pPr>
              <a:t>55</a:t>
            </a:fld>
            <a:endParaRPr lang="en-US" altLang="en-US" dirty="0"/>
          </a:p>
        </p:txBody>
      </p:sp>
    </p:spTree>
    <p:extLst>
      <p:ext uri="{BB962C8B-B14F-4D97-AF65-F5344CB8AC3E}">
        <p14:creationId xmlns:p14="http://schemas.microsoft.com/office/powerpoint/2010/main" val="210282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43C9C-9A4B-4E9C-9665-F9879E57EFA3}"/>
              </a:ext>
            </a:extLst>
          </p:cNvPr>
          <p:cNvSpPr>
            <a:spLocks noGrp="1"/>
          </p:cNvSpPr>
          <p:nvPr>
            <p:ph type="title"/>
          </p:nvPr>
        </p:nvSpPr>
        <p:spPr>
          <a:xfrm>
            <a:off x="838200" y="314234"/>
            <a:ext cx="10515600" cy="637198"/>
          </a:xfrm>
        </p:spPr>
        <p:txBody>
          <a:bodyPr>
            <a:noAutofit/>
          </a:bodyPr>
          <a:lstStyle/>
          <a:p>
            <a:r>
              <a:rPr lang="en-US" sz="4000" dirty="0" err="1">
                <a:solidFill>
                  <a:srgbClr val="C00000"/>
                </a:solidFill>
                <a:effectLst>
                  <a:outerShdw blurRad="38100" dist="38100" dir="2700000" algn="tl">
                    <a:srgbClr val="000000">
                      <a:alpha val="43137"/>
                    </a:srgbClr>
                  </a:outerShdw>
                </a:effectLst>
                <a:latin typeface="Eras Demi ITC" panose="020B0805030504020804" pitchFamily="34" charset="0"/>
              </a:rPr>
              <a:t>Hipérbole</a:t>
            </a:r>
            <a:r>
              <a:rPr lang="en-US" sz="4000" dirty="0">
                <a:solidFill>
                  <a:srgbClr val="C00000"/>
                </a:solidFill>
                <a:effectLst>
                  <a:outerShdw blurRad="38100" dist="38100" dir="2700000" algn="tl">
                    <a:srgbClr val="000000">
                      <a:alpha val="43137"/>
                    </a:srgbClr>
                  </a:outerShdw>
                </a:effectLst>
                <a:latin typeface="Eras Demi ITC" panose="020B0805030504020804" pitchFamily="34" charset="0"/>
              </a:rPr>
              <a:t> </a:t>
            </a:r>
            <a:r>
              <a:rPr lang="en-US" sz="4000" dirty="0" err="1">
                <a:solidFill>
                  <a:srgbClr val="C00000"/>
                </a:solidFill>
                <a:effectLst>
                  <a:outerShdw blurRad="38100" dist="38100" dir="2700000" algn="tl">
                    <a:srgbClr val="000000">
                      <a:alpha val="43137"/>
                    </a:srgbClr>
                  </a:outerShdw>
                </a:effectLst>
                <a:latin typeface="Eras Demi ITC" panose="020B0805030504020804" pitchFamily="34" charset="0"/>
              </a:rPr>
              <a:t>bíblica</a:t>
            </a:r>
            <a:endParaRPr lang="en-US" sz="4000" dirty="0">
              <a:solidFill>
                <a:srgbClr val="C00000"/>
              </a:solidFill>
              <a:effectLst>
                <a:outerShdw blurRad="38100" dist="38100" dir="2700000" algn="tl">
                  <a:srgbClr val="000000">
                    <a:alpha val="43137"/>
                  </a:srgbClr>
                </a:outerShdw>
              </a:effectLst>
              <a:latin typeface="Eras Demi ITC" panose="020B0805030504020804" pitchFamily="34" charset="0"/>
            </a:endParaRPr>
          </a:p>
        </p:txBody>
      </p:sp>
      <p:sp>
        <p:nvSpPr>
          <p:cNvPr id="6" name="Content Placeholder 5">
            <a:extLst>
              <a:ext uri="{FF2B5EF4-FFF2-40B4-BE49-F238E27FC236}">
                <a16:creationId xmlns:a16="http://schemas.microsoft.com/office/drawing/2014/main" id="{56E465B7-6516-43D6-8975-37A1FAE1D164}"/>
              </a:ext>
            </a:extLst>
          </p:cNvPr>
          <p:cNvSpPr>
            <a:spLocks noGrp="1"/>
          </p:cNvSpPr>
          <p:nvPr>
            <p:ph idx="1"/>
          </p:nvPr>
        </p:nvSpPr>
        <p:spPr>
          <a:xfrm>
            <a:off x="838200" y="1218739"/>
            <a:ext cx="10515600" cy="5210727"/>
          </a:xfrm>
        </p:spPr>
        <p:txBody>
          <a:bodyPr>
            <a:normAutofit lnSpcReduction="10000"/>
          </a:bodyPr>
          <a:lstStyle/>
          <a:p>
            <a:pPr marL="0" indent="0">
              <a:buNone/>
            </a:pPr>
            <a:r>
              <a:rPr lang="es-419" sz="2800" b="1" dirty="0">
                <a:solidFill>
                  <a:srgbClr val="002060"/>
                </a:solidFill>
                <a:latin typeface="Comic Sans MS" panose="030F0702030302020204" pitchFamily="66" charset="0"/>
              </a:rPr>
              <a:t>Como la mayoría de la literatura, la Biblia usa una hipérbole como un recurso retórico aceptado. En los relatos de las plagas, este uso es evidente en frases como “no quedó ni uno”, “todos fueron heridos”, “ni una pezuña”, “ni una casa”, etc.</a:t>
            </a:r>
          </a:p>
          <a:p>
            <a:r>
              <a:rPr lang="en-US" sz="2400" i="1" dirty="0">
                <a:latin typeface="Comic Sans MS" panose="030F0702030302020204" pitchFamily="66" charset="0"/>
              </a:rPr>
              <a:t>La palabra "</a:t>
            </a:r>
            <a:r>
              <a:rPr lang="en-US" sz="2400" i="1" dirty="0" err="1">
                <a:latin typeface="Comic Sans MS" panose="030F0702030302020204" pitchFamily="66" charset="0"/>
              </a:rPr>
              <a:t>todos</a:t>
            </a:r>
            <a:r>
              <a:rPr lang="en-US" sz="2400" i="1" dirty="0">
                <a:latin typeface="Comic Sans MS" panose="030F0702030302020204" pitchFamily="66" charset="0"/>
              </a:rPr>
              <a:t>" (</a:t>
            </a:r>
            <a:r>
              <a:rPr lang="en-US" sz="2400" dirty="0" err="1">
                <a:latin typeface="HebrewTh" pitchFamily="2" charset="0"/>
              </a:rPr>
              <a:t>lKo</a:t>
            </a:r>
            <a:r>
              <a:rPr lang="en-US" sz="2400" i="1" dirty="0">
                <a:latin typeface="Comic Sans MS" panose="030F0702030302020204" pitchFamily="66" charset="0"/>
              </a:rPr>
              <a:t>) </a:t>
            </a:r>
            <a:r>
              <a:rPr lang="es-419" sz="2400" i="1" dirty="0">
                <a:latin typeface="Comic Sans MS" panose="030F0702030302020204" pitchFamily="66" charset="0"/>
              </a:rPr>
              <a:t>se usa más de 40 veces.</a:t>
            </a:r>
          </a:p>
          <a:p>
            <a:r>
              <a:rPr lang="es-419" sz="2400" i="1" dirty="0">
                <a:latin typeface="Comic Sans MS" panose="030F0702030302020204" pitchFamily="66" charset="0"/>
              </a:rPr>
              <a:t>Los occidentales están acostumbrados a la precisión matemática, pero estas expresiones retóricas deben tener cierta flexibilidad.</a:t>
            </a:r>
          </a:p>
          <a:p>
            <a:r>
              <a:rPr lang="es-419" sz="2400" i="1" dirty="0">
                <a:latin typeface="Comic Sans MS" panose="030F0702030302020204" pitchFamily="66" charset="0"/>
              </a:rPr>
              <a:t>Por ejemplo, si “todo el ganado” murió en la quinta plaga (9: 6), ¿cómo quedaría alguno para morir en la séptima plaga (9:22, 25) o en la décima plaga (11: 5)?</a:t>
            </a:r>
            <a:endParaRPr lang="en-US" sz="2400" i="1" dirty="0">
              <a:latin typeface="Comic Sans MS" panose="030F0702030302020204" pitchFamily="66" charset="0"/>
            </a:endParaRPr>
          </a:p>
        </p:txBody>
      </p:sp>
      <p:sp>
        <p:nvSpPr>
          <p:cNvPr id="5" name="Slide Number Placeholder 4">
            <a:extLst>
              <a:ext uri="{FF2B5EF4-FFF2-40B4-BE49-F238E27FC236}">
                <a16:creationId xmlns:a16="http://schemas.microsoft.com/office/drawing/2014/main" id="{70172AFC-A107-45FC-8ED5-4BE5344922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CE622C-DAE1-4578-8E74-28861332DA17}"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64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0BC169D1-A7AF-44B4-AF86-155EAF155A0D}"/>
              </a:ext>
            </a:extLst>
          </p:cNvPr>
          <p:cNvSpPr>
            <a:spLocks noGrp="1" noChangeArrowheads="1"/>
          </p:cNvSpPr>
          <p:nvPr>
            <p:ph type="ctrTitle"/>
          </p:nvPr>
        </p:nvSpPr>
        <p:spPr>
          <a:xfrm>
            <a:off x="2697480" y="2628900"/>
            <a:ext cx="8735502" cy="2849880"/>
          </a:xfrm>
        </p:spPr>
        <p:txBody>
          <a:bodyPr/>
          <a:lstStyle/>
          <a:p>
            <a:pPr algn="r" eaLnBrk="1" hangingPunct="1">
              <a:defRPr/>
            </a:pPr>
            <a:br>
              <a:rPr lang="en-US" altLang="en-US" sz="9600" dirty="0">
                <a:latin typeface="Mistral" panose="03090702030407020403" pitchFamily="66" charset="0"/>
              </a:rPr>
            </a:br>
            <a:r>
              <a:rPr lang="en-US" altLang="en-US" sz="9600" dirty="0">
                <a:latin typeface="Mistral" panose="03090702030407020403" pitchFamily="66" charset="0"/>
              </a:rPr>
              <a:t>La Pascua</a:t>
            </a:r>
          </a:p>
        </p:txBody>
      </p:sp>
    </p:spTree>
    <p:extLst>
      <p:ext uri="{BB962C8B-B14F-4D97-AF65-F5344CB8AC3E}">
        <p14:creationId xmlns:p14="http://schemas.microsoft.com/office/powerpoint/2010/main" val="5325151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4821-6CD6-471E-A7E6-1632B08D847E}"/>
              </a:ext>
            </a:extLst>
          </p:cNvPr>
          <p:cNvSpPr>
            <a:spLocks noGrp="1"/>
          </p:cNvSpPr>
          <p:nvPr>
            <p:ph type="title"/>
          </p:nvPr>
        </p:nvSpPr>
        <p:spPr>
          <a:xfrm>
            <a:off x="6697980" y="455930"/>
            <a:ext cx="4272280" cy="1147447"/>
          </a:xfrm>
        </p:spPr>
        <p:txBody>
          <a:bodyPr/>
          <a:lstStyle/>
          <a:p>
            <a:r>
              <a:rPr lang="en-US" dirty="0">
                <a:solidFill>
                  <a:srgbClr val="C00000"/>
                </a:solidFill>
                <a:effectLst>
                  <a:outerShdw blurRad="38100" dist="38100" dir="2700000" algn="tl">
                    <a:srgbClr val="000000">
                      <a:alpha val="43137"/>
                    </a:srgbClr>
                  </a:outerShdw>
                </a:effectLst>
              </a:rPr>
              <a:t>La </a:t>
            </a:r>
            <a:r>
              <a:rPr lang="en-US" dirty="0" err="1">
                <a:solidFill>
                  <a:srgbClr val="C00000"/>
                </a:solidFill>
                <a:effectLst>
                  <a:outerShdw blurRad="38100" dist="38100" dir="2700000" algn="tl">
                    <a:srgbClr val="000000">
                      <a:alpha val="43137"/>
                    </a:srgbClr>
                  </a:outerShdw>
                </a:effectLst>
              </a:rPr>
              <a:t>Plaga</a:t>
            </a:r>
            <a:r>
              <a:rPr lang="en-US" dirty="0">
                <a:solidFill>
                  <a:srgbClr val="C00000"/>
                </a:solidFill>
                <a:effectLst>
                  <a:outerShdw blurRad="38100" dist="38100" dir="2700000" algn="tl">
                    <a:srgbClr val="000000">
                      <a:alpha val="43137"/>
                    </a:srgbClr>
                  </a:outerShdw>
                </a:effectLst>
              </a:rPr>
              <a:t> Final es </a:t>
            </a:r>
            <a:r>
              <a:rPr lang="en-US" dirty="0" err="1">
                <a:solidFill>
                  <a:srgbClr val="C00000"/>
                </a:solidFill>
                <a:effectLst>
                  <a:outerShdw blurRad="38100" dist="38100" dir="2700000" algn="tl">
                    <a:srgbClr val="000000">
                      <a:alpha val="43137"/>
                    </a:srgbClr>
                  </a:outerShdw>
                </a:effectLst>
              </a:rPr>
              <a:t>Anunciada</a:t>
            </a:r>
            <a:r>
              <a:rPr lang="en-US" dirty="0">
                <a:solidFill>
                  <a:srgbClr val="C00000"/>
                </a:solidFill>
                <a:effectLst>
                  <a:outerShdw blurRad="38100" dist="38100" dir="2700000" algn="tl">
                    <a:srgbClr val="000000">
                      <a:alpha val="43137"/>
                    </a:srgbClr>
                  </a:outerShdw>
                </a:effectLst>
              </a:rPr>
              <a:t> (11)</a:t>
            </a:r>
          </a:p>
        </p:txBody>
      </p:sp>
      <p:sp>
        <p:nvSpPr>
          <p:cNvPr id="3" name="Content Placeholder 2">
            <a:extLst>
              <a:ext uri="{FF2B5EF4-FFF2-40B4-BE49-F238E27FC236}">
                <a16:creationId xmlns:a16="http://schemas.microsoft.com/office/drawing/2014/main" id="{99F76211-615B-4A71-ADD0-6611F5335BDA}"/>
              </a:ext>
            </a:extLst>
          </p:cNvPr>
          <p:cNvSpPr>
            <a:spLocks noGrp="1"/>
          </p:cNvSpPr>
          <p:nvPr>
            <p:ph sz="half" idx="2"/>
          </p:nvPr>
        </p:nvSpPr>
        <p:spPr>
          <a:xfrm>
            <a:off x="6697980" y="1831977"/>
            <a:ext cx="5170900" cy="4530723"/>
          </a:xfrm>
        </p:spPr>
        <p:txBody>
          <a:bodyPr>
            <a:normAutofit fontScale="92500" lnSpcReduction="20000"/>
          </a:bodyPr>
          <a:lstStyle/>
          <a:p>
            <a:pPr marL="0" indent="0">
              <a:buNone/>
            </a:pPr>
            <a:r>
              <a:rPr lang="es-419" sz="2800" b="1" dirty="0">
                <a:solidFill>
                  <a:srgbClr val="FF0000"/>
                </a:solidFill>
                <a:effectLst>
                  <a:outerShdw blurRad="38100" dist="38100" dir="2700000" algn="tl">
                    <a:srgbClr val="000000">
                      <a:alpha val="43137"/>
                    </a:srgbClr>
                  </a:outerShdw>
                </a:effectLst>
              </a:rPr>
              <a:t>La última plaga, una vez más, sería contra la deidad patrona del faraón, el dios Osiris</a:t>
            </a:r>
            <a:r>
              <a:rPr lang="en-US" sz="2800" b="1" dirty="0">
                <a:solidFill>
                  <a:srgbClr val="FF0000"/>
                </a:solidFill>
                <a:effectLst>
                  <a:outerShdw blurRad="38100" dist="38100" dir="2700000" algn="tl">
                    <a:srgbClr val="000000">
                      <a:alpha val="43137"/>
                    </a:srgbClr>
                  </a:outerShdw>
                </a:effectLst>
              </a:rPr>
              <a:t>.</a:t>
            </a:r>
          </a:p>
          <a:p>
            <a:r>
              <a:rPr lang="es-419" sz="2400" i="1" dirty="0"/>
              <a:t>Como juez justo y gobernante de la tierra de los muertos, también era el dios que concedía la vida a todos.</a:t>
            </a:r>
          </a:p>
          <a:p>
            <a:r>
              <a:rPr lang="es-419" sz="2400" i="1" dirty="0"/>
              <a:t>Por lo general, se lo representaba con piel verde y sosteniendo un cayado y un mayal.</a:t>
            </a:r>
          </a:p>
          <a:p>
            <a:r>
              <a:rPr lang="es-419" sz="2400" i="1" dirty="0"/>
              <a:t>La amenaza de muerte para todos los primogénitos fue un desafío directo para Osiris</a:t>
            </a:r>
            <a:r>
              <a:rPr lang="en-US" sz="2400" i="1" dirty="0"/>
              <a:t>.</a:t>
            </a:r>
          </a:p>
        </p:txBody>
      </p:sp>
      <p:sp>
        <p:nvSpPr>
          <p:cNvPr id="4" name="Slide Number Placeholder 3">
            <a:extLst>
              <a:ext uri="{FF2B5EF4-FFF2-40B4-BE49-F238E27FC236}">
                <a16:creationId xmlns:a16="http://schemas.microsoft.com/office/drawing/2014/main" id="{A47556FE-828B-4808-B2AD-F0BDEB45CD74}"/>
              </a:ext>
            </a:extLst>
          </p:cNvPr>
          <p:cNvSpPr>
            <a:spLocks noGrp="1"/>
          </p:cNvSpPr>
          <p:nvPr>
            <p:ph type="sldNum" sz="quarter" idx="12"/>
          </p:nvPr>
        </p:nvSpPr>
        <p:spPr/>
        <p:txBody>
          <a:bodyPr/>
          <a:lstStyle/>
          <a:p>
            <a:fld id="{45C00377-489B-40EC-B059-26BDDD2E89B9}" type="slidenum">
              <a:rPr lang="en-US" smtClean="0"/>
              <a:pPr/>
              <a:t>58</a:t>
            </a:fld>
            <a:endParaRPr lang="en-US" dirty="0"/>
          </a:p>
        </p:txBody>
      </p:sp>
      <p:pic>
        <p:nvPicPr>
          <p:cNvPr id="9" name="Picture 8">
            <a:extLst>
              <a:ext uri="{FF2B5EF4-FFF2-40B4-BE49-F238E27FC236}">
                <a16:creationId xmlns:a16="http://schemas.microsoft.com/office/drawing/2014/main" id="{601DB682-9CF2-404F-BE94-838F4C01D643}"/>
              </a:ext>
            </a:extLst>
          </p:cNvPr>
          <p:cNvPicPr>
            <a:picLocks noChangeAspect="1"/>
          </p:cNvPicPr>
          <p:nvPr/>
        </p:nvPicPr>
        <p:blipFill>
          <a:blip r:embed="rId2"/>
          <a:stretch>
            <a:fillRect/>
          </a:stretch>
        </p:blipFill>
        <p:spPr>
          <a:xfrm>
            <a:off x="-2160" y="625158"/>
            <a:ext cx="6347838" cy="5731192"/>
          </a:xfrm>
          <a:prstGeom prst="rect">
            <a:avLst/>
          </a:prstGeom>
        </p:spPr>
      </p:pic>
    </p:spTree>
    <p:extLst>
      <p:ext uri="{BB962C8B-B14F-4D97-AF65-F5344CB8AC3E}">
        <p14:creationId xmlns:p14="http://schemas.microsoft.com/office/powerpoint/2010/main" val="299777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additive="base">
                                        <p:cTn id="1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A7D4C47-924F-4BBC-9290-D0B5D4ED819E}"/>
              </a:ext>
            </a:extLst>
          </p:cNvPr>
          <p:cNvSpPr>
            <a:spLocks noGrp="1"/>
          </p:cNvSpPr>
          <p:nvPr>
            <p:ph type="sldNum" sz="quarter" idx="12"/>
          </p:nvPr>
        </p:nvSpPr>
        <p:spPr/>
        <p:txBody>
          <a:bodyPr/>
          <a:lstStyle/>
          <a:p>
            <a:pPr>
              <a:defRPr/>
            </a:pPr>
            <a:fld id="{F7743F33-CF2C-4BA1-B683-B6359D670E08}" type="slidenum">
              <a:rPr lang="en-US" altLang="en-US"/>
              <a:pPr>
                <a:defRPr/>
              </a:pPr>
              <a:t>59</a:t>
            </a:fld>
            <a:endParaRPr lang="en-US" altLang="en-US"/>
          </a:p>
        </p:txBody>
      </p:sp>
      <p:sp>
        <p:nvSpPr>
          <p:cNvPr id="424962" name="Rectangle 2">
            <a:extLst>
              <a:ext uri="{FF2B5EF4-FFF2-40B4-BE49-F238E27FC236}">
                <a16:creationId xmlns:a16="http://schemas.microsoft.com/office/drawing/2014/main" id="{D51CACA7-AB62-4743-B8CF-C79DDEDA241F}"/>
              </a:ext>
            </a:extLst>
          </p:cNvPr>
          <p:cNvSpPr>
            <a:spLocks noGrp="1" noChangeArrowheads="1"/>
          </p:cNvSpPr>
          <p:nvPr>
            <p:ph type="title"/>
          </p:nvPr>
        </p:nvSpPr>
        <p:spPr>
          <a:xfrm>
            <a:off x="838200" y="136525"/>
            <a:ext cx="10515600" cy="637198"/>
          </a:xfrm>
        </p:spPr>
        <p:txBody>
          <a:bodyPr>
            <a:noAutofit/>
          </a:bodyPr>
          <a:lstStyle/>
          <a:p>
            <a:pPr eaLnBrk="1" hangingPunct="1">
              <a:defRPr/>
            </a:pPr>
            <a:r>
              <a:rPr lang="en-US" altLang="en-US" dirty="0">
                <a:solidFill>
                  <a:srgbClr val="C00000"/>
                </a:solidFill>
                <a:effectLst>
                  <a:outerShdw blurRad="38100" dist="38100" dir="2700000" algn="tl">
                    <a:srgbClr val="000000">
                      <a:alpha val="43137"/>
                    </a:srgbClr>
                  </a:outerShdw>
                </a:effectLst>
              </a:rPr>
              <a:t>La </a:t>
            </a:r>
            <a:r>
              <a:rPr lang="en-US" altLang="en-US" dirty="0" err="1">
                <a:solidFill>
                  <a:srgbClr val="C00000"/>
                </a:solidFill>
                <a:effectLst>
                  <a:outerShdw blurRad="38100" dist="38100" dir="2700000" algn="tl">
                    <a:srgbClr val="000000">
                      <a:alpha val="43137"/>
                    </a:srgbClr>
                  </a:outerShdw>
                </a:effectLst>
              </a:rPr>
              <a:t>Décima</a:t>
            </a:r>
            <a:r>
              <a:rPr lang="en-US" altLang="en-US" dirty="0">
                <a:solidFill>
                  <a:srgbClr val="C00000"/>
                </a:solidFill>
                <a:effectLst>
                  <a:outerShdw blurRad="38100" dist="38100" dir="2700000" algn="tl">
                    <a:srgbClr val="000000">
                      <a:alpha val="43137"/>
                    </a:srgbClr>
                  </a:outerShdw>
                </a:effectLst>
              </a:rPr>
              <a:t> </a:t>
            </a:r>
            <a:r>
              <a:rPr lang="en-US" altLang="en-US" dirty="0" err="1">
                <a:solidFill>
                  <a:srgbClr val="C00000"/>
                </a:solidFill>
                <a:effectLst>
                  <a:outerShdw blurRad="38100" dist="38100" dir="2700000" algn="tl">
                    <a:srgbClr val="000000">
                      <a:alpha val="43137"/>
                    </a:srgbClr>
                  </a:outerShdw>
                </a:effectLst>
              </a:rPr>
              <a:t>Plaga</a:t>
            </a:r>
            <a:r>
              <a:rPr lang="en-US" altLang="en-US" dirty="0">
                <a:solidFill>
                  <a:srgbClr val="C00000"/>
                </a:solidFill>
                <a:effectLst>
                  <a:outerShdw blurRad="38100" dist="38100" dir="2700000" algn="tl">
                    <a:srgbClr val="000000">
                      <a:alpha val="43137"/>
                    </a:srgbClr>
                  </a:outerShdw>
                </a:effectLst>
              </a:rPr>
              <a:t> (12:1-32)</a:t>
            </a:r>
          </a:p>
        </p:txBody>
      </p:sp>
      <p:sp>
        <p:nvSpPr>
          <p:cNvPr id="424963" name="Rectangle 3">
            <a:extLst>
              <a:ext uri="{FF2B5EF4-FFF2-40B4-BE49-F238E27FC236}">
                <a16:creationId xmlns:a16="http://schemas.microsoft.com/office/drawing/2014/main" id="{1E411FB4-567D-41D4-8FD4-C40BC67D9B4C}"/>
              </a:ext>
            </a:extLst>
          </p:cNvPr>
          <p:cNvSpPr>
            <a:spLocks noGrp="1" noChangeArrowheads="1"/>
          </p:cNvSpPr>
          <p:nvPr>
            <p:ph type="body" idx="1"/>
          </p:nvPr>
        </p:nvSpPr>
        <p:spPr>
          <a:xfrm>
            <a:off x="838200" y="937261"/>
            <a:ext cx="10703312" cy="5784214"/>
          </a:xfrm>
        </p:spPr>
        <p:txBody>
          <a:bodyPr>
            <a:normAutofit lnSpcReduction="10000"/>
          </a:bodyPr>
          <a:lstStyle/>
          <a:p>
            <a:pPr>
              <a:buNone/>
              <a:defRPr/>
            </a:pPr>
            <a:r>
              <a:rPr lang="es-419" altLang="en-US" sz="2800" b="1" dirty="0">
                <a:solidFill>
                  <a:srgbClr val="FF0000"/>
                </a:solidFill>
                <a:effectLst>
                  <a:outerShdw blurRad="38100" dist="38100" dir="2700000" algn="tl">
                    <a:srgbClr val="000000">
                      <a:alpha val="43137"/>
                    </a:srgbClr>
                  </a:outerShdw>
                </a:effectLst>
              </a:rPr>
              <a:t>La última plaga, la Pascua, fue el golpe final para Egipto, la muerte del primogénito.</a:t>
            </a:r>
          </a:p>
          <a:p>
            <a:pPr>
              <a:defRPr/>
            </a:pPr>
            <a:r>
              <a:rPr lang="es-419" altLang="en-US" sz="2400" i="1" dirty="0"/>
              <a:t>Cada familia israelita recibió instrucciones de sacrificar un cordero sin mancha, asarlo y comerlo con pan sin levadura y hierbas amargas.</a:t>
            </a:r>
          </a:p>
          <a:p>
            <a:pPr>
              <a:defRPr/>
            </a:pPr>
            <a:r>
              <a:rPr lang="es-419" altLang="en-US" sz="2400" i="1" dirty="0"/>
              <a:t>Solo se salvaron aquellos que tenían la sangre del cordero untada en los postes de las puertas y los dinteles. El destructor luego "pasaría" por su casa (12:13), que es el origen de la palabra "Pascua"</a:t>
            </a:r>
            <a:r>
              <a:rPr lang="en-US" altLang="en-US" sz="2400" i="1" dirty="0"/>
              <a:t>(</a:t>
            </a:r>
            <a:r>
              <a:rPr lang="en-US" altLang="en-US" sz="2400" dirty="0" err="1">
                <a:latin typeface="HebrewTh" pitchFamily="2" charset="0"/>
              </a:rPr>
              <a:t>HsaP</a:t>
            </a:r>
            <a:r>
              <a:rPr lang="en-US" altLang="en-US" sz="2400" dirty="0">
                <a:latin typeface="HebrewTh" pitchFamily="2" charset="0"/>
              </a:rPr>
              <a:t>,</a:t>
            </a:r>
            <a:r>
              <a:rPr lang="en-US" altLang="en-US" sz="2400" i="1" dirty="0"/>
              <a:t>).</a:t>
            </a:r>
          </a:p>
          <a:p>
            <a:pPr>
              <a:defRPr/>
            </a:pPr>
            <a:r>
              <a:rPr lang="en-US" altLang="en-US" sz="2400" i="1" dirty="0"/>
              <a:t>El "destructor" (</a:t>
            </a:r>
            <a:r>
              <a:rPr lang="en-US" altLang="en-US" sz="2400" dirty="0">
                <a:latin typeface="HebrewTh" pitchFamily="2" charset="0"/>
              </a:rPr>
              <a:t>tyHiw;m0aha</a:t>
            </a:r>
            <a:r>
              <a:rPr lang="en-US" altLang="en-US" sz="2400" i="1" dirty="0"/>
              <a:t>, 12:23; cf. He. 11:28) </a:t>
            </a:r>
            <a:r>
              <a:rPr lang="es-419" altLang="en-US" sz="2400" i="1" dirty="0"/>
              <a:t>era probablemente el ángel de Yahvé (2 Samuel 24:16; 2 Reyes 19:35).</a:t>
            </a:r>
          </a:p>
          <a:p>
            <a:pPr>
              <a:defRPr/>
            </a:pPr>
            <a:r>
              <a:rPr lang="es-419" altLang="en-US" sz="2400" i="1" dirty="0"/>
              <a:t>Se sabe que Ramsés II tuvo trece hijos. Su primogénito, </a:t>
            </a:r>
            <a:r>
              <a:rPr lang="es-419" altLang="en-US" sz="2400" i="1" dirty="0" err="1"/>
              <a:t>Amun-her-khepeshef</a:t>
            </a:r>
            <a:r>
              <a:rPr lang="es-419" altLang="en-US" sz="2400" i="1" dirty="0"/>
              <a:t>, murió cuando era joven por causas desconocidas, ap. 1254 AC. La corona pasó de Ramsés II a sus hermanos, y finalmente aterrizó en </a:t>
            </a:r>
            <a:r>
              <a:rPr lang="es-419" altLang="en-US" sz="2400" i="1" dirty="0" err="1"/>
              <a:t>Merneptah</a:t>
            </a:r>
            <a:r>
              <a:rPr lang="es-419" altLang="en-US" sz="2400" i="1" dirty="0"/>
              <a:t> en 1213 a. C.</a:t>
            </a:r>
            <a:endParaRPr lang="en-US" altLang="en-US" sz="24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4963">
                                            <p:txEl>
                                              <p:pRg st="0" end="0"/>
                                            </p:txEl>
                                          </p:spTgt>
                                        </p:tgtEl>
                                        <p:attrNameLst>
                                          <p:attrName>style.visibility</p:attrName>
                                        </p:attrNameLst>
                                      </p:cBhvr>
                                      <p:to>
                                        <p:strVal val="visible"/>
                                      </p:to>
                                    </p:set>
                                    <p:anim calcmode="lin" valueType="num">
                                      <p:cBhvr additive="base">
                                        <p:cTn id="7" dur="500" fill="hold"/>
                                        <p:tgtEl>
                                          <p:spTgt spid="424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24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24963">
                                            <p:txEl>
                                              <p:pRg st="2" end="2"/>
                                            </p:txEl>
                                          </p:spTgt>
                                        </p:tgtEl>
                                        <p:attrNameLst>
                                          <p:attrName>style.visibility</p:attrName>
                                        </p:attrNameLst>
                                      </p:cBhvr>
                                      <p:to>
                                        <p:strVal val="visible"/>
                                      </p:to>
                                    </p:set>
                                    <p:anim calcmode="lin" valueType="num">
                                      <p:cBhvr additive="base">
                                        <p:cTn id="13" dur="500" fill="hold"/>
                                        <p:tgtEl>
                                          <p:spTgt spid="42496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4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24963">
                                            <p:txEl>
                                              <p:pRg st="1" end="1"/>
                                            </p:txEl>
                                          </p:spTgt>
                                        </p:tgtEl>
                                        <p:attrNameLst>
                                          <p:attrName>style.visibility</p:attrName>
                                        </p:attrNameLst>
                                      </p:cBhvr>
                                      <p:to>
                                        <p:strVal val="visible"/>
                                      </p:to>
                                    </p:set>
                                    <p:anim calcmode="lin" valueType="num">
                                      <p:cBhvr additive="base">
                                        <p:cTn id="19" dur="500" fill="hold"/>
                                        <p:tgtEl>
                                          <p:spTgt spid="42496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24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24963">
                                            <p:txEl>
                                              <p:pRg st="3" end="3"/>
                                            </p:txEl>
                                          </p:spTgt>
                                        </p:tgtEl>
                                        <p:attrNameLst>
                                          <p:attrName>style.visibility</p:attrName>
                                        </p:attrNameLst>
                                      </p:cBhvr>
                                      <p:to>
                                        <p:strVal val="visible"/>
                                      </p:to>
                                    </p:set>
                                    <p:anim calcmode="lin" valueType="num">
                                      <p:cBhvr additive="base">
                                        <p:cTn id="25" dur="500" fill="hold"/>
                                        <p:tgtEl>
                                          <p:spTgt spid="4249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249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24963">
                                            <p:txEl>
                                              <p:pRg st="4" end="4"/>
                                            </p:txEl>
                                          </p:spTgt>
                                        </p:tgtEl>
                                        <p:attrNameLst>
                                          <p:attrName>style.visibility</p:attrName>
                                        </p:attrNameLst>
                                      </p:cBhvr>
                                      <p:to>
                                        <p:strVal val="visible"/>
                                      </p:to>
                                    </p:set>
                                    <p:anim calcmode="lin" valueType="num">
                                      <p:cBhvr additive="base">
                                        <p:cTn id="31" dur="500" fill="hold"/>
                                        <p:tgtEl>
                                          <p:spTgt spid="4249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2496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728CF-6108-4F1D-AE30-101FF77E5B23}"/>
              </a:ext>
            </a:extLst>
          </p:cNvPr>
          <p:cNvSpPr>
            <a:spLocks noGrp="1"/>
          </p:cNvSpPr>
          <p:nvPr>
            <p:ph type="title"/>
          </p:nvPr>
        </p:nvSpPr>
        <p:spPr>
          <a:xfrm>
            <a:off x="449580" y="681036"/>
            <a:ext cx="11353800" cy="690563"/>
          </a:xfrm>
        </p:spPr>
        <p:txBody>
          <a:bodyPr>
            <a:noAutofit/>
          </a:bodyPr>
          <a:lstStyle/>
          <a:p>
            <a:r>
              <a:rPr lang="es-419" sz="4000" dirty="0">
                <a:solidFill>
                  <a:srgbClr val="FF6600"/>
                </a:solidFill>
                <a:effectLst>
                  <a:outerShdw blurRad="38100" dist="38100" dir="2700000" algn="tl">
                    <a:srgbClr val="000000">
                      <a:alpha val="43137"/>
                    </a:srgbClr>
                  </a:outerShdw>
                </a:effectLst>
                <a:latin typeface="Eras Demi ITC" panose="020B0805030504020804" pitchFamily="34" charset="0"/>
              </a:rPr>
              <a:t>¿De dónde y cómo viene esta historia?</a:t>
            </a:r>
            <a:endParaRPr lang="en-US" sz="4000" dirty="0">
              <a:solidFill>
                <a:srgbClr val="FF6600"/>
              </a:solidFill>
              <a:effectLst>
                <a:outerShdw blurRad="38100" dist="38100" dir="2700000" algn="tl">
                  <a:srgbClr val="000000">
                    <a:alpha val="43137"/>
                  </a:srgbClr>
                </a:outerShdw>
              </a:effectLst>
              <a:latin typeface="Eras Demi ITC" panose="020B0805030504020804" pitchFamily="34" charset="0"/>
            </a:endParaRPr>
          </a:p>
        </p:txBody>
      </p:sp>
      <p:sp>
        <p:nvSpPr>
          <p:cNvPr id="3" name="Content Placeholder 2">
            <a:extLst>
              <a:ext uri="{FF2B5EF4-FFF2-40B4-BE49-F238E27FC236}">
                <a16:creationId xmlns:a16="http://schemas.microsoft.com/office/drawing/2014/main" id="{BD0C9A0F-8987-499C-A607-0DA35C47AD0B}"/>
              </a:ext>
            </a:extLst>
          </p:cNvPr>
          <p:cNvSpPr>
            <a:spLocks noGrp="1"/>
          </p:cNvSpPr>
          <p:nvPr>
            <p:ph idx="1"/>
          </p:nvPr>
        </p:nvSpPr>
        <p:spPr>
          <a:xfrm>
            <a:off x="449580" y="1600200"/>
            <a:ext cx="11353800" cy="5121275"/>
          </a:xfrm>
        </p:spPr>
        <p:txBody>
          <a:bodyPr>
            <a:normAutofit fontScale="92500" lnSpcReduction="10000"/>
          </a:bodyPr>
          <a:lstStyle/>
          <a:p>
            <a:pPr marL="0" indent="0">
              <a:buNone/>
            </a:pPr>
            <a:r>
              <a:rPr lang="es-419" sz="2800" b="1" dirty="0">
                <a:solidFill>
                  <a:srgbClr val="002060"/>
                </a:solidFill>
                <a:latin typeface="Comic Sans MS" panose="030F0702030302020204" pitchFamily="66" charset="0"/>
              </a:rPr>
              <a:t>Como la mayoría de los textos antiguos, el Libro del Éxodo es anónimo</a:t>
            </a:r>
            <a:r>
              <a:rPr lang="en-US" sz="2800" b="1" dirty="0">
                <a:solidFill>
                  <a:srgbClr val="002060"/>
                </a:solidFill>
                <a:latin typeface="Comic Sans MS" panose="030F0702030302020204" pitchFamily="66" charset="0"/>
              </a:rPr>
              <a:t>s.</a:t>
            </a:r>
          </a:p>
          <a:p>
            <a:r>
              <a:rPr lang="es-419" sz="2400" i="1" dirty="0">
                <a:latin typeface="Comic Sans MS" panose="030F0702030302020204" pitchFamily="66" charset="0"/>
              </a:rPr>
              <a:t>Pertenece a los cinco libros de la Torá (Pentateuco), todos los cuales son anónimos. Tradicionalmente, la Torá se ha atribuido a Moisés, por lo que en conjunto los cinco rollos a menudo se denominan los "Libros de Moisés".</a:t>
            </a:r>
          </a:p>
          <a:p>
            <a:r>
              <a:rPr lang="es-419" sz="2400" i="1" dirty="0">
                <a:latin typeface="Comic Sans MS" panose="030F0702030302020204" pitchFamily="66" charset="0"/>
              </a:rPr>
              <a:t>Sin embargo, aunque el Libro del Éxodo ciertamente describe a Moisés escribiendo (véase Éxodo 17:14; 24: 4; 34: 27-28), varios pasajes de la Torá también sugieren una mano (s) posterior (es):</a:t>
            </a:r>
          </a:p>
          <a:p>
            <a:r>
              <a:rPr lang="en-US" sz="2200" b="1" dirty="0" err="1">
                <a:latin typeface="Comic Sans MS" panose="030F0702030302020204" pitchFamily="66" charset="0"/>
              </a:rPr>
              <a:t>Anacronismos</a:t>
            </a:r>
            <a:r>
              <a:rPr lang="en-US" sz="2200" b="1" dirty="0">
                <a:latin typeface="Comic Sans MS" panose="030F0702030302020204" pitchFamily="66" charset="0"/>
              </a:rPr>
              <a:t> (</a:t>
            </a:r>
            <a:r>
              <a:rPr lang="en-US" sz="2200" b="1" dirty="0" err="1">
                <a:latin typeface="Comic Sans MS" panose="030F0702030302020204" pitchFamily="66" charset="0"/>
              </a:rPr>
              <a:t>véase</a:t>
            </a:r>
            <a:r>
              <a:rPr lang="en-US" sz="2200" b="1" dirty="0">
                <a:latin typeface="Comic Sans MS" panose="030F0702030302020204" pitchFamily="66" charset="0"/>
              </a:rPr>
              <a:t> </a:t>
            </a:r>
            <a:r>
              <a:rPr lang="en-US" sz="2200" b="1" dirty="0" err="1">
                <a:latin typeface="Comic Sans MS" panose="030F0702030302020204" pitchFamily="66" charset="0"/>
              </a:rPr>
              <a:t>Génesis</a:t>
            </a:r>
            <a:r>
              <a:rPr lang="en-US" sz="2200" b="1" dirty="0">
                <a:latin typeface="Comic Sans MS" panose="030F0702030302020204" pitchFamily="66" charset="0"/>
              </a:rPr>
              <a:t> 14:14 // </a:t>
            </a:r>
            <a:r>
              <a:rPr lang="en-US" sz="2200" b="1" dirty="0" err="1">
                <a:latin typeface="Comic Sans MS" panose="030F0702030302020204" pitchFamily="66" charset="0"/>
              </a:rPr>
              <a:t>Jueces</a:t>
            </a:r>
            <a:r>
              <a:rPr lang="en-US" sz="2200" b="1" dirty="0">
                <a:latin typeface="Comic Sans MS" panose="030F0702030302020204" pitchFamily="66" charset="0"/>
              </a:rPr>
              <a:t> 18:29; </a:t>
            </a:r>
            <a:r>
              <a:rPr lang="en-US" sz="2200" b="1" dirty="0" err="1">
                <a:latin typeface="Comic Sans MS" panose="030F0702030302020204" pitchFamily="66" charset="0"/>
              </a:rPr>
              <a:t>Génesis</a:t>
            </a:r>
            <a:r>
              <a:rPr lang="en-US" sz="2200" b="1" dirty="0">
                <a:latin typeface="Comic Sans MS" panose="030F0702030302020204" pitchFamily="66" charset="0"/>
              </a:rPr>
              <a:t> 12: 6; 21:34; 36:31; 47:11; </a:t>
            </a:r>
            <a:r>
              <a:rPr lang="en-US" sz="2200" b="1" dirty="0" err="1">
                <a:latin typeface="Comic Sans MS" panose="030F0702030302020204" pitchFamily="66" charset="0"/>
              </a:rPr>
              <a:t>Éxodo</a:t>
            </a:r>
            <a:r>
              <a:rPr lang="en-US" sz="2200" b="1" dirty="0">
                <a:latin typeface="Comic Sans MS" panose="030F0702030302020204" pitchFamily="66" charset="0"/>
              </a:rPr>
              <a:t> 13:17; 23:31; Dt 2:23 )</a:t>
            </a:r>
          </a:p>
          <a:p>
            <a:r>
              <a:rPr lang="es-419" sz="2200" b="1" dirty="0">
                <a:latin typeface="Comic Sans MS" panose="030F0702030302020204" pitchFamily="66" charset="0"/>
              </a:rPr>
              <a:t>Declaraciones "hasta el día de hoy" (Génesis 22:14; 26; 33; 32:32; </a:t>
            </a:r>
            <a:r>
              <a:rPr lang="es-419" sz="2200" b="1" dirty="0" err="1">
                <a:latin typeface="Comic Sans MS" panose="030F0702030302020204" pitchFamily="66" charset="0"/>
              </a:rPr>
              <a:t>Dt</a:t>
            </a:r>
            <a:r>
              <a:rPr lang="es-419" sz="2200" b="1" dirty="0">
                <a:latin typeface="Comic Sans MS" panose="030F0702030302020204" pitchFamily="66" charset="0"/>
              </a:rPr>
              <a:t>. 3: 11b; 29:28; 34: 10-12)</a:t>
            </a:r>
            <a:endParaRPr lang="en-US" sz="2200" b="1"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070F7339-909E-4859-B28A-C6CC63C213D0}"/>
              </a:ext>
            </a:extLst>
          </p:cNvPr>
          <p:cNvSpPr>
            <a:spLocks noGrp="1"/>
          </p:cNvSpPr>
          <p:nvPr>
            <p:ph type="sldNum" sz="quarter" idx="12"/>
          </p:nvPr>
        </p:nvSpPr>
        <p:spPr/>
        <p:txBody>
          <a:bodyPr/>
          <a:lstStyle/>
          <a:p>
            <a:fld id="{45C00377-489B-40EC-B059-26BDDD2E89B9}" type="slidenum">
              <a:rPr lang="en-US" smtClean="0"/>
              <a:pPr/>
              <a:t>6</a:t>
            </a:fld>
            <a:endParaRPr lang="en-US" dirty="0"/>
          </a:p>
        </p:txBody>
      </p:sp>
    </p:spTree>
    <p:extLst>
      <p:ext uri="{BB962C8B-B14F-4D97-AF65-F5344CB8AC3E}">
        <p14:creationId xmlns:p14="http://schemas.microsoft.com/office/powerpoint/2010/main" val="131084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0AEC5-2E7A-4ABE-A424-59C7B42D087C}"/>
              </a:ext>
            </a:extLst>
          </p:cNvPr>
          <p:cNvSpPr>
            <a:spLocks noGrp="1"/>
          </p:cNvSpPr>
          <p:nvPr>
            <p:ph type="title"/>
          </p:nvPr>
        </p:nvSpPr>
        <p:spPr>
          <a:xfrm>
            <a:off x="5654860" y="136526"/>
            <a:ext cx="5561716" cy="1088194"/>
          </a:xfrm>
        </p:spPr>
        <p:txBody>
          <a:bodyPr>
            <a:noAutofit/>
          </a:bodyPr>
          <a:lstStyle/>
          <a:p>
            <a:r>
              <a:rPr lang="en-US" dirty="0" err="1">
                <a:solidFill>
                  <a:srgbClr val="FF6600"/>
                </a:solidFill>
                <a:effectLst>
                  <a:outerShdw blurRad="38100" dist="38100" dir="2700000" algn="tl">
                    <a:srgbClr val="000000">
                      <a:alpha val="43137"/>
                    </a:srgbClr>
                  </a:outerShdw>
                </a:effectLst>
                <a:latin typeface="Eras Demi ITC" panose="020B0805030504020804" pitchFamily="34" charset="0"/>
              </a:rPr>
              <a:t>Matando</a:t>
            </a:r>
            <a:r>
              <a:rPr lang="en-US" dirty="0">
                <a:solidFill>
                  <a:srgbClr val="FF6600"/>
                </a:solidFill>
                <a:effectLst>
                  <a:outerShdw blurRad="38100" dist="38100" dir="2700000" algn="tl">
                    <a:srgbClr val="000000">
                      <a:alpha val="43137"/>
                    </a:srgbClr>
                  </a:outerShdw>
                </a:effectLst>
                <a:latin typeface="Eras Demi ITC" panose="020B0805030504020804" pitchFamily="34" charset="0"/>
              </a:rPr>
              <a:t> al </a:t>
            </a:r>
            <a:r>
              <a:rPr lang="en-US" dirty="0" err="1">
                <a:solidFill>
                  <a:srgbClr val="FF6600"/>
                </a:solidFill>
                <a:effectLst>
                  <a:outerShdw blurRad="38100" dist="38100" dir="2700000" algn="tl">
                    <a:srgbClr val="000000">
                      <a:alpha val="43137"/>
                    </a:srgbClr>
                  </a:outerShdw>
                </a:effectLst>
                <a:latin typeface="Eras Demi ITC" panose="020B0805030504020804" pitchFamily="34" charset="0"/>
              </a:rPr>
              <a:t>Primogénito</a:t>
            </a:r>
            <a:endParaRPr lang="en-US" dirty="0">
              <a:solidFill>
                <a:srgbClr val="FF6600"/>
              </a:solidFill>
              <a:effectLst>
                <a:outerShdw blurRad="38100" dist="38100" dir="2700000" algn="tl">
                  <a:srgbClr val="000000">
                    <a:alpha val="43137"/>
                  </a:srgbClr>
                </a:outerShdw>
              </a:effectLst>
              <a:latin typeface="Eras Demi ITC" panose="020B0805030504020804" pitchFamily="34" charset="0"/>
            </a:endParaRPr>
          </a:p>
        </p:txBody>
      </p:sp>
      <p:sp>
        <p:nvSpPr>
          <p:cNvPr id="3" name="Content Placeholder 2">
            <a:extLst>
              <a:ext uri="{FF2B5EF4-FFF2-40B4-BE49-F238E27FC236}">
                <a16:creationId xmlns:a16="http://schemas.microsoft.com/office/drawing/2014/main" id="{78EB170C-A935-4C81-B05B-7439FB0FD7A3}"/>
              </a:ext>
            </a:extLst>
          </p:cNvPr>
          <p:cNvSpPr>
            <a:spLocks noGrp="1"/>
          </p:cNvSpPr>
          <p:nvPr>
            <p:ph sz="half" idx="2"/>
          </p:nvPr>
        </p:nvSpPr>
        <p:spPr>
          <a:xfrm>
            <a:off x="459034" y="541261"/>
            <a:ext cx="3617732" cy="5995547"/>
          </a:xfrm>
        </p:spPr>
        <p:txBody>
          <a:bodyPr>
            <a:normAutofit fontScale="92500"/>
          </a:bodyPr>
          <a:lstStyle/>
          <a:p>
            <a:pPr marL="0" indent="0">
              <a:buNone/>
            </a:pPr>
            <a:r>
              <a:rPr lang="es-419" sz="2400" dirty="0"/>
              <a:t>La idea de la muerte del primogénito era un concepto conocido en el antiguo Egipto. El llamado "Himno caníbal" (de ca. 2300 </a:t>
            </a:r>
            <a:r>
              <a:rPr lang="es-419" sz="2400" dirty="0" err="1"/>
              <a:t>aC</a:t>
            </a:r>
            <a:r>
              <a:rPr lang="es-419" sz="2400" dirty="0"/>
              <a:t>) y los textos del ataúd (ap. 2000 </a:t>
            </a:r>
            <a:r>
              <a:rPr lang="es-419" sz="2400" dirty="0" err="1"/>
              <a:t>aC</a:t>
            </a:r>
            <a:r>
              <a:rPr lang="es-419" sz="2400" dirty="0"/>
              <a:t>) describen el juicio de matar al primogénito en una noche en particular por "Aquel-cuyo-nombre-está-oculto".</a:t>
            </a:r>
          </a:p>
          <a:p>
            <a:pPr marL="0" indent="0">
              <a:buNone/>
            </a:pPr>
            <a:r>
              <a:rPr lang="es-419" sz="2400" dirty="0"/>
              <a:t>En la historia bíblica, el que tiene poder sobre la muerte se revela como Yahvé.</a:t>
            </a:r>
            <a:endParaRPr lang="en-US" sz="2400" dirty="0"/>
          </a:p>
        </p:txBody>
      </p:sp>
      <p:sp>
        <p:nvSpPr>
          <p:cNvPr id="4" name="Slide Number Placeholder 3">
            <a:extLst>
              <a:ext uri="{FF2B5EF4-FFF2-40B4-BE49-F238E27FC236}">
                <a16:creationId xmlns:a16="http://schemas.microsoft.com/office/drawing/2014/main" id="{A2CD02BD-7CF2-4361-BBF2-5EE0F2D8FC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5EA749B-2207-435B-B12C-403749CA085A}"/>
              </a:ext>
            </a:extLst>
          </p:cNvPr>
          <p:cNvPicPr>
            <a:picLocks noChangeAspect="1"/>
          </p:cNvPicPr>
          <p:nvPr/>
        </p:nvPicPr>
        <p:blipFill>
          <a:blip r:embed="rId2"/>
          <a:stretch>
            <a:fillRect/>
          </a:stretch>
        </p:blipFill>
        <p:spPr>
          <a:xfrm>
            <a:off x="4446142" y="1224720"/>
            <a:ext cx="7745858" cy="5131630"/>
          </a:xfrm>
          <a:prstGeom prst="rect">
            <a:avLst/>
          </a:prstGeom>
        </p:spPr>
      </p:pic>
      <p:sp>
        <p:nvSpPr>
          <p:cNvPr id="9" name="Rectangle 8">
            <a:extLst>
              <a:ext uri="{FF2B5EF4-FFF2-40B4-BE49-F238E27FC236}">
                <a16:creationId xmlns:a16="http://schemas.microsoft.com/office/drawing/2014/main" id="{D5AB775D-2553-486F-B424-D566711641AC}"/>
              </a:ext>
            </a:extLst>
          </p:cNvPr>
          <p:cNvSpPr/>
          <p:nvPr/>
        </p:nvSpPr>
        <p:spPr>
          <a:xfrm>
            <a:off x="6195869" y="6470722"/>
            <a:ext cx="4788555" cy="369332"/>
          </a:xfrm>
          <a:prstGeom prst="rect">
            <a:avLst/>
          </a:prstGeom>
        </p:spPr>
        <p:txBody>
          <a:bodyPr wrap="none">
            <a:spAutoFit/>
          </a:bodyPr>
          <a:lstStyle/>
          <a:p>
            <a:pPr lvl="0">
              <a:defRPr/>
            </a:pPr>
            <a:r>
              <a:rPr lang="es-419" dirty="0">
                <a:solidFill>
                  <a:prstClr val="black"/>
                </a:solidFill>
                <a:latin typeface="Arial" panose="020B0604020202020204" pitchFamily="34" charset="0"/>
              </a:rPr>
              <a:t>Textos de las pirámides en la tumba de Unas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3502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DB133-FED7-4920-8C5C-CDDE06D76E0E}"/>
              </a:ext>
            </a:extLst>
          </p:cNvPr>
          <p:cNvSpPr>
            <a:spLocks noGrp="1"/>
          </p:cNvSpPr>
          <p:nvPr>
            <p:ph type="title"/>
          </p:nvPr>
        </p:nvSpPr>
        <p:spPr>
          <a:xfrm>
            <a:off x="838200" y="519974"/>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El Festival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Anual</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de Pascua</a:t>
            </a:r>
          </a:p>
        </p:txBody>
      </p:sp>
      <p:sp>
        <p:nvSpPr>
          <p:cNvPr id="3" name="Content Placeholder 2">
            <a:extLst>
              <a:ext uri="{FF2B5EF4-FFF2-40B4-BE49-F238E27FC236}">
                <a16:creationId xmlns:a16="http://schemas.microsoft.com/office/drawing/2014/main" id="{460CC9C9-9EB5-4731-913D-80C3F343D4F5}"/>
              </a:ext>
            </a:extLst>
          </p:cNvPr>
          <p:cNvSpPr>
            <a:spLocks noGrp="1"/>
          </p:cNvSpPr>
          <p:nvPr>
            <p:ph idx="1"/>
          </p:nvPr>
        </p:nvSpPr>
        <p:spPr>
          <a:xfrm>
            <a:off x="838200" y="1531620"/>
            <a:ext cx="10751820" cy="5189855"/>
          </a:xfrm>
        </p:spPr>
        <p:txBody>
          <a:bodyPr>
            <a:normAutofit lnSpcReduction="10000"/>
          </a:bodyPr>
          <a:lstStyle/>
          <a:p>
            <a:pPr marL="0" indent="0">
              <a:buNone/>
              <a:defRPr/>
            </a:pPr>
            <a:r>
              <a:rPr lang="es-419" altLang="en-US" sz="2800" b="1" dirty="0">
                <a:solidFill>
                  <a:srgbClr val="002060"/>
                </a:solidFill>
                <a:latin typeface="Comic Sans MS" panose="030F0702030302020204" pitchFamily="66" charset="0"/>
              </a:rPr>
              <a:t>Un ritual de Pascua perpetua se llevaría a cabo el 14 del primer mes, seguido de una semana completa de la Fiesta de </a:t>
            </a:r>
            <a:r>
              <a:rPr lang="es-419" altLang="en-US" sz="2800" b="1" dirty="0" err="1">
                <a:solidFill>
                  <a:srgbClr val="002060"/>
                </a:solidFill>
                <a:latin typeface="Comic Sans MS" panose="030F0702030302020204" pitchFamily="66" charset="0"/>
              </a:rPr>
              <a:t>Mazzot</a:t>
            </a:r>
            <a:r>
              <a:rPr lang="es-419" altLang="en-US" sz="2800" b="1" dirty="0">
                <a:solidFill>
                  <a:srgbClr val="002060"/>
                </a:solidFill>
                <a:latin typeface="Comic Sans MS" panose="030F0702030302020204" pitchFamily="66" charset="0"/>
              </a:rPr>
              <a:t> o Panes sin Levadura (12: 2, 14-20; 13: 3-10, </a:t>
            </a:r>
            <a:r>
              <a:rPr lang="es-419" altLang="en-US" sz="2800" b="1" dirty="0" err="1">
                <a:solidFill>
                  <a:srgbClr val="002060"/>
                </a:solidFill>
                <a:latin typeface="Comic Sans MS" panose="030F0702030302020204" pitchFamily="66" charset="0"/>
              </a:rPr>
              <a:t>Lv</a:t>
            </a:r>
            <a:r>
              <a:rPr lang="es-419" altLang="en-US" sz="2800" b="1" dirty="0">
                <a:solidFill>
                  <a:srgbClr val="002060"/>
                </a:solidFill>
                <a:latin typeface="Comic Sans MS" panose="030F0702030302020204" pitchFamily="66" charset="0"/>
              </a:rPr>
              <a:t>. 23: 5-8).</a:t>
            </a:r>
          </a:p>
          <a:p>
            <a:pPr>
              <a:defRPr/>
            </a:pPr>
            <a:r>
              <a:rPr lang="es-419" altLang="en-US" sz="2400" i="1" dirty="0">
                <a:latin typeface="Comic Sans MS" panose="030F0702030302020204" pitchFamily="66" charset="0"/>
              </a:rPr>
              <a:t>Sin embargo, a diferencia de la Pascua original, los corderos debían ser sacrificados en el santuario central (</a:t>
            </a:r>
            <a:r>
              <a:rPr lang="es-419" altLang="en-US" sz="2400" i="1" dirty="0" err="1">
                <a:latin typeface="Comic Sans MS" panose="030F0702030302020204" pitchFamily="66" charset="0"/>
              </a:rPr>
              <a:t>Dt</a:t>
            </a:r>
            <a:r>
              <a:rPr lang="es-419" altLang="en-US" sz="2400" i="1" dirty="0">
                <a:latin typeface="Comic Sans MS" panose="030F0702030302020204" pitchFamily="66" charset="0"/>
              </a:rPr>
              <a:t>. 16: 2).</a:t>
            </a:r>
          </a:p>
          <a:p>
            <a:pPr>
              <a:defRPr/>
            </a:pPr>
            <a:r>
              <a:rPr lang="es-419" altLang="en-US" sz="2400" i="1" dirty="0">
                <a:latin typeface="Comic Sans MS" panose="030F0702030302020204" pitchFamily="66" charset="0"/>
              </a:rPr>
              <a:t>Las personas que eran ritualmente impuras fueron excluidas y debían celebrar la Pascua un mes después (Núm. 9: 9-11).</a:t>
            </a:r>
          </a:p>
          <a:p>
            <a:pPr>
              <a:defRPr/>
            </a:pPr>
            <a:r>
              <a:rPr lang="es-419" altLang="en-US" sz="2400" i="1" dirty="0">
                <a:latin typeface="Comic Sans MS" panose="030F0702030302020204" pitchFamily="66" charset="0"/>
              </a:rPr>
              <a:t>La Pascua se convirtió en el símbolo más alto de redención para los israelitas y, en el Nuevo Testamento, se convierte en una explicación central de la muerte de Jesús (1 Co. 5: 7).</a:t>
            </a:r>
            <a:endParaRPr lang="en-US" dirty="0"/>
          </a:p>
        </p:txBody>
      </p:sp>
      <p:sp>
        <p:nvSpPr>
          <p:cNvPr id="4" name="Slide Number Placeholder 3">
            <a:extLst>
              <a:ext uri="{FF2B5EF4-FFF2-40B4-BE49-F238E27FC236}">
                <a16:creationId xmlns:a16="http://schemas.microsoft.com/office/drawing/2014/main" id="{83936653-4481-4D15-A4B5-4F6EBA4AD585}"/>
              </a:ext>
            </a:extLst>
          </p:cNvPr>
          <p:cNvSpPr>
            <a:spLocks noGrp="1"/>
          </p:cNvSpPr>
          <p:nvPr>
            <p:ph type="sldNum" sz="quarter" idx="12"/>
          </p:nvPr>
        </p:nvSpPr>
        <p:spPr/>
        <p:txBody>
          <a:bodyPr/>
          <a:lstStyle/>
          <a:p>
            <a:fld id="{45C00377-489B-40EC-B059-26BDDD2E89B9}" type="slidenum">
              <a:rPr lang="en-US" smtClean="0"/>
              <a:pPr/>
              <a:t>61</a:t>
            </a:fld>
            <a:endParaRPr lang="en-US" dirty="0"/>
          </a:p>
        </p:txBody>
      </p:sp>
    </p:spTree>
    <p:extLst>
      <p:ext uri="{BB962C8B-B14F-4D97-AF65-F5344CB8AC3E}">
        <p14:creationId xmlns:p14="http://schemas.microsoft.com/office/powerpoint/2010/main" val="278453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42DF2-1544-4EE6-8E42-F5B03DCDF050}"/>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La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expulsión</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de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Egipto</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(12:33-42)</a:t>
            </a:r>
          </a:p>
        </p:txBody>
      </p:sp>
      <p:sp>
        <p:nvSpPr>
          <p:cNvPr id="3" name="Content Placeholder 2">
            <a:extLst>
              <a:ext uri="{FF2B5EF4-FFF2-40B4-BE49-F238E27FC236}">
                <a16:creationId xmlns:a16="http://schemas.microsoft.com/office/drawing/2014/main" id="{F745B625-378F-4292-9BDE-893A8F41481B}"/>
              </a:ext>
            </a:extLst>
          </p:cNvPr>
          <p:cNvSpPr>
            <a:spLocks noGrp="1"/>
          </p:cNvSpPr>
          <p:nvPr>
            <p:ph idx="1"/>
          </p:nvPr>
        </p:nvSpPr>
        <p:spPr>
          <a:xfrm>
            <a:off x="838200" y="1583958"/>
            <a:ext cx="10515600" cy="4845508"/>
          </a:xfrm>
        </p:spPr>
        <p:txBody>
          <a:bodyPr>
            <a:normAutofit lnSpcReduction="10000"/>
          </a:bodyPr>
          <a:lstStyle/>
          <a:p>
            <a:pPr marL="0" indent="0">
              <a:buNone/>
            </a:pPr>
            <a:r>
              <a:rPr lang="es-419" sz="2800" b="1" dirty="0">
                <a:solidFill>
                  <a:srgbClr val="002060"/>
                </a:solidFill>
                <a:latin typeface="Comic Sans MS" panose="030F0702030302020204" pitchFamily="66" charset="0"/>
              </a:rPr>
              <a:t>Consternado por las muertes masivas, el faraón ordenó a los israelitas que abandonaran Egipto</a:t>
            </a:r>
            <a:r>
              <a:rPr lang="en-US" sz="2800" b="1" dirty="0">
                <a:solidFill>
                  <a:srgbClr val="002060"/>
                </a:solidFill>
                <a:latin typeface="Comic Sans MS" panose="030F0702030302020204" pitchFamily="66" charset="0"/>
              </a:rPr>
              <a:t>.</a:t>
            </a:r>
          </a:p>
          <a:p>
            <a:r>
              <a:rPr lang="es-419" sz="2400" i="1" dirty="0">
                <a:latin typeface="Comic Sans MS" panose="030F0702030302020204" pitchFamily="66" charset="0"/>
              </a:rPr>
              <a:t>Yahvé había rechazado el reino más poderoso del mundo, trayendo la muerte a todos sus primogénitos, adoptando y protegiendo a Israel como su propio primogénito.</a:t>
            </a:r>
          </a:p>
          <a:p>
            <a:r>
              <a:rPr lang="es-419" sz="2400" i="1" dirty="0">
                <a:latin typeface="Comic Sans MS" panose="030F0702030302020204" pitchFamily="66" charset="0"/>
              </a:rPr>
              <a:t>Tal como Dios lo había prometido (véase 11: 2-30), los egipcios dieron a los israelitas muchos objetos de valor (12: 35-36).</a:t>
            </a:r>
          </a:p>
          <a:p>
            <a:r>
              <a:rPr lang="es-419" sz="2400" i="1" dirty="0">
                <a:latin typeface="Comic Sans MS" panose="030F0702030302020204" pitchFamily="66" charset="0"/>
              </a:rPr>
              <a:t>Se fueron con los huesos de José (13:19; Génesis 50: 24-25), que luego serían enterrados en Siquem en el territorio de Manasés asignado a uno de los hijos de José (Josué 24:32).</a:t>
            </a:r>
            <a:endParaRPr lang="en-US" sz="2400" i="1"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D9CE75DC-8BEB-4292-9B22-E3B0C3B0B9ED}"/>
              </a:ext>
            </a:extLst>
          </p:cNvPr>
          <p:cNvSpPr>
            <a:spLocks noGrp="1"/>
          </p:cNvSpPr>
          <p:nvPr>
            <p:ph type="sldNum" sz="quarter" idx="12"/>
          </p:nvPr>
        </p:nvSpPr>
        <p:spPr/>
        <p:txBody>
          <a:bodyPr/>
          <a:lstStyle/>
          <a:p>
            <a:fld id="{45C00377-489B-40EC-B059-26BDDD2E89B9}" type="slidenum">
              <a:rPr lang="en-US" smtClean="0"/>
              <a:pPr/>
              <a:t>62</a:t>
            </a:fld>
            <a:endParaRPr lang="en-US" dirty="0"/>
          </a:p>
        </p:txBody>
      </p:sp>
    </p:spTree>
    <p:extLst>
      <p:ext uri="{BB962C8B-B14F-4D97-AF65-F5344CB8AC3E}">
        <p14:creationId xmlns:p14="http://schemas.microsoft.com/office/powerpoint/2010/main" val="167653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1CF085-F737-493F-B7CC-F03BD94178AE}"/>
              </a:ext>
            </a:extLst>
          </p:cNvPr>
          <p:cNvSpPr>
            <a:spLocks noGrp="1"/>
          </p:cNvSpPr>
          <p:nvPr>
            <p:ph type="title"/>
          </p:nvPr>
        </p:nvSpPr>
        <p:spPr>
          <a:xfrm>
            <a:off x="838200" y="199934"/>
            <a:ext cx="10515600" cy="637198"/>
          </a:xfrm>
        </p:spPr>
        <p:txBody>
          <a:bodyPr>
            <a:noAutofit/>
          </a:bodyPr>
          <a:lstStyle/>
          <a:p>
            <a:pPr lvl="0">
              <a:defRPr/>
            </a:pPr>
            <a:r>
              <a:rPr lang="es-419" altLang="en-US" dirty="0">
                <a:solidFill>
                  <a:srgbClr val="FF6600"/>
                </a:solidFill>
                <a:effectLst>
                  <a:outerShdw blurRad="38100" dist="38100" dir="2700000" algn="tl">
                    <a:srgbClr val="000000">
                      <a:alpha val="43137"/>
                    </a:srgbClr>
                  </a:outerShdw>
                </a:effectLst>
                <a:latin typeface="Eras Demi ITC" panose="020B0805030504020804" pitchFamily="34" charset="0"/>
                <a:ea typeface="+mn-ea"/>
                <a:cs typeface="+mn-cs"/>
              </a:rPr>
              <a:t>El número de israelitas que huyeron de Egipto</a:t>
            </a:r>
            <a:endParaRPr lang="en-US" dirty="0"/>
          </a:p>
        </p:txBody>
      </p:sp>
      <p:sp>
        <p:nvSpPr>
          <p:cNvPr id="58371" name="Rectangle 3">
            <a:extLst>
              <a:ext uri="{FF2B5EF4-FFF2-40B4-BE49-F238E27FC236}">
                <a16:creationId xmlns:a16="http://schemas.microsoft.com/office/drawing/2014/main" id="{E1A8AA9E-6EE1-4060-931F-C114961562A7}"/>
              </a:ext>
            </a:extLst>
          </p:cNvPr>
          <p:cNvSpPr>
            <a:spLocks noGrp="1" noRot="1" noChangeArrowheads="1"/>
          </p:cNvSpPr>
          <p:nvPr>
            <p:ph idx="1"/>
          </p:nvPr>
        </p:nvSpPr>
        <p:spPr>
          <a:xfrm>
            <a:off x="838200" y="1046682"/>
            <a:ext cx="11068050" cy="5677968"/>
          </a:xfrm>
        </p:spPr>
        <p:txBody>
          <a:bodyPr>
            <a:normAutofit lnSpcReduction="10000"/>
          </a:bodyPr>
          <a:lstStyle/>
          <a:p>
            <a:pPr>
              <a:lnSpc>
                <a:spcPct val="90000"/>
              </a:lnSpc>
              <a:buNone/>
              <a:defRPr/>
            </a:pPr>
            <a:r>
              <a:rPr lang="es-419" altLang="en-US" sz="2800" b="1" dirty="0">
                <a:solidFill>
                  <a:srgbClr val="002060"/>
                </a:solidFill>
                <a:latin typeface="Comic Sans MS" panose="030F0702030302020204" pitchFamily="66" charset="0"/>
              </a:rPr>
              <a:t>Se ha debatido el número de israelitas en el éxodo</a:t>
            </a:r>
            <a:r>
              <a:rPr lang="en-US" altLang="en-US" sz="2800" b="1" dirty="0">
                <a:solidFill>
                  <a:srgbClr val="002060"/>
                </a:solidFill>
                <a:latin typeface="Comic Sans MS" panose="030F0702030302020204" pitchFamily="66" charset="0"/>
              </a:rPr>
              <a:t>. </a:t>
            </a:r>
            <a:endParaRPr lang="en-US" altLang="en-US" sz="2400" b="1" i="1" dirty="0">
              <a:latin typeface="Comic Sans MS" panose="030F0702030302020204" pitchFamily="66" charset="0"/>
            </a:endParaRPr>
          </a:p>
          <a:p>
            <a:pPr marL="342900" indent="-342900">
              <a:lnSpc>
                <a:spcPct val="90000"/>
              </a:lnSpc>
              <a:defRPr/>
            </a:pPr>
            <a:r>
              <a:rPr lang="es-419" altLang="en-US" sz="2400" i="1" dirty="0">
                <a:latin typeface="Comic Sans MS" panose="030F0702030302020204" pitchFamily="66" charset="0"/>
              </a:rPr>
              <a:t>El número redondo dado en Ex. 12:37 (que en general concuerda con las cifras citadas en Números 1) son aproximadamente 600.000 hombres más mujeres y niños, un grupo en total de quizás 2 o 2 ½ millones de personas.</a:t>
            </a:r>
          </a:p>
          <a:p>
            <a:pPr marL="342900" indent="-342900">
              <a:lnSpc>
                <a:spcPct val="90000"/>
              </a:lnSpc>
              <a:defRPr/>
            </a:pPr>
            <a:r>
              <a:rPr lang="es-419" altLang="en-US" sz="2400" i="1" dirty="0">
                <a:latin typeface="Comic Sans MS" panose="030F0702030302020204" pitchFamily="66" charset="0"/>
              </a:rPr>
              <a:t>Varios factores dificultan este gran número, aparte del hecho de que la transmisión de números en textos escritos es en sí misma difícil, ya que los números arábigos aún no se utilizan.</a:t>
            </a:r>
          </a:p>
          <a:p>
            <a:pPr marL="342900" indent="-342900">
              <a:lnSpc>
                <a:spcPct val="90000"/>
              </a:lnSpc>
              <a:defRPr/>
            </a:pPr>
            <a:r>
              <a:rPr lang="es-419" altLang="en-US" sz="2400" i="1" dirty="0">
                <a:latin typeface="Comic Sans MS" panose="030F0702030302020204" pitchFamily="66" charset="0"/>
              </a:rPr>
              <a:t>En el momento del primer censo, había 22 273 primogénitos varones de más de un mes (Núm. 3: 40-43). Para tener en cuenta este número relativamente pequeño para un grupo de 2 millones o más, esto significaría que cada hogar necesitaría producir alrededor de 27 hijos e hijas adicionales, y cada madre necesitaría tener alrededor de 50 hijos.</a:t>
            </a:r>
          </a:p>
          <a:p>
            <a:pPr marL="342900" indent="-342900">
              <a:lnSpc>
                <a:spcPct val="90000"/>
              </a:lnSpc>
              <a:defRPr/>
            </a:pPr>
            <a:r>
              <a:rPr lang="es-419" altLang="en-US" sz="2400" i="1" dirty="0">
                <a:latin typeface="Comic Sans MS" panose="030F0702030302020204" pitchFamily="66" charset="0"/>
              </a:rPr>
              <a:t>Además, más tarde se describiría a los israelitas como “el menor número de pueblos” (</a:t>
            </a:r>
            <a:r>
              <a:rPr lang="es-419" altLang="en-US" sz="2400" i="1" dirty="0" err="1">
                <a:latin typeface="Comic Sans MS" panose="030F0702030302020204" pitchFamily="66" charset="0"/>
              </a:rPr>
              <a:t>Dt</a:t>
            </a:r>
            <a:r>
              <a:rPr lang="es-419" altLang="en-US" sz="2400" i="1" dirty="0">
                <a:latin typeface="Comic Sans MS" panose="030F0702030302020204" pitchFamily="66" charset="0"/>
              </a:rPr>
              <a:t>. 7: 7), y si fueran más de 2 millones, habrían sido, con mucho, el grupo de personas más grande que el mundo había visto hasta ahora.</a:t>
            </a:r>
            <a:endParaRPr lang="en-US" altLang="en-US" sz="2400" dirty="0">
              <a:latin typeface="Comic Sans MS" panose="030F0702030302020204" pitchFamily="66" charset="0"/>
            </a:endParaRPr>
          </a:p>
        </p:txBody>
      </p:sp>
      <p:sp>
        <p:nvSpPr>
          <p:cNvPr id="6" name="Rectangle 2">
            <a:extLst>
              <a:ext uri="{FF2B5EF4-FFF2-40B4-BE49-F238E27FC236}">
                <a16:creationId xmlns:a16="http://schemas.microsoft.com/office/drawing/2014/main" id="{0B78B434-C174-4A12-BC9E-8EFA2037129F}"/>
              </a:ext>
            </a:extLst>
          </p:cNvPr>
          <p:cNvSpPr txBox="1">
            <a:spLocks noRot="1" noChangeArrowheads="1"/>
          </p:cNvSpPr>
          <p:nvPr/>
        </p:nvSpPr>
        <p:spPr>
          <a:xfrm>
            <a:off x="1966954" y="4545128"/>
            <a:ext cx="3234398" cy="188433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tx1"/>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endParaRPr kumimoji="0" lang="en-US" altLang="en-US" sz="4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Eras Demi ITC" panose="020B0805030504020804" pitchFamily="34" charset="0"/>
              <a:ea typeface="+mj-ea"/>
              <a:cs typeface="+mj-cs"/>
            </a:endParaRPr>
          </a:p>
        </p:txBody>
      </p:sp>
    </p:spTree>
    <p:extLst>
      <p:ext uri="{BB962C8B-B14F-4D97-AF65-F5344CB8AC3E}">
        <p14:creationId xmlns:p14="http://schemas.microsoft.com/office/powerpoint/2010/main" val="3476937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p:cTn id="7" dur="500" fill="hold"/>
                                        <p:tgtEl>
                                          <p:spTgt spid="583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8371">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41ADB31E-444B-4014-9641-9BEB3D4DE588}"/>
              </a:ext>
            </a:extLst>
          </p:cNvPr>
          <p:cNvSpPr>
            <a:spLocks noGrp="1" noRot="1" noChangeArrowheads="1"/>
          </p:cNvSpPr>
          <p:nvPr>
            <p:ph type="title"/>
          </p:nvPr>
        </p:nvSpPr>
        <p:spPr>
          <a:xfrm>
            <a:off x="1825625" y="76200"/>
            <a:ext cx="8540750" cy="1143000"/>
          </a:xfrm>
        </p:spPr>
        <p:txBody>
          <a:bodyPr/>
          <a:lstStyle/>
          <a:p>
            <a:pPr algn="ctr">
              <a:defRPr/>
            </a:pPr>
            <a:r>
              <a:rPr lang="en-US" altLang="en-US" dirty="0">
                <a:solidFill>
                  <a:srgbClr val="FF0000"/>
                </a:solidFill>
                <a:effectLst>
                  <a:outerShdw blurRad="38100" dist="38100" dir="2700000" algn="tl">
                    <a:srgbClr val="000000">
                      <a:alpha val="43137"/>
                    </a:srgbClr>
                  </a:outerShdw>
                </a:effectLst>
                <a:latin typeface="Eras Demi ITC" panose="020B0805030504020804" pitchFamily="34" charset="0"/>
              </a:rPr>
              <a:t>Las </a:t>
            </a:r>
            <a:r>
              <a:rPr lang="en-US" altLang="en-US" dirty="0" err="1">
                <a:solidFill>
                  <a:srgbClr val="FF0000"/>
                </a:solidFill>
                <a:effectLst>
                  <a:outerShdw blurRad="38100" dist="38100" dir="2700000" algn="tl">
                    <a:srgbClr val="000000">
                      <a:alpha val="43137"/>
                    </a:srgbClr>
                  </a:outerShdw>
                </a:effectLst>
                <a:latin typeface="Eras Demi ITC" panose="020B0805030504020804" pitchFamily="34" charset="0"/>
              </a:rPr>
              <a:t>Dificultades</a:t>
            </a:r>
            <a:r>
              <a:rPr lang="en-US" altLang="en-US" dirty="0">
                <a:solidFill>
                  <a:srgbClr val="FF0000"/>
                </a:solidFill>
                <a:effectLst>
                  <a:outerShdw blurRad="38100" dist="38100" dir="2700000" algn="tl">
                    <a:srgbClr val="000000">
                      <a:alpha val="43137"/>
                    </a:srgbClr>
                  </a:outerShdw>
                </a:effectLst>
                <a:latin typeface="Eras Demi ITC" panose="020B0805030504020804" pitchFamily="34" charset="0"/>
              </a:rPr>
              <a:t> </a:t>
            </a:r>
            <a:r>
              <a:rPr lang="en-US" altLang="en-US" dirty="0" err="1">
                <a:solidFill>
                  <a:srgbClr val="FF0000"/>
                </a:solidFill>
                <a:effectLst>
                  <a:outerShdw blurRad="38100" dist="38100" dir="2700000" algn="tl">
                    <a:srgbClr val="000000">
                      <a:alpha val="43137"/>
                    </a:srgbClr>
                  </a:outerShdw>
                </a:effectLst>
                <a:latin typeface="Eras Demi ITC" panose="020B0805030504020804" pitchFamily="34" charset="0"/>
              </a:rPr>
              <a:t>Logísticas</a:t>
            </a:r>
            <a:endParaRPr lang="en-US" altLang="en-US" b="1" dirty="0">
              <a:solidFill>
                <a:srgbClr val="FF0000"/>
              </a:solidFill>
              <a:effectLst>
                <a:outerShdw blurRad="38100" dist="38100" dir="2700000" algn="tl">
                  <a:srgbClr val="000000">
                    <a:alpha val="43137"/>
                  </a:srgbClr>
                </a:outerShdw>
              </a:effectLst>
              <a:latin typeface="Eras Demi ITC" panose="020B0805030504020804" pitchFamily="34" charset="0"/>
            </a:endParaRPr>
          </a:p>
        </p:txBody>
      </p:sp>
      <p:sp>
        <p:nvSpPr>
          <p:cNvPr id="144387" name="Rectangle 3">
            <a:extLst>
              <a:ext uri="{FF2B5EF4-FFF2-40B4-BE49-F238E27FC236}">
                <a16:creationId xmlns:a16="http://schemas.microsoft.com/office/drawing/2014/main" id="{A61693AB-F16C-4894-9021-EDD1D616F15C}"/>
              </a:ext>
            </a:extLst>
          </p:cNvPr>
          <p:cNvSpPr>
            <a:spLocks noGrp="1" noRot="1" noChangeArrowheads="1"/>
          </p:cNvSpPr>
          <p:nvPr>
            <p:ph type="body" idx="1"/>
          </p:nvPr>
        </p:nvSpPr>
        <p:spPr>
          <a:xfrm>
            <a:off x="401444" y="1219200"/>
            <a:ext cx="11285034" cy="5638800"/>
          </a:xfrm>
        </p:spPr>
        <p:txBody>
          <a:bodyPr>
            <a:normAutofit fontScale="92500" lnSpcReduction="10000"/>
          </a:bodyPr>
          <a:lstStyle/>
          <a:p>
            <a:pPr>
              <a:lnSpc>
                <a:spcPct val="85000"/>
              </a:lnSpc>
              <a:defRPr/>
            </a:pPr>
            <a:r>
              <a:rPr lang="es-419" altLang="en-US" sz="2400" i="1" dirty="0"/>
              <a:t>¿Podrían 70 personas ( Ex. 1: 5) proliferar en un grupo de más de dos millones en sólo cuatro generaciones (Ge. 15:16)?</a:t>
            </a:r>
          </a:p>
          <a:p>
            <a:pPr>
              <a:lnSpc>
                <a:spcPct val="85000"/>
              </a:lnSpc>
              <a:defRPr/>
            </a:pPr>
            <a:r>
              <a:rPr lang="es-419" altLang="en-US" sz="2400" i="1" dirty="0"/>
              <a:t>¿Podría un grupo del tamaño de Detroit metropolitana y todos sus animales levantar el campamento y cruzar una masa de agua en un solo día?</a:t>
            </a:r>
          </a:p>
          <a:p>
            <a:pPr>
              <a:lnSpc>
                <a:spcPct val="85000"/>
              </a:lnSpc>
              <a:defRPr/>
            </a:pPr>
            <a:r>
              <a:rPr lang="es-419" altLang="en-US" sz="2400" i="1" dirty="0"/>
              <a:t>¿Cómo podrían tan solo dos parteras manejar todos los partos en un grupo tan grande (1: 15ss.)?</a:t>
            </a:r>
          </a:p>
          <a:p>
            <a:pPr>
              <a:lnSpc>
                <a:spcPct val="85000"/>
              </a:lnSpc>
              <a:defRPr/>
            </a:pPr>
            <a:r>
              <a:rPr lang="es-419" altLang="en-US" sz="2400" i="1" dirty="0"/>
              <a:t>¿Cómo pudo Moisés “hablar” a tal grupo de personas?</a:t>
            </a:r>
          </a:p>
          <a:p>
            <a:pPr>
              <a:lnSpc>
                <a:spcPct val="85000"/>
              </a:lnSpc>
              <a:defRPr/>
            </a:pPr>
            <a:r>
              <a:rPr lang="es-419" altLang="en-US" sz="2400" i="1" dirty="0"/>
              <a:t>¿Cómo se podrían encontrar provisiones suficientes para el forraje para el ganado de un grupo tan grande?</a:t>
            </a:r>
          </a:p>
          <a:p>
            <a:pPr>
              <a:lnSpc>
                <a:spcPct val="85000"/>
              </a:lnSpc>
              <a:defRPr/>
            </a:pPr>
            <a:r>
              <a:rPr lang="es-419" altLang="en-US" sz="2400" i="1" dirty="0"/>
              <a:t>¿Cómo se podrían arreglar las cuestiones de saneamiento, campamentos y viajes para un grupo tan grande (p. Ej., </a:t>
            </a:r>
            <a:r>
              <a:rPr lang="es-419" altLang="en-US" sz="2400" i="1" dirty="0" err="1"/>
              <a:t>Dt</a:t>
            </a:r>
            <a:r>
              <a:rPr lang="es-419" altLang="en-US" sz="2400" i="1" dirty="0"/>
              <a:t>. 23:12)?</a:t>
            </a:r>
          </a:p>
          <a:p>
            <a:pPr>
              <a:lnSpc>
                <a:spcPct val="85000"/>
              </a:lnSpc>
              <a:defRPr/>
            </a:pPr>
            <a:r>
              <a:rPr lang="es-419" altLang="en-US" sz="2400" i="1" dirty="0"/>
              <a:t>Las fuerzas de combate típicas descritas en otros textos del antiguo Cercano Oriente no son más de 20.000 guerreros, sin embargo, los israelitas se describen como "la menor cantidad de todos los pueblos" (</a:t>
            </a:r>
            <a:r>
              <a:rPr lang="es-419" altLang="en-US" sz="2400" i="1" dirty="0" err="1"/>
              <a:t>Dt</a:t>
            </a:r>
            <a:r>
              <a:rPr lang="es-419" altLang="en-US" sz="2400" i="1" dirty="0"/>
              <a:t>. 7: 7), y los cananeos se describen como "más grandes y más fuertes" (</a:t>
            </a:r>
            <a:r>
              <a:rPr lang="es-419" altLang="en-US" sz="2400" i="1" dirty="0" err="1"/>
              <a:t>Dt</a:t>
            </a:r>
            <a:r>
              <a:rPr lang="es-419" altLang="en-US" sz="2400" i="1" dirty="0"/>
              <a:t>. 7: 1).</a:t>
            </a:r>
          </a:p>
          <a:p>
            <a:pPr>
              <a:lnSpc>
                <a:spcPct val="85000"/>
              </a:lnSpc>
              <a:defRPr/>
            </a:pPr>
            <a:r>
              <a:rPr lang="es-419" altLang="en-US" sz="2400" i="1" dirty="0"/>
              <a:t>¿Por qué una fuerza tan grande temería a los comparativamente pequeños 600 carros egipcios (Éxodo 14: 7, 10)?</a:t>
            </a:r>
          </a:p>
          <a:p>
            <a:pPr>
              <a:lnSpc>
                <a:spcPct val="85000"/>
              </a:lnSpc>
              <a:defRPr/>
            </a:pPr>
            <a:r>
              <a:rPr lang="es-419" altLang="en-US" sz="2400" i="1" dirty="0"/>
              <a:t>Los israelitas parecen ser más pequeños en número que los cananeos (Éxodo 23:30).</a:t>
            </a:r>
            <a:endParaRPr lang="en-US" altLang="en-US" sz="2400" i="1" dirty="0"/>
          </a:p>
        </p:txBody>
      </p:sp>
    </p:spTree>
    <p:extLst>
      <p:ext uri="{BB962C8B-B14F-4D97-AF65-F5344CB8AC3E}">
        <p14:creationId xmlns:p14="http://schemas.microsoft.com/office/powerpoint/2010/main" val="347591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4387">
                                            <p:txEl>
                                              <p:pRg st="0" end="0"/>
                                            </p:txEl>
                                          </p:spTgt>
                                        </p:tgtEl>
                                        <p:attrNameLst>
                                          <p:attrName>style.visibility</p:attrName>
                                        </p:attrNameLst>
                                      </p:cBhvr>
                                      <p:to>
                                        <p:strVal val="visible"/>
                                      </p:to>
                                    </p:set>
                                    <p:anim calcmode="lin" valueType="num">
                                      <p:cBhvr additive="base">
                                        <p:cTn id="7" dur="500" fill="hold"/>
                                        <p:tgtEl>
                                          <p:spTgt spid="144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4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4387">
                                            <p:txEl>
                                              <p:pRg st="1" end="1"/>
                                            </p:txEl>
                                          </p:spTgt>
                                        </p:tgtEl>
                                        <p:attrNameLst>
                                          <p:attrName>style.visibility</p:attrName>
                                        </p:attrNameLst>
                                      </p:cBhvr>
                                      <p:to>
                                        <p:strVal val="visible"/>
                                      </p:to>
                                    </p:set>
                                    <p:anim calcmode="lin" valueType="num">
                                      <p:cBhvr additive="base">
                                        <p:cTn id="13" dur="500" fill="hold"/>
                                        <p:tgtEl>
                                          <p:spTgt spid="144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4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4387">
                                            <p:txEl>
                                              <p:pRg st="2" end="2"/>
                                            </p:txEl>
                                          </p:spTgt>
                                        </p:tgtEl>
                                        <p:attrNameLst>
                                          <p:attrName>style.visibility</p:attrName>
                                        </p:attrNameLst>
                                      </p:cBhvr>
                                      <p:to>
                                        <p:strVal val="visible"/>
                                      </p:to>
                                    </p:set>
                                    <p:anim calcmode="lin" valueType="num">
                                      <p:cBhvr additive="base">
                                        <p:cTn id="19" dur="500" fill="hold"/>
                                        <p:tgtEl>
                                          <p:spTgt spid="1443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4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4387">
                                            <p:txEl>
                                              <p:pRg st="3" end="3"/>
                                            </p:txEl>
                                          </p:spTgt>
                                        </p:tgtEl>
                                        <p:attrNameLst>
                                          <p:attrName>style.visibility</p:attrName>
                                        </p:attrNameLst>
                                      </p:cBhvr>
                                      <p:to>
                                        <p:strVal val="visible"/>
                                      </p:to>
                                    </p:set>
                                    <p:anim calcmode="lin" valueType="num">
                                      <p:cBhvr additive="base">
                                        <p:cTn id="25" dur="500" fill="hold"/>
                                        <p:tgtEl>
                                          <p:spTgt spid="1443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43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4387">
                                            <p:txEl>
                                              <p:pRg st="4" end="4"/>
                                            </p:txEl>
                                          </p:spTgt>
                                        </p:tgtEl>
                                        <p:attrNameLst>
                                          <p:attrName>style.visibility</p:attrName>
                                        </p:attrNameLst>
                                      </p:cBhvr>
                                      <p:to>
                                        <p:strVal val="visible"/>
                                      </p:to>
                                    </p:set>
                                    <p:anim calcmode="lin" valueType="num">
                                      <p:cBhvr additive="base">
                                        <p:cTn id="31" dur="500" fill="hold"/>
                                        <p:tgtEl>
                                          <p:spTgt spid="1443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43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4387">
                                            <p:txEl>
                                              <p:pRg st="5" end="5"/>
                                            </p:txEl>
                                          </p:spTgt>
                                        </p:tgtEl>
                                        <p:attrNameLst>
                                          <p:attrName>style.visibility</p:attrName>
                                        </p:attrNameLst>
                                      </p:cBhvr>
                                      <p:to>
                                        <p:strVal val="visible"/>
                                      </p:to>
                                    </p:set>
                                    <p:anim calcmode="lin" valueType="num">
                                      <p:cBhvr additive="base">
                                        <p:cTn id="37" dur="500" fill="hold"/>
                                        <p:tgtEl>
                                          <p:spTgt spid="14438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438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4387">
                                            <p:txEl>
                                              <p:pRg st="6" end="6"/>
                                            </p:txEl>
                                          </p:spTgt>
                                        </p:tgtEl>
                                        <p:attrNameLst>
                                          <p:attrName>style.visibility</p:attrName>
                                        </p:attrNameLst>
                                      </p:cBhvr>
                                      <p:to>
                                        <p:strVal val="visible"/>
                                      </p:to>
                                    </p:set>
                                    <p:anim calcmode="lin" valueType="num">
                                      <p:cBhvr additive="base">
                                        <p:cTn id="43" dur="500" fill="hold"/>
                                        <p:tgtEl>
                                          <p:spTgt spid="14438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438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4387">
                                            <p:txEl>
                                              <p:pRg st="7" end="7"/>
                                            </p:txEl>
                                          </p:spTgt>
                                        </p:tgtEl>
                                        <p:attrNameLst>
                                          <p:attrName>style.visibility</p:attrName>
                                        </p:attrNameLst>
                                      </p:cBhvr>
                                      <p:to>
                                        <p:strVal val="visible"/>
                                      </p:to>
                                    </p:set>
                                    <p:anim calcmode="lin" valueType="num">
                                      <p:cBhvr additive="base">
                                        <p:cTn id="49" dur="500" fill="hold"/>
                                        <p:tgtEl>
                                          <p:spTgt spid="14438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438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44387">
                                            <p:txEl>
                                              <p:pRg st="8" end="8"/>
                                            </p:txEl>
                                          </p:spTgt>
                                        </p:tgtEl>
                                        <p:attrNameLst>
                                          <p:attrName>style.visibility</p:attrName>
                                        </p:attrNameLst>
                                      </p:cBhvr>
                                      <p:to>
                                        <p:strVal val="visible"/>
                                      </p:to>
                                    </p:set>
                                    <p:anim calcmode="lin" valueType="num">
                                      <p:cBhvr additive="base">
                                        <p:cTn id="55" dur="500" fill="hold"/>
                                        <p:tgtEl>
                                          <p:spTgt spid="14438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4438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263252B1-5DF0-421A-9997-38A0D256BC18}"/>
              </a:ext>
            </a:extLst>
          </p:cNvPr>
          <p:cNvSpPr>
            <a:spLocks noGrp="1" noRot="1" noChangeArrowheads="1"/>
          </p:cNvSpPr>
          <p:nvPr>
            <p:ph type="title"/>
          </p:nvPr>
        </p:nvSpPr>
        <p:spPr>
          <a:xfrm>
            <a:off x="838200" y="963793"/>
            <a:ext cx="10515600" cy="637198"/>
          </a:xfrm>
        </p:spPr>
        <p:txBody>
          <a:bodyPr>
            <a:noAutofit/>
          </a:bodyPr>
          <a:lstStyle/>
          <a:p>
            <a:pPr algn="ctr">
              <a:defRPr/>
            </a:pPr>
            <a:r>
              <a:rPr lang="en-US" altLang="en-US" sz="4000" dirty="0" err="1">
                <a:solidFill>
                  <a:srgbClr val="FF0000"/>
                </a:solidFill>
                <a:effectLst>
                  <a:outerShdw blurRad="38100" dist="38100" dir="2700000" algn="tl">
                    <a:srgbClr val="000000">
                      <a:alpha val="43137"/>
                    </a:srgbClr>
                  </a:outerShdw>
                </a:effectLst>
                <a:latin typeface="Eras Demi ITC" panose="020B0805030504020804" pitchFamily="34" charset="0"/>
              </a:rPr>
              <a:t>Soluciones</a:t>
            </a:r>
            <a:r>
              <a:rPr lang="en-US" altLang="en-US" sz="4000" dirty="0">
                <a:solidFill>
                  <a:srgbClr val="FF0000"/>
                </a:solidFill>
                <a:effectLst>
                  <a:outerShdw blurRad="38100" dist="38100" dir="2700000" algn="tl">
                    <a:srgbClr val="000000">
                      <a:alpha val="43137"/>
                    </a:srgbClr>
                  </a:outerShdw>
                </a:effectLst>
                <a:latin typeface="Eras Demi ITC" panose="020B0805030504020804" pitchFamily="34" charset="0"/>
              </a:rPr>
              <a:t> </a:t>
            </a:r>
            <a:r>
              <a:rPr lang="en-US" altLang="en-US" sz="4000" dirty="0" err="1">
                <a:solidFill>
                  <a:srgbClr val="FF0000"/>
                </a:solidFill>
                <a:effectLst>
                  <a:outerShdw blurRad="38100" dist="38100" dir="2700000" algn="tl">
                    <a:srgbClr val="000000">
                      <a:alpha val="43137"/>
                    </a:srgbClr>
                  </a:outerShdw>
                </a:effectLst>
                <a:latin typeface="Eras Demi ITC" panose="020B0805030504020804" pitchFamily="34" charset="0"/>
              </a:rPr>
              <a:t>posibles</a:t>
            </a:r>
            <a:endParaRPr lang="en-US" altLang="en-US" sz="4000" b="1" dirty="0">
              <a:solidFill>
                <a:srgbClr val="FF0000"/>
              </a:solidFill>
              <a:effectLst>
                <a:outerShdw blurRad="38100" dist="38100" dir="2700000" algn="tl">
                  <a:srgbClr val="000000">
                    <a:alpha val="43137"/>
                  </a:srgbClr>
                </a:outerShdw>
              </a:effectLst>
              <a:latin typeface="Eras Demi ITC" panose="020B0805030504020804" pitchFamily="34" charset="0"/>
            </a:endParaRPr>
          </a:p>
        </p:txBody>
      </p:sp>
      <p:sp>
        <p:nvSpPr>
          <p:cNvPr id="145411" name="Rectangle 3">
            <a:extLst>
              <a:ext uri="{FF2B5EF4-FFF2-40B4-BE49-F238E27FC236}">
                <a16:creationId xmlns:a16="http://schemas.microsoft.com/office/drawing/2014/main" id="{0073D78F-9E4A-486B-8919-E65F600AF09A}"/>
              </a:ext>
            </a:extLst>
          </p:cNvPr>
          <p:cNvSpPr>
            <a:spLocks noGrp="1" noRot="1" noChangeArrowheads="1"/>
          </p:cNvSpPr>
          <p:nvPr>
            <p:ph type="body" idx="1"/>
          </p:nvPr>
        </p:nvSpPr>
        <p:spPr>
          <a:xfrm>
            <a:off x="838200" y="2168125"/>
            <a:ext cx="10515600" cy="4254165"/>
          </a:xfrm>
        </p:spPr>
        <p:txBody>
          <a:bodyPr/>
          <a:lstStyle/>
          <a:p>
            <a:pPr>
              <a:lnSpc>
                <a:spcPct val="90000"/>
              </a:lnSpc>
              <a:buNone/>
              <a:defRPr/>
            </a:pPr>
            <a:r>
              <a:rPr lang="es-419" altLang="en-US" sz="2400" i="1" dirty="0">
                <a:latin typeface="Comic Sans MS" panose="030F0702030302020204" pitchFamily="66" charset="0"/>
              </a:rPr>
              <a:t>Si se va a retener un gran número, entonces se debe aceptar que hay muchos milagros sin nombre asociados con el éxodo, así como muchas características de la vida diaria que no se describen.</a:t>
            </a:r>
          </a:p>
          <a:p>
            <a:pPr>
              <a:lnSpc>
                <a:spcPct val="90000"/>
              </a:lnSpc>
              <a:buNone/>
              <a:defRPr/>
            </a:pPr>
            <a:r>
              <a:rPr lang="es-419" altLang="en-US" sz="2400" i="1" dirty="0">
                <a:latin typeface="Comic Sans MS" panose="030F0702030302020204" pitchFamily="66" charset="0"/>
              </a:rPr>
              <a:t>Si uno acepta que la palabra hebrea </a:t>
            </a:r>
            <a:r>
              <a:rPr lang="en-US" altLang="en-US" sz="2800" dirty="0" err="1">
                <a:latin typeface="HebrewTh" pitchFamily="2" charset="0"/>
              </a:rPr>
              <a:t>Jl,x</a:t>
            </a:r>
            <a:r>
              <a:rPr lang="en-US" altLang="en-US" sz="2400" dirty="0">
                <a:latin typeface="HebrewTh" pitchFamily="2" charset="0"/>
              </a:rPr>
              <a:t>,</a:t>
            </a:r>
            <a:r>
              <a:rPr lang="en-US" altLang="en-US" sz="2400" i="1" dirty="0"/>
              <a:t> </a:t>
            </a:r>
            <a:r>
              <a:rPr lang="en-US" altLang="en-US" sz="2400" i="1" dirty="0">
                <a:latin typeface="Comic Sans MS" panose="030F0702030302020204" pitchFamily="66" charset="0"/>
              </a:rPr>
              <a:t>(= </a:t>
            </a:r>
            <a:r>
              <a:rPr lang="es-419" altLang="en-US" sz="2400" i="1" dirty="0">
                <a:latin typeface="Comic Sans MS" panose="030F0702030302020204" pitchFamily="66" charset="0"/>
              </a:rPr>
              <a:t>"Mil" o "unidad militar") se toma en el sentido secundario de una unidad de tamaño variable, como han sugerido algunos eruditos, entonces el número total de israelitas se reduce considerablemente, aunque no se puede dar una cifra exacta. Es probable que el número esté en la proximidad de unos 20.000, todavía un grupo grande, pero no irrazonable dado lo que sabemos sobre las densidades de población en el antiguo Cercano Oriente.</a:t>
            </a:r>
            <a:endParaRPr lang="en-US" altLang="en-US" sz="2400" i="1" dirty="0">
              <a:latin typeface="Comic Sans MS" panose="030F0702030302020204" pitchFamily="66" charset="0"/>
            </a:endParaRPr>
          </a:p>
        </p:txBody>
      </p:sp>
    </p:spTree>
    <p:extLst>
      <p:ext uri="{BB962C8B-B14F-4D97-AF65-F5344CB8AC3E}">
        <p14:creationId xmlns:p14="http://schemas.microsoft.com/office/powerpoint/2010/main" val="2664814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 calcmode="lin" valueType="num">
                                      <p:cBhvr>
                                        <p:cTn id="7" dur="500" fill="hold"/>
                                        <p:tgtEl>
                                          <p:spTgt spid="1454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54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45411">
                                            <p:txEl>
                                              <p:pRg st="1" end="1"/>
                                            </p:txEl>
                                          </p:spTgt>
                                        </p:tgtEl>
                                        <p:attrNameLst>
                                          <p:attrName>style.visibility</p:attrName>
                                        </p:attrNameLst>
                                      </p:cBhvr>
                                      <p:to>
                                        <p:strVal val="visible"/>
                                      </p:to>
                                    </p:set>
                                    <p:anim calcmode="lin" valueType="num">
                                      <p:cBhvr>
                                        <p:cTn id="13" dur="500" fill="hold"/>
                                        <p:tgtEl>
                                          <p:spTgt spid="1454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45411">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0FADB-80B3-438A-8B04-696BCDC2765C}"/>
              </a:ext>
            </a:extLst>
          </p:cNvPr>
          <p:cNvSpPr>
            <a:spLocks noGrp="1"/>
          </p:cNvSpPr>
          <p:nvPr>
            <p:ph type="title"/>
          </p:nvPr>
        </p:nvSpPr>
        <p:spPr>
          <a:xfrm>
            <a:off x="838200" y="877308"/>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La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multitud</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mixta</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(12:38)</a:t>
            </a:r>
          </a:p>
        </p:txBody>
      </p:sp>
      <p:sp>
        <p:nvSpPr>
          <p:cNvPr id="3" name="Content Placeholder 2">
            <a:extLst>
              <a:ext uri="{FF2B5EF4-FFF2-40B4-BE49-F238E27FC236}">
                <a16:creationId xmlns:a16="http://schemas.microsoft.com/office/drawing/2014/main" id="{D34AED39-F255-4C88-8215-754BEF7AEEEB}"/>
              </a:ext>
            </a:extLst>
          </p:cNvPr>
          <p:cNvSpPr>
            <a:spLocks noGrp="1"/>
          </p:cNvSpPr>
          <p:nvPr>
            <p:ph idx="1"/>
          </p:nvPr>
        </p:nvSpPr>
        <p:spPr/>
        <p:txBody>
          <a:bodyPr>
            <a:normAutofit lnSpcReduction="10000"/>
          </a:bodyPr>
          <a:lstStyle/>
          <a:p>
            <a:pPr marL="0" indent="0">
              <a:buNone/>
            </a:pPr>
            <a:r>
              <a:rPr lang="es-419" sz="2800" b="1" dirty="0">
                <a:solidFill>
                  <a:srgbClr val="002060"/>
                </a:solidFill>
              </a:rPr>
              <a:t>Junto con los israelitas, otros también huyeron, lo que a su vez sugiere que entre los israelitas no había israelitas</a:t>
            </a:r>
            <a:r>
              <a:rPr lang="en-US" sz="2800" b="1" dirty="0">
                <a:solidFill>
                  <a:srgbClr val="002060"/>
                </a:solidFill>
              </a:rPr>
              <a:t>.</a:t>
            </a:r>
          </a:p>
          <a:p>
            <a:r>
              <a:rPr lang="es-419" sz="2400" i="1" dirty="0"/>
              <a:t>En historias posteriores, descubrimos que algunos de estos designados como la “multitud mixta” fueron etiquetados peyorativamente como “chusma” (Núm. 11: 4), mientras que otros eran egipcios (</a:t>
            </a:r>
            <a:r>
              <a:rPr lang="es-419" sz="2400" i="1" dirty="0" err="1"/>
              <a:t>Lv</a:t>
            </a:r>
            <a:r>
              <a:rPr lang="es-419" sz="2400" i="1" dirty="0"/>
              <a:t>. 24:10).</a:t>
            </a:r>
          </a:p>
          <a:p>
            <a:r>
              <a:rPr lang="es-419" sz="2400" i="1" dirty="0"/>
              <a:t>Varias leyes de la Torá pueden estar especialmente dirigidas a los miembros de este grupo, incluida la estipulación de que la Pascua podría ser celebrada por un extraño en medio de Israel siempre que estuviera circuncidado (12: 43-49), y la opresión de esos extraños. estaba prohibido (23: 9; </a:t>
            </a:r>
            <a:r>
              <a:rPr lang="es-419" sz="2400" i="1" dirty="0" err="1"/>
              <a:t>Lv</a:t>
            </a:r>
            <a:r>
              <a:rPr lang="es-419" sz="2400" i="1" dirty="0"/>
              <a:t>. 19: 33-34; </a:t>
            </a:r>
            <a:r>
              <a:rPr lang="es-419" sz="2400" i="1" dirty="0" err="1"/>
              <a:t>Dt</a:t>
            </a:r>
            <a:r>
              <a:rPr lang="es-419" sz="2400" i="1" dirty="0"/>
              <a:t>. 10:19).</a:t>
            </a:r>
            <a:endParaRPr lang="en-US" sz="2400" i="1" dirty="0"/>
          </a:p>
        </p:txBody>
      </p:sp>
      <p:sp>
        <p:nvSpPr>
          <p:cNvPr id="4" name="Slide Number Placeholder 3">
            <a:extLst>
              <a:ext uri="{FF2B5EF4-FFF2-40B4-BE49-F238E27FC236}">
                <a16:creationId xmlns:a16="http://schemas.microsoft.com/office/drawing/2014/main" id="{1E74E1FA-3856-472F-892D-3E4E439F29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3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0505D-A33E-4E37-9475-60CA823D40FE}"/>
              </a:ext>
            </a:extLst>
          </p:cNvPr>
          <p:cNvSpPr>
            <a:spLocks noGrp="1"/>
          </p:cNvSpPr>
          <p:nvPr>
            <p:ph type="title"/>
          </p:nvPr>
        </p:nvSpPr>
        <p:spPr>
          <a:xfrm>
            <a:off x="838200" y="320717"/>
            <a:ext cx="10515600" cy="637198"/>
          </a:xfrm>
        </p:spPr>
        <p:txBody>
          <a:bodyPr>
            <a:noAutofit/>
          </a:bodyPr>
          <a:lstStyle/>
          <a:p>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Consagración</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del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primogénito</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(13:1, 11-16)</a:t>
            </a:r>
          </a:p>
        </p:txBody>
      </p:sp>
      <p:sp>
        <p:nvSpPr>
          <p:cNvPr id="3" name="Content Placeholder 2">
            <a:extLst>
              <a:ext uri="{FF2B5EF4-FFF2-40B4-BE49-F238E27FC236}">
                <a16:creationId xmlns:a16="http://schemas.microsoft.com/office/drawing/2014/main" id="{36A05B10-7096-4412-94D5-278D8D1A1511}"/>
              </a:ext>
            </a:extLst>
          </p:cNvPr>
          <p:cNvSpPr>
            <a:spLocks noGrp="1"/>
          </p:cNvSpPr>
          <p:nvPr>
            <p:ph idx="1"/>
          </p:nvPr>
        </p:nvSpPr>
        <p:spPr>
          <a:xfrm>
            <a:off x="838200" y="1257795"/>
            <a:ext cx="10515600" cy="4367754"/>
          </a:xfrm>
        </p:spPr>
        <p:txBody>
          <a:bodyPr>
            <a:normAutofit fontScale="85000" lnSpcReduction="20000"/>
          </a:bodyPr>
          <a:lstStyle/>
          <a:p>
            <a:pPr marL="0" indent="0">
              <a:buNone/>
            </a:pPr>
            <a:r>
              <a:rPr lang="es-419" sz="2800" b="1" dirty="0">
                <a:solidFill>
                  <a:srgbClr val="002060"/>
                </a:solidFill>
                <a:latin typeface="Comic Sans MS" panose="030F0702030302020204" pitchFamily="66" charset="0"/>
              </a:rPr>
              <a:t>La muerte de los primogénitos de Egipto está directamente relacionada con las leyes de dedicación de los primogénitos de Israel</a:t>
            </a:r>
            <a:r>
              <a:rPr lang="en-US" sz="2800" b="1" dirty="0">
                <a:solidFill>
                  <a:srgbClr val="002060"/>
                </a:solidFill>
                <a:latin typeface="Comic Sans MS" panose="030F0702030302020204" pitchFamily="66" charset="0"/>
              </a:rPr>
              <a:t>.</a:t>
            </a:r>
          </a:p>
          <a:p>
            <a:r>
              <a:rPr lang="es-419" altLang="en-US" sz="2400" i="1" dirty="0">
                <a:latin typeface="Comic Sans MS" panose="030F0702030302020204" pitchFamily="66" charset="0"/>
              </a:rPr>
              <a:t>Después de esta primera Pascua, los israelitas dedicarían a Yahvé sus primogénitos como recuerdo de este evento y para demostrar que ahora pertenecían a Yahvé como su pueblo.</a:t>
            </a:r>
          </a:p>
          <a:p>
            <a:r>
              <a:rPr lang="es-419" altLang="en-US" sz="2400" i="1" dirty="0">
                <a:latin typeface="Comic Sans MS" panose="030F0702030302020204" pitchFamily="66" charset="0"/>
              </a:rPr>
              <a:t>Toda la nación le debía a Dios una deuda de vida </a:t>
            </a:r>
            <a:r>
              <a:rPr lang="en-US" sz="2400" i="1" dirty="0">
                <a:latin typeface="Comic Sans MS" panose="030F0702030302020204" pitchFamily="66" charset="0"/>
              </a:rPr>
              <a:t>:</a:t>
            </a:r>
          </a:p>
          <a:p>
            <a:pPr lvl="1"/>
            <a:r>
              <a:rPr lang="es-419" sz="2200" b="1" dirty="0">
                <a:latin typeface="Comic Sans MS" panose="030F0702030302020204" pitchFamily="66" charset="0"/>
              </a:rPr>
              <a:t>Todos los animales primogénitos debían ser sacrificados (en un altar aún no construido).</a:t>
            </a:r>
          </a:p>
          <a:p>
            <a:pPr lvl="1"/>
            <a:r>
              <a:rPr lang="es-419" sz="2200" b="1" dirty="0">
                <a:latin typeface="Comic Sans MS" panose="030F0702030302020204" pitchFamily="66" charset="0"/>
              </a:rPr>
              <a:t>Todos los primogénitos varones debían ser redimidos (véase Números 3: 40-48).</a:t>
            </a:r>
          </a:p>
          <a:p>
            <a:pPr lvl="1"/>
            <a:r>
              <a:rPr lang="es-419" sz="2200" b="1" dirty="0">
                <a:latin typeface="Comic Sans MS" panose="030F0702030302020204" pitchFamily="66" charset="0"/>
              </a:rPr>
              <a:t>Para la tribu de Leví, la redención no estaba permitida: todos los levitas fueron entregados al servicio en el santuario (Núm. 3: 44-47).</a:t>
            </a:r>
            <a:endParaRPr lang="en-US" sz="2200" b="1"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8D1637F2-25AB-493A-B536-D48C462385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F0BE687-5F81-43A4-9BDA-F2B2C2EE4366}"/>
              </a:ext>
            </a:extLst>
          </p:cNvPr>
          <p:cNvSpPr txBox="1"/>
          <p:nvPr/>
        </p:nvSpPr>
        <p:spPr>
          <a:xfrm>
            <a:off x="397565" y="5665305"/>
            <a:ext cx="11471315" cy="830997"/>
          </a:xfrm>
          <a:prstGeom prst="rect">
            <a:avLst/>
          </a:prstGeom>
          <a:solidFill>
            <a:srgbClr val="FFFF66"/>
          </a:solidFill>
        </p:spPr>
        <p:txBody>
          <a:bodyPr wrap="square" rtlCol="0">
            <a:spAutoFit/>
          </a:bodyPr>
          <a:lstStyle/>
          <a:p>
            <a:pPr lvl="0" algn="ctr">
              <a:defRPr/>
            </a:pPr>
            <a:r>
              <a:rPr lang="es-419" sz="2400" b="1" dirty="0">
                <a:solidFill>
                  <a:srgbClr val="C00000"/>
                </a:solidFill>
                <a:effectLst>
                  <a:outerShdw blurRad="38100" dist="38100" dir="2700000" algn="tl">
                    <a:srgbClr val="000000">
                      <a:alpha val="43137"/>
                    </a:srgbClr>
                  </a:outerShdw>
                </a:effectLst>
                <a:latin typeface="Agency FB" panose="020B0503020202020204" pitchFamily="34" charset="0"/>
              </a:rPr>
              <a:t>Estas leyes iniciales sobre los primogénitos muestran que los israelitas ahora se convertirían en una nación santa de sacerdotes y laicos que vivían alrededor de un santuario central.</a:t>
            </a:r>
            <a:endPar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gency FB" panose="020B0503020202020204" pitchFamily="34" charset="0"/>
            </a:endParaRPr>
          </a:p>
        </p:txBody>
      </p:sp>
    </p:spTree>
    <p:extLst>
      <p:ext uri="{BB962C8B-B14F-4D97-AF65-F5344CB8AC3E}">
        <p14:creationId xmlns:p14="http://schemas.microsoft.com/office/powerpoint/2010/main" val="164937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additive="base">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0BC169D1-A7AF-44B4-AF86-155EAF155A0D}"/>
              </a:ext>
            </a:extLst>
          </p:cNvPr>
          <p:cNvSpPr>
            <a:spLocks noGrp="1" noChangeArrowheads="1"/>
          </p:cNvSpPr>
          <p:nvPr>
            <p:ph type="ctrTitle"/>
          </p:nvPr>
        </p:nvSpPr>
        <p:spPr>
          <a:xfrm>
            <a:off x="2697480" y="2628900"/>
            <a:ext cx="8735502" cy="2849880"/>
          </a:xfrm>
        </p:spPr>
        <p:txBody>
          <a:bodyPr/>
          <a:lstStyle/>
          <a:p>
            <a:pPr algn="r">
              <a:defRPr/>
            </a:pPr>
            <a:br>
              <a:rPr lang="en-US" altLang="en-US" sz="9600" dirty="0">
                <a:latin typeface="Mistral" panose="03090702030407020403" pitchFamily="66" charset="0"/>
              </a:rPr>
            </a:br>
            <a:r>
              <a:rPr lang="en-US" altLang="en-US" sz="9600" dirty="0">
                <a:latin typeface="Mistral" panose="03090702030407020403" pitchFamily="66" charset="0"/>
              </a:rPr>
              <a:t>El </a:t>
            </a:r>
            <a:r>
              <a:rPr lang="en-US" altLang="en-US" sz="9600" dirty="0" err="1">
                <a:latin typeface="Mistral" panose="03090702030407020403" pitchFamily="66" charset="0"/>
              </a:rPr>
              <a:t>Éxodo</a:t>
            </a:r>
            <a:endParaRPr lang="en-US" altLang="en-US" sz="9600" dirty="0">
              <a:latin typeface="Mistral" panose="03090702030407020403" pitchFamily="66" charset="0"/>
            </a:endParaRPr>
          </a:p>
        </p:txBody>
      </p:sp>
    </p:spTree>
    <p:extLst>
      <p:ext uri="{BB962C8B-B14F-4D97-AF65-F5344CB8AC3E}">
        <p14:creationId xmlns:p14="http://schemas.microsoft.com/office/powerpoint/2010/main" val="16770598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04729-FE9E-4E40-A6AB-58B28E77E20F}"/>
              </a:ext>
            </a:extLst>
          </p:cNvPr>
          <p:cNvSpPr>
            <a:spLocks noGrp="1"/>
          </p:cNvSpPr>
          <p:nvPr>
            <p:ph type="title"/>
          </p:nvPr>
        </p:nvSpPr>
        <p:spPr/>
        <p:txBody>
          <a:bodyPr/>
          <a:lstStyle/>
          <a:p>
            <a:r>
              <a:rPr lang="en-US" dirty="0">
                <a:solidFill>
                  <a:srgbClr val="FF3300"/>
                </a:solidFill>
                <a:effectLst>
                  <a:outerShdw blurRad="38100" dist="38100" dir="2700000" algn="tl">
                    <a:srgbClr val="000000">
                      <a:alpha val="43137"/>
                    </a:srgbClr>
                  </a:outerShdw>
                </a:effectLst>
              </a:rPr>
              <a:t>“…</a:t>
            </a:r>
            <a:r>
              <a:rPr lang="es-419" dirty="0">
                <a:solidFill>
                  <a:srgbClr val="FF3300"/>
                </a:solidFill>
                <a:effectLst>
                  <a:outerShdw blurRad="38100" dist="38100" dir="2700000" algn="tl">
                    <a:srgbClr val="000000">
                      <a:alpha val="43137"/>
                    </a:srgbClr>
                  </a:outerShdw>
                </a:effectLst>
              </a:rPr>
              <a:t> no por la tierra de los filisteos </a:t>
            </a:r>
            <a:r>
              <a:rPr lang="en-US" dirty="0">
                <a:solidFill>
                  <a:srgbClr val="FF3300"/>
                </a:solidFill>
                <a:effectLst>
                  <a:outerShdw blurRad="38100" dist="38100" dir="2700000" algn="tl">
                    <a:srgbClr val="000000">
                      <a:alpha val="43137"/>
                    </a:srgbClr>
                  </a:outerShdw>
                </a:effectLst>
              </a:rPr>
              <a:t>…” (Ex. 13:17)</a:t>
            </a:r>
          </a:p>
        </p:txBody>
      </p:sp>
      <p:pic>
        <p:nvPicPr>
          <p:cNvPr id="7" name="Content Placeholder 6">
            <a:extLst>
              <a:ext uri="{FF2B5EF4-FFF2-40B4-BE49-F238E27FC236}">
                <a16:creationId xmlns:a16="http://schemas.microsoft.com/office/drawing/2014/main" id="{A22D869E-F08F-4032-8A32-8BA23BFFEEC6}"/>
              </a:ext>
            </a:extLst>
          </p:cNvPr>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a:stretch/>
        </p:blipFill>
        <p:spPr>
          <a:xfrm>
            <a:off x="367453" y="1580515"/>
            <a:ext cx="5438987" cy="2011680"/>
          </a:xfrm>
        </p:spPr>
      </p:pic>
      <p:sp>
        <p:nvSpPr>
          <p:cNvPr id="4" name="Text Placeholder 3">
            <a:extLst>
              <a:ext uri="{FF2B5EF4-FFF2-40B4-BE49-F238E27FC236}">
                <a16:creationId xmlns:a16="http://schemas.microsoft.com/office/drawing/2014/main" id="{50AACC2C-6A37-459F-91B6-DE3B3EA3D99D}"/>
              </a:ext>
            </a:extLst>
          </p:cNvPr>
          <p:cNvSpPr>
            <a:spLocks noGrp="1"/>
          </p:cNvSpPr>
          <p:nvPr>
            <p:ph type="body" sz="half" idx="2"/>
          </p:nvPr>
        </p:nvSpPr>
        <p:spPr>
          <a:xfrm>
            <a:off x="6143413" y="1417639"/>
            <a:ext cx="5681134" cy="5162547"/>
          </a:xfrm>
        </p:spPr>
        <p:txBody>
          <a:bodyPr>
            <a:normAutofit lnSpcReduction="10000"/>
          </a:bodyPr>
          <a:lstStyle/>
          <a:p>
            <a:pPr marL="0" indent="0">
              <a:buNone/>
            </a:pPr>
            <a:r>
              <a:rPr lang="es-419" sz="2800" b="1" dirty="0">
                <a:solidFill>
                  <a:srgbClr val="002060"/>
                </a:solidFill>
              </a:rPr>
              <a:t>Cuando los israelitas salieron de Egipto, Dios les ordenó que no tomaran el camino de la costa (llamado "Camino de Horus" por los egipcios</a:t>
            </a:r>
            <a:r>
              <a:rPr lang="en-US" sz="2800" b="1" dirty="0">
                <a:solidFill>
                  <a:srgbClr val="002060"/>
                </a:solidFill>
              </a:rPr>
              <a:t>).</a:t>
            </a:r>
          </a:p>
          <a:p>
            <a:r>
              <a:rPr lang="es-419" sz="2400" i="1" dirty="0"/>
              <a:t>Esta ruta fue fuertemente defendida por una serie de fortalezas egipcias, que se nombran en este relieve de </a:t>
            </a:r>
            <a:r>
              <a:rPr lang="es-419" sz="2400" i="1" dirty="0" err="1"/>
              <a:t>Seti</a:t>
            </a:r>
            <a:r>
              <a:rPr lang="es-419" sz="2400" i="1" dirty="0"/>
              <a:t> I (1294-1279 </a:t>
            </a:r>
            <a:r>
              <a:rPr lang="es-419" sz="2400" i="1" dirty="0" err="1"/>
              <a:t>aC</a:t>
            </a:r>
            <a:r>
              <a:rPr lang="es-419" sz="2400" i="1" dirty="0"/>
              <a:t>), padre de Ramsés II.</a:t>
            </a:r>
          </a:p>
          <a:p>
            <a:r>
              <a:rPr lang="es-419" sz="2400" i="1" dirty="0"/>
              <a:t>Esa ruta, según Éxodo 13:17, resultaría en una guerra, y los israelitas deben evitarla.</a:t>
            </a:r>
            <a:endParaRPr lang="en-US" sz="2400" i="1" dirty="0"/>
          </a:p>
        </p:txBody>
      </p:sp>
      <p:sp>
        <p:nvSpPr>
          <p:cNvPr id="5" name="Slide Number Placeholder 4">
            <a:extLst>
              <a:ext uri="{FF2B5EF4-FFF2-40B4-BE49-F238E27FC236}">
                <a16:creationId xmlns:a16="http://schemas.microsoft.com/office/drawing/2014/main" id="{8248B7C7-749D-4137-80D1-E8B7F4D99D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CE622C-DAE1-4578-8E74-28861332DA17}"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2C40C80-9A90-46A1-ABB9-49AC24A69D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453" y="3749040"/>
            <a:ext cx="5438986" cy="2645100"/>
          </a:xfrm>
          <a:prstGeom prst="rect">
            <a:avLst/>
          </a:prstGeom>
        </p:spPr>
      </p:pic>
    </p:spTree>
    <p:extLst>
      <p:ext uri="{BB962C8B-B14F-4D97-AF65-F5344CB8AC3E}">
        <p14:creationId xmlns:p14="http://schemas.microsoft.com/office/powerpoint/2010/main" val="298292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6F787-FE6A-49A7-BF05-4578D2078940}"/>
              </a:ext>
            </a:extLst>
          </p:cNvPr>
          <p:cNvSpPr>
            <a:spLocks noGrp="1"/>
          </p:cNvSpPr>
          <p:nvPr>
            <p:ph type="title"/>
          </p:nvPr>
        </p:nvSpPr>
        <p:spPr>
          <a:xfrm>
            <a:off x="608639" y="790604"/>
            <a:ext cx="3932237" cy="1600200"/>
          </a:xfrm>
        </p:spPr>
        <p:txBody>
          <a:bodyPr/>
          <a:lstStyle/>
          <a:p>
            <a:r>
              <a:rPr lang="en-US" dirty="0" err="1"/>
              <a:t>Fragmento</a:t>
            </a:r>
            <a:r>
              <a:rPr lang="en-US" dirty="0"/>
              <a:t> del Libro del </a:t>
            </a:r>
            <a:r>
              <a:rPr lang="en-US" dirty="0" err="1"/>
              <a:t>Éxodo</a:t>
            </a:r>
            <a:endParaRPr lang="en-US" dirty="0"/>
          </a:p>
        </p:txBody>
      </p:sp>
      <p:sp>
        <p:nvSpPr>
          <p:cNvPr id="3" name="Text Placeholder 2">
            <a:extLst>
              <a:ext uri="{FF2B5EF4-FFF2-40B4-BE49-F238E27FC236}">
                <a16:creationId xmlns:a16="http://schemas.microsoft.com/office/drawing/2014/main" id="{C109FFCD-5A59-47D5-BA23-5650CD19EB97}"/>
              </a:ext>
            </a:extLst>
          </p:cNvPr>
          <p:cNvSpPr>
            <a:spLocks noGrp="1"/>
          </p:cNvSpPr>
          <p:nvPr>
            <p:ph type="body" sz="half" idx="2"/>
          </p:nvPr>
        </p:nvSpPr>
        <p:spPr>
          <a:xfrm>
            <a:off x="608639" y="2636884"/>
            <a:ext cx="3932237" cy="3660626"/>
          </a:xfrm>
        </p:spPr>
        <p:txBody>
          <a:bodyPr>
            <a:normAutofit/>
          </a:bodyPr>
          <a:lstStyle/>
          <a:p>
            <a:pPr algn="l"/>
            <a:r>
              <a:rPr lang="es-419" sz="2800" dirty="0"/>
              <a:t>Entre los Rollos del Mar Muerto se encuentran los fragmentos más antiguos del Libro del Éxodo. 4Q Éxodo-Lev, que se muestra aquí, data aproximadamente del 250 a. C.</a:t>
            </a:r>
            <a:endParaRPr lang="en-US" sz="2800" dirty="0"/>
          </a:p>
        </p:txBody>
      </p:sp>
      <p:sp>
        <p:nvSpPr>
          <p:cNvPr id="4" name="Slide Number Placeholder 3">
            <a:extLst>
              <a:ext uri="{FF2B5EF4-FFF2-40B4-BE49-F238E27FC236}">
                <a16:creationId xmlns:a16="http://schemas.microsoft.com/office/drawing/2014/main" id="{ABE9D202-60CE-4E9A-98EE-E048F1FE9934}"/>
              </a:ext>
            </a:extLst>
          </p:cNvPr>
          <p:cNvSpPr>
            <a:spLocks noGrp="1"/>
          </p:cNvSpPr>
          <p:nvPr>
            <p:ph type="sldNum" sz="quarter" idx="12"/>
          </p:nvPr>
        </p:nvSpPr>
        <p:spPr/>
        <p:txBody>
          <a:bodyPr/>
          <a:lstStyle/>
          <a:p>
            <a:fld id="{45C00377-489B-40EC-B059-26BDDD2E89B9}" type="slidenum">
              <a:rPr lang="en-US" smtClean="0"/>
              <a:pPr/>
              <a:t>7</a:t>
            </a:fld>
            <a:endParaRPr lang="en-US" dirty="0"/>
          </a:p>
        </p:txBody>
      </p:sp>
      <p:pic>
        <p:nvPicPr>
          <p:cNvPr id="7" name="Content Placeholder 6">
            <a:extLst>
              <a:ext uri="{FF2B5EF4-FFF2-40B4-BE49-F238E27FC236}">
                <a16:creationId xmlns:a16="http://schemas.microsoft.com/office/drawing/2014/main" id="{68F2E074-3717-4C61-AE57-F1B58A5C4C40}"/>
              </a:ext>
            </a:extLst>
          </p:cNvPr>
          <p:cNvPicPr>
            <a:picLocks noGrp="1" noChangeAspect="1"/>
          </p:cNvPicPr>
          <p:nvPr>
            <p:ph idx="1"/>
          </p:nvPr>
        </p:nvPicPr>
        <p:blipFill>
          <a:blip r:embed="rId2"/>
          <a:stretch>
            <a:fillRect/>
          </a:stretch>
        </p:blipFill>
        <p:spPr>
          <a:xfrm>
            <a:off x="5083982" y="1303020"/>
            <a:ext cx="6877139" cy="4480560"/>
          </a:xfrm>
        </p:spPr>
      </p:pic>
    </p:spTree>
    <p:extLst>
      <p:ext uri="{BB962C8B-B14F-4D97-AF65-F5344CB8AC3E}">
        <p14:creationId xmlns:p14="http://schemas.microsoft.com/office/powerpoint/2010/main" val="9537294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ED0C2A-9BB5-474C-9372-F698E00EE19A}"/>
              </a:ext>
            </a:extLst>
          </p:cNvPr>
          <p:cNvSpPr>
            <a:spLocks noGrp="1"/>
          </p:cNvSpPr>
          <p:nvPr>
            <p:ph type="title"/>
          </p:nvPr>
        </p:nvSpPr>
        <p:spPr>
          <a:xfrm>
            <a:off x="323120" y="49215"/>
            <a:ext cx="10972800" cy="797242"/>
          </a:xfrm>
        </p:spPr>
        <p:txBody>
          <a:bodyPr/>
          <a:lstStyle/>
          <a:p>
            <a:r>
              <a:rPr lang="en-US" dirty="0" err="1">
                <a:solidFill>
                  <a:srgbClr val="FF3300"/>
                </a:solidFill>
                <a:effectLst>
                  <a:outerShdw blurRad="38100" dist="38100" dir="2700000" algn="tl">
                    <a:srgbClr val="000000">
                      <a:alpha val="43137"/>
                    </a:srgbClr>
                  </a:outerShdw>
                </a:effectLst>
              </a:rPr>
              <a:t>Papiros</a:t>
            </a:r>
            <a:r>
              <a:rPr lang="en-US" dirty="0">
                <a:solidFill>
                  <a:srgbClr val="FF3300"/>
                </a:solidFill>
                <a:effectLst>
                  <a:outerShdw blurRad="38100" dist="38100" dir="2700000" algn="tl">
                    <a:srgbClr val="000000">
                      <a:alpha val="43137"/>
                    </a:srgbClr>
                  </a:outerShdw>
                </a:effectLst>
              </a:rPr>
              <a:t> Anastasi V</a:t>
            </a:r>
          </a:p>
        </p:txBody>
      </p:sp>
      <p:sp>
        <p:nvSpPr>
          <p:cNvPr id="7" name="Text Placeholder 6">
            <a:extLst>
              <a:ext uri="{FF2B5EF4-FFF2-40B4-BE49-F238E27FC236}">
                <a16:creationId xmlns:a16="http://schemas.microsoft.com/office/drawing/2014/main" id="{003A1C96-25E4-442A-849D-47A6987391BD}"/>
              </a:ext>
            </a:extLst>
          </p:cNvPr>
          <p:cNvSpPr>
            <a:spLocks noGrp="1"/>
          </p:cNvSpPr>
          <p:nvPr>
            <p:ph type="body" sz="half" idx="1"/>
          </p:nvPr>
        </p:nvSpPr>
        <p:spPr>
          <a:xfrm>
            <a:off x="251460" y="846457"/>
            <a:ext cx="11617420" cy="2491739"/>
          </a:xfrm>
        </p:spPr>
        <p:txBody>
          <a:bodyPr>
            <a:normAutofit fontScale="92500" lnSpcReduction="20000"/>
          </a:bodyPr>
          <a:lstStyle/>
          <a:p>
            <a:pPr marL="0" indent="0">
              <a:buNone/>
            </a:pPr>
            <a:r>
              <a:rPr lang="es-419" sz="2800" b="1" dirty="0">
                <a:solidFill>
                  <a:srgbClr val="002060"/>
                </a:solidFill>
              </a:rPr>
              <a:t>Que los egipcios guardaban cuidadosamente la ruta costera entre Egipto y Canaán está documentado en este remanente de un texto egipcio de finales del siglo XIII </a:t>
            </a:r>
            <a:r>
              <a:rPr lang="es-419" sz="2800" b="1" dirty="0" err="1">
                <a:solidFill>
                  <a:srgbClr val="002060"/>
                </a:solidFill>
              </a:rPr>
              <a:t>a.C</a:t>
            </a:r>
            <a:r>
              <a:rPr lang="en-US" sz="2800" b="1" dirty="0">
                <a:solidFill>
                  <a:srgbClr val="002060"/>
                </a:solidFill>
              </a:rPr>
              <a:t>.</a:t>
            </a:r>
          </a:p>
          <a:p>
            <a:pPr marL="182880"/>
            <a:r>
              <a:rPr lang="es-419" sz="2800" i="1" dirty="0"/>
              <a:t>Indica que a nadie se le permitió usar esta ruta sin un permiso.</a:t>
            </a:r>
          </a:p>
          <a:p>
            <a:pPr marL="182880"/>
            <a:r>
              <a:rPr lang="es-419" sz="2800" i="1" dirty="0"/>
              <a:t>También describe la fuga de dos esclavos que, para evitar ser capturados, huyeron al desierto del Sinaí</a:t>
            </a:r>
            <a:r>
              <a:rPr lang="en-US" sz="2800" i="1" dirty="0"/>
              <a:t>.</a:t>
            </a:r>
          </a:p>
        </p:txBody>
      </p:sp>
      <p:sp>
        <p:nvSpPr>
          <p:cNvPr id="5" name="Slide Number Placeholder 4">
            <a:extLst>
              <a:ext uri="{FF2B5EF4-FFF2-40B4-BE49-F238E27FC236}">
                <a16:creationId xmlns:a16="http://schemas.microsoft.com/office/drawing/2014/main" id="{E87386F9-5652-4CBF-8CDA-0B3A57B9A3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CE622C-DAE1-4578-8E74-28861332DA17}"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FA63E4A3-76CA-443B-99DB-00FBE9ABA6D8}"/>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1591355" y="3040380"/>
            <a:ext cx="8535625" cy="3591040"/>
          </a:xfrm>
          <a:prstGeom prst="rect">
            <a:avLst/>
          </a:prstGeom>
        </p:spPr>
      </p:pic>
    </p:spTree>
    <p:extLst>
      <p:ext uri="{BB962C8B-B14F-4D97-AF65-F5344CB8AC3E}">
        <p14:creationId xmlns:p14="http://schemas.microsoft.com/office/powerpoint/2010/main" val="895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par>
                          <p:cTn id="10" fill="hold">
                            <p:stCondLst>
                              <p:cond delay="500"/>
                            </p:stCondLst>
                            <p:childTnLst>
                              <p:par>
                                <p:cTn id="11" presetID="14" presetClass="entr" presetSubtype="5"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 calcmode="lin" valueType="num">
                                      <p:cBhvr additive="base">
                                        <p:cTn id="18"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D485-B26E-467E-B033-B9B07CF04DF7}"/>
              </a:ext>
            </a:extLst>
          </p:cNvPr>
          <p:cNvSpPr>
            <a:spLocks noGrp="1"/>
          </p:cNvSpPr>
          <p:nvPr>
            <p:ph type="title"/>
          </p:nvPr>
        </p:nvSpPr>
        <p:spPr/>
        <p:txBody>
          <a:bodyPr>
            <a:noAutofit/>
          </a:bodyPr>
          <a:lstStyle/>
          <a:p>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Dejando</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Egipto</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(14:1-9)</a:t>
            </a:r>
          </a:p>
        </p:txBody>
      </p:sp>
      <p:sp>
        <p:nvSpPr>
          <p:cNvPr id="3" name="Content Placeholder 2">
            <a:extLst>
              <a:ext uri="{FF2B5EF4-FFF2-40B4-BE49-F238E27FC236}">
                <a16:creationId xmlns:a16="http://schemas.microsoft.com/office/drawing/2014/main" id="{314BA70D-97CF-4D62-A04A-58BBF4B382B4}"/>
              </a:ext>
            </a:extLst>
          </p:cNvPr>
          <p:cNvSpPr>
            <a:spLocks noGrp="1"/>
          </p:cNvSpPr>
          <p:nvPr>
            <p:ph idx="1"/>
          </p:nvPr>
        </p:nvSpPr>
        <p:spPr>
          <a:xfrm>
            <a:off x="838200" y="1671338"/>
            <a:ext cx="10515600" cy="4798677"/>
          </a:xfrm>
        </p:spPr>
        <p:txBody>
          <a:bodyPr>
            <a:normAutofit fontScale="92500" lnSpcReduction="10000"/>
          </a:bodyPr>
          <a:lstStyle/>
          <a:p>
            <a:pPr marL="0" indent="0">
              <a:buNone/>
            </a:pPr>
            <a:r>
              <a:rPr lang="es-419" sz="2800" b="1" dirty="0">
                <a:solidFill>
                  <a:srgbClr val="002060"/>
                </a:solidFill>
                <a:latin typeface="Comic Sans MS" panose="030F0702030302020204" pitchFamily="66" charset="0"/>
              </a:rPr>
              <a:t>Después de dirigirse al sureste de Ramsés, el primer campamento fue Sucot, después de lo cual se les dijo a los israelitas que hicieran un giro brusco hacia el norte (12:37; Núm. 33: 5).</a:t>
            </a:r>
          </a:p>
          <a:p>
            <a:r>
              <a:rPr lang="es-419" sz="2400" i="1" dirty="0">
                <a:latin typeface="Comic Sans MS" panose="030F0702030302020204" pitchFamily="66" charset="0"/>
              </a:rPr>
              <a:t>Debían acampar frente a Pi-</a:t>
            </a:r>
            <a:r>
              <a:rPr lang="es-419" sz="2400" i="1" dirty="0" err="1">
                <a:latin typeface="Comic Sans MS" panose="030F0702030302020204" pitchFamily="66" charset="0"/>
              </a:rPr>
              <a:t>hahiroth</a:t>
            </a:r>
            <a:r>
              <a:rPr lang="es-419" sz="2400" i="1" dirty="0">
                <a:latin typeface="Comic Sans MS" panose="030F0702030302020204" pitchFamily="66" charset="0"/>
              </a:rPr>
              <a:t>, entre </a:t>
            </a:r>
            <a:r>
              <a:rPr lang="es-419" sz="2400" i="1" dirty="0" err="1">
                <a:latin typeface="Comic Sans MS" panose="030F0702030302020204" pitchFamily="66" charset="0"/>
              </a:rPr>
              <a:t>Migdol</a:t>
            </a:r>
            <a:r>
              <a:rPr lang="es-419" sz="2400" i="1" dirty="0">
                <a:latin typeface="Comic Sans MS" panose="030F0702030302020204" pitchFamily="66" charset="0"/>
              </a:rPr>
              <a:t> y el mar frente a Baal-zafón (14: 2; Núm. 33: 7).</a:t>
            </a:r>
          </a:p>
          <a:p>
            <a:r>
              <a:rPr lang="es-419" sz="2400" i="1" dirty="0">
                <a:latin typeface="Comic Sans MS" panose="030F0702030302020204" pitchFamily="66" charset="0"/>
              </a:rPr>
              <a:t>La gente marchaba en formación de batalla (13:18), y estaban guiados por una columna de nube y una columna de fuego, como si Yahweh fuera su estandarte de batalla (13:21).</a:t>
            </a:r>
          </a:p>
          <a:p>
            <a:r>
              <a:rPr lang="es-419" sz="2400" i="1" dirty="0">
                <a:latin typeface="Comic Sans MS" panose="030F0702030302020204" pitchFamily="66" charset="0"/>
              </a:rPr>
              <a:t>Los egipcios que los perseguían los alcanzaron, y los israelitas ahora estaban atrapados entre el ejército egipcio y el mar.</a:t>
            </a:r>
            <a:endParaRPr lang="en-US" sz="2400" i="1"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13772207-FB3B-4D1A-9443-98A9FC27D936}"/>
              </a:ext>
            </a:extLst>
          </p:cNvPr>
          <p:cNvSpPr>
            <a:spLocks noGrp="1"/>
          </p:cNvSpPr>
          <p:nvPr>
            <p:ph type="sldNum" sz="quarter" idx="12"/>
          </p:nvPr>
        </p:nvSpPr>
        <p:spPr/>
        <p:txBody>
          <a:bodyPr/>
          <a:lstStyle/>
          <a:p>
            <a:fld id="{45C00377-489B-40EC-B059-26BDDD2E89B9}" type="slidenum">
              <a:rPr lang="en-US" smtClean="0"/>
              <a:pPr/>
              <a:t>71</a:t>
            </a:fld>
            <a:endParaRPr lang="en-US" dirty="0"/>
          </a:p>
        </p:txBody>
      </p:sp>
    </p:spTree>
    <p:extLst>
      <p:ext uri="{BB962C8B-B14F-4D97-AF65-F5344CB8AC3E}">
        <p14:creationId xmlns:p14="http://schemas.microsoft.com/office/powerpoint/2010/main" val="38829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08E7E6-A857-495C-871B-00082158E877}"/>
              </a:ext>
            </a:extLst>
          </p:cNvPr>
          <p:cNvSpPr>
            <a:spLocks noGrp="1"/>
          </p:cNvSpPr>
          <p:nvPr>
            <p:ph type="title"/>
          </p:nvPr>
        </p:nvSpPr>
        <p:spPr>
          <a:xfrm>
            <a:off x="838200" y="268514"/>
            <a:ext cx="10515600" cy="637198"/>
          </a:xfrm>
        </p:spPr>
        <p:txBody>
          <a:bodyPr>
            <a:noAutofit/>
          </a:bodyPr>
          <a:lstStyle/>
          <a:p>
            <a:r>
              <a:rPr lang="en-US" sz="4000" dirty="0">
                <a:solidFill>
                  <a:srgbClr val="C00000"/>
                </a:solidFill>
                <a:effectLst>
                  <a:outerShdw blurRad="38100" dist="38100" dir="2700000" algn="tl">
                    <a:srgbClr val="000000">
                      <a:alpha val="43137"/>
                    </a:srgbClr>
                  </a:outerShdw>
                </a:effectLst>
                <a:latin typeface="Eras Demi ITC" panose="020B0805030504020804" pitchFamily="34" charset="0"/>
              </a:rPr>
              <a:t>El Yam </a:t>
            </a:r>
            <a:r>
              <a:rPr lang="en-US" sz="4000" dirty="0" err="1">
                <a:solidFill>
                  <a:srgbClr val="C00000"/>
                </a:solidFill>
                <a:effectLst>
                  <a:outerShdw blurRad="38100" dist="38100" dir="2700000" algn="tl">
                    <a:srgbClr val="000000">
                      <a:alpha val="43137"/>
                    </a:srgbClr>
                  </a:outerShdw>
                </a:effectLst>
                <a:latin typeface="Eras Demi ITC" panose="020B0805030504020804" pitchFamily="34" charset="0"/>
              </a:rPr>
              <a:t>Suph</a:t>
            </a:r>
            <a:endParaRPr lang="en-US" sz="4000" dirty="0">
              <a:solidFill>
                <a:srgbClr val="C00000"/>
              </a:solidFill>
              <a:effectLst>
                <a:outerShdw blurRad="38100" dist="38100" dir="2700000" algn="tl">
                  <a:srgbClr val="000000">
                    <a:alpha val="43137"/>
                  </a:srgbClr>
                </a:outerShdw>
              </a:effectLst>
              <a:latin typeface="Eras Demi ITC" panose="020B0805030504020804" pitchFamily="34" charset="0"/>
            </a:endParaRPr>
          </a:p>
        </p:txBody>
      </p:sp>
      <p:sp>
        <p:nvSpPr>
          <p:cNvPr id="5" name="Content Placeholder 4">
            <a:extLst>
              <a:ext uri="{FF2B5EF4-FFF2-40B4-BE49-F238E27FC236}">
                <a16:creationId xmlns:a16="http://schemas.microsoft.com/office/drawing/2014/main" id="{5F49A035-3661-479D-B475-498DCF908A61}"/>
              </a:ext>
            </a:extLst>
          </p:cNvPr>
          <p:cNvSpPr>
            <a:spLocks noGrp="1"/>
          </p:cNvSpPr>
          <p:nvPr>
            <p:ph idx="1"/>
          </p:nvPr>
        </p:nvSpPr>
        <p:spPr>
          <a:xfrm>
            <a:off x="838200" y="1165860"/>
            <a:ext cx="10843260" cy="5532120"/>
          </a:xfrm>
        </p:spPr>
        <p:txBody>
          <a:bodyPr>
            <a:normAutofit/>
          </a:bodyPr>
          <a:lstStyle/>
          <a:p>
            <a:pPr marL="0" indent="0">
              <a:buNone/>
            </a:pPr>
            <a:r>
              <a:rPr lang="es-419" sz="2800" b="1" dirty="0">
                <a:solidFill>
                  <a:srgbClr val="FF0000"/>
                </a:solidFill>
              </a:rPr>
              <a:t>La traducción tradicional "Mar Rojo" es una mala traducción desafortunada que aparece por primera vez en la LXX y seguida por versiones posteriores durante siglos (13:18; 15: 4, etc.)</a:t>
            </a:r>
            <a:r>
              <a:rPr lang="en-US" sz="2800" b="1" dirty="0">
                <a:solidFill>
                  <a:srgbClr val="FF0000"/>
                </a:solidFill>
              </a:rPr>
              <a:t>.</a:t>
            </a:r>
          </a:p>
          <a:p>
            <a:r>
              <a:rPr lang="es-419" sz="2400" i="1" dirty="0"/>
              <a:t>El término hebreo </a:t>
            </a:r>
            <a:r>
              <a:rPr lang="es-419" sz="2400" i="1" dirty="0" err="1"/>
              <a:t>Yam</a:t>
            </a:r>
            <a:r>
              <a:rPr lang="es-419" sz="2400" i="1" dirty="0"/>
              <a:t> </a:t>
            </a:r>
            <a:r>
              <a:rPr lang="es-419" sz="2400" i="1" dirty="0" err="1"/>
              <a:t>Suph</a:t>
            </a:r>
            <a:r>
              <a:rPr lang="es-419" sz="2400" i="1" dirty="0"/>
              <a:t> </a:t>
            </a:r>
            <a:r>
              <a:rPr lang="en-US" sz="2400" i="1" dirty="0"/>
              <a:t>(</a:t>
            </a:r>
            <a:r>
              <a:rPr lang="en-US" sz="2400" dirty="0">
                <a:latin typeface="HebrewTh" pitchFamily="2" charset="0"/>
              </a:rPr>
              <a:t>JUs-My!</a:t>
            </a:r>
            <a:r>
              <a:rPr lang="en-US" sz="2400" i="1" dirty="0"/>
              <a:t>) </a:t>
            </a:r>
            <a:r>
              <a:rPr lang="es-419" sz="2400" i="1" dirty="0"/>
              <a:t>significa "Mar de juncos" y probablemente se refiere al distrito de los lagos pantanosos en la frontera oriental de Egipto. No debe confundirse con la gran masa de agua entre Egipto y Arabia Saudita.</a:t>
            </a:r>
          </a:p>
          <a:p>
            <a:r>
              <a:rPr lang="es-419" sz="2400" i="1" dirty="0"/>
              <a:t>Hasta el siglo pasado, este sistema de lagos se conocía como los lagos el-</a:t>
            </a:r>
            <a:r>
              <a:rPr lang="es-419" sz="2400" i="1" dirty="0" err="1"/>
              <a:t>Ballah</a:t>
            </a:r>
            <a:r>
              <a:rPr lang="es-419" sz="2400" i="1" dirty="0"/>
              <a:t>, y uno de ellos es probablemente lo que el escritor bíblico llama </a:t>
            </a:r>
            <a:r>
              <a:rPr lang="es-419" sz="2400" i="1" dirty="0" err="1"/>
              <a:t>Yam</a:t>
            </a:r>
            <a:r>
              <a:rPr lang="es-419" sz="2400" i="1" dirty="0"/>
              <a:t> </a:t>
            </a:r>
            <a:r>
              <a:rPr lang="es-419" sz="2400" i="1" dirty="0" err="1"/>
              <a:t>Suph</a:t>
            </a:r>
            <a:r>
              <a:rPr lang="es-419" sz="2400" i="1" dirty="0"/>
              <a:t>.</a:t>
            </a:r>
          </a:p>
          <a:p>
            <a:r>
              <a:rPr lang="es-419" sz="2400" i="1" dirty="0"/>
              <a:t>Hoy, toda esta zona ha sido alterada significativamente por la construcción del Canal de Suez.</a:t>
            </a:r>
            <a:endParaRPr lang="en-US" sz="2400" i="1" dirty="0"/>
          </a:p>
        </p:txBody>
      </p:sp>
    </p:spTree>
    <p:extLst>
      <p:ext uri="{BB962C8B-B14F-4D97-AF65-F5344CB8AC3E}">
        <p14:creationId xmlns:p14="http://schemas.microsoft.com/office/powerpoint/2010/main" val="222791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additive="base">
                                        <p:cTn id="2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1BA42-DA58-4216-B221-3729753CEF8C}"/>
              </a:ext>
            </a:extLst>
          </p:cNvPr>
          <p:cNvSpPr>
            <a:spLocks noGrp="1"/>
          </p:cNvSpPr>
          <p:nvPr>
            <p:ph type="title"/>
          </p:nvPr>
        </p:nvSpPr>
        <p:spPr>
          <a:xfrm>
            <a:off x="838200" y="588554"/>
            <a:ext cx="10515600" cy="637198"/>
          </a:xfrm>
        </p:spPr>
        <p:txBody>
          <a:bodyPr>
            <a:noAutofit/>
          </a:bodyPr>
          <a:lstStyle/>
          <a:p>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Cruzando</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el mar (14:10-31)</a:t>
            </a:r>
          </a:p>
        </p:txBody>
      </p:sp>
      <p:sp>
        <p:nvSpPr>
          <p:cNvPr id="6" name="Content Placeholder 5">
            <a:extLst>
              <a:ext uri="{FF2B5EF4-FFF2-40B4-BE49-F238E27FC236}">
                <a16:creationId xmlns:a16="http://schemas.microsoft.com/office/drawing/2014/main" id="{1042B922-4194-41E2-A3E9-CD0659292BC8}"/>
              </a:ext>
            </a:extLst>
          </p:cNvPr>
          <p:cNvSpPr>
            <a:spLocks noGrp="1"/>
          </p:cNvSpPr>
          <p:nvPr>
            <p:ph idx="1"/>
          </p:nvPr>
        </p:nvSpPr>
        <p:spPr>
          <a:xfrm>
            <a:off x="838200" y="1671338"/>
            <a:ext cx="10797540" cy="4798677"/>
          </a:xfrm>
        </p:spPr>
        <p:txBody>
          <a:bodyPr>
            <a:normAutofit fontScale="92500"/>
          </a:bodyPr>
          <a:lstStyle/>
          <a:p>
            <a:pPr marL="0" indent="0">
              <a:buNone/>
            </a:pPr>
            <a:r>
              <a:rPr lang="es-419" sz="2800" b="1" dirty="0">
                <a:solidFill>
                  <a:srgbClr val="002060"/>
                </a:solidFill>
                <a:latin typeface="Comic Sans MS" panose="030F0702030302020204" pitchFamily="66" charset="0"/>
              </a:rPr>
              <a:t>Temerosos del cuerpo de carros egipcios, los israelitas ahora responden a la primera de muchas crisis en las que desafían a Moisés y expresan su deseo de regresar a Egipto</a:t>
            </a:r>
            <a:r>
              <a:rPr lang="en-US" sz="2800" b="1" dirty="0">
                <a:solidFill>
                  <a:srgbClr val="002060"/>
                </a:solidFill>
                <a:latin typeface="Comic Sans MS" panose="030F0702030302020204" pitchFamily="66" charset="0"/>
              </a:rPr>
              <a:t>.</a:t>
            </a:r>
          </a:p>
          <a:p>
            <a:r>
              <a:rPr lang="es-419" sz="2400" i="1" dirty="0">
                <a:latin typeface="Comic Sans MS" panose="030F0702030302020204" pitchFamily="66" charset="0"/>
              </a:rPr>
              <a:t>Sin embargo, Yahvé le ordenó a Moisés que levantara su vara sobre el mar, y cuando lo hizo, la columna de nube se trasladó y se convirtió en una retaguardia.</a:t>
            </a:r>
          </a:p>
          <a:p>
            <a:r>
              <a:rPr lang="es-419" sz="2400" i="1" dirty="0">
                <a:latin typeface="Comic Sans MS" panose="030F0702030302020204" pitchFamily="66" charset="0"/>
              </a:rPr>
              <a:t>Moisés extendió su vara sobre el mar, un fuerte viento hizo retroceder el mar, dividiéndolo, y el israelita atravesó el mar en seco, seguido de los aurigas egipcias.</a:t>
            </a:r>
          </a:p>
          <a:p>
            <a:r>
              <a:rPr lang="es-419" sz="2400" i="1" dirty="0">
                <a:latin typeface="Comic Sans MS" panose="030F0702030302020204" pitchFamily="66" charset="0"/>
              </a:rPr>
              <a:t>En el otro lado, Moisés una vez más levantó su vara y las aguas del mar convergieron, ahogando el cuerpo de carros egipcios.</a:t>
            </a:r>
            <a:endParaRPr lang="en-US" sz="2400" i="1" dirty="0">
              <a:latin typeface="Comic Sans MS" panose="030F0702030302020204" pitchFamily="66" charset="0"/>
            </a:endParaRPr>
          </a:p>
        </p:txBody>
      </p:sp>
      <p:sp>
        <p:nvSpPr>
          <p:cNvPr id="5" name="Slide Number Placeholder 4">
            <a:extLst>
              <a:ext uri="{FF2B5EF4-FFF2-40B4-BE49-F238E27FC236}">
                <a16:creationId xmlns:a16="http://schemas.microsoft.com/office/drawing/2014/main" id="{9B46CA6E-1706-4383-86DF-AA5A0E362376}"/>
              </a:ext>
            </a:extLst>
          </p:cNvPr>
          <p:cNvSpPr>
            <a:spLocks noGrp="1"/>
          </p:cNvSpPr>
          <p:nvPr>
            <p:ph type="sldNum" sz="quarter" idx="12"/>
          </p:nvPr>
        </p:nvSpPr>
        <p:spPr>
          <a:xfrm>
            <a:off x="10991850" y="6269446"/>
            <a:ext cx="877030" cy="452029"/>
          </a:xfrm>
        </p:spPr>
        <p:txBody>
          <a:bodyPr/>
          <a:lstStyle/>
          <a:p>
            <a:pPr>
              <a:defRPr/>
            </a:pPr>
            <a:fld id="{6BCE622C-DAE1-4578-8E74-28861332DA17}" type="slidenum">
              <a:rPr lang="en-US" altLang="en-US" smtClean="0"/>
              <a:pPr>
                <a:defRPr/>
              </a:pPr>
              <a:t>73</a:t>
            </a:fld>
            <a:endParaRPr lang="en-US" altLang="en-US" dirty="0"/>
          </a:p>
        </p:txBody>
      </p:sp>
    </p:spTree>
    <p:extLst>
      <p:ext uri="{BB962C8B-B14F-4D97-AF65-F5344CB8AC3E}">
        <p14:creationId xmlns:p14="http://schemas.microsoft.com/office/powerpoint/2010/main" val="413917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797263-7221-4836-9726-F65493FCA94F}"/>
              </a:ext>
            </a:extLst>
          </p:cNvPr>
          <p:cNvSpPr>
            <a:spLocks noGrp="1"/>
          </p:cNvSpPr>
          <p:nvPr>
            <p:ph type="title"/>
          </p:nvPr>
        </p:nvSpPr>
        <p:spPr>
          <a:xfrm>
            <a:off x="274320" y="277814"/>
            <a:ext cx="3939540" cy="920112"/>
          </a:xfrm>
        </p:spPr>
        <p:txBody>
          <a:bodyPr/>
          <a:lstStyle/>
          <a:p>
            <a:r>
              <a:rPr lang="en-US" dirty="0" err="1">
                <a:solidFill>
                  <a:srgbClr val="C00000"/>
                </a:solidFill>
                <a:effectLst>
                  <a:outerShdw blurRad="38100" dist="38100" dir="2700000" algn="tl">
                    <a:srgbClr val="000000">
                      <a:alpha val="43137"/>
                    </a:srgbClr>
                  </a:outerShdw>
                </a:effectLst>
              </a:rPr>
              <a:t>Carroza</a:t>
            </a:r>
            <a:r>
              <a:rPr lang="en-US" dirty="0">
                <a:solidFill>
                  <a:srgbClr val="C00000"/>
                </a:solidFill>
                <a:effectLst>
                  <a:outerShdw blurRad="38100" dist="38100" dir="2700000" algn="tl">
                    <a:srgbClr val="000000">
                      <a:alpha val="43137"/>
                    </a:srgbClr>
                  </a:outerShdw>
                </a:effectLst>
              </a:rPr>
              <a:t> </a:t>
            </a:r>
            <a:r>
              <a:rPr lang="en-US" dirty="0" err="1">
                <a:solidFill>
                  <a:srgbClr val="C00000"/>
                </a:solidFill>
                <a:effectLst>
                  <a:outerShdw blurRad="38100" dist="38100" dir="2700000" algn="tl">
                    <a:srgbClr val="000000">
                      <a:alpha val="43137"/>
                    </a:srgbClr>
                  </a:outerShdw>
                </a:effectLst>
              </a:rPr>
              <a:t>egipcia</a:t>
            </a:r>
            <a:endParaRPr lang="en-US" dirty="0">
              <a:solidFill>
                <a:srgbClr val="C00000"/>
              </a:solidFill>
              <a:effectLst>
                <a:outerShdw blurRad="38100" dist="38100" dir="2700000" algn="tl">
                  <a:srgbClr val="000000">
                    <a:alpha val="43137"/>
                  </a:srgbClr>
                </a:outerShdw>
              </a:effectLst>
            </a:endParaRPr>
          </a:p>
        </p:txBody>
      </p:sp>
      <p:sp>
        <p:nvSpPr>
          <p:cNvPr id="6" name="Text Placeholder 5">
            <a:extLst>
              <a:ext uri="{FF2B5EF4-FFF2-40B4-BE49-F238E27FC236}">
                <a16:creationId xmlns:a16="http://schemas.microsoft.com/office/drawing/2014/main" id="{E7514711-68D4-4803-B66C-8D0EA9E34F18}"/>
              </a:ext>
            </a:extLst>
          </p:cNvPr>
          <p:cNvSpPr>
            <a:spLocks noGrp="1"/>
          </p:cNvSpPr>
          <p:nvPr>
            <p:ph type="body" sz="half" idx="1"/>
          </p:nvPr>
        </p:nvSpPr>
        <p:spPr>
          <a:xfrm>
            <a:off x="274320" y="1197926"/>
            <a:ext cx="3939540" cy="5158423"/>
          </a:xfrm>
        </p:spPr>
        <p:txBody>
          <a:bodyPr>
            <a:normAutofit fontScale="92500" lnSpcReduction="20000"/>
          </a:bodyPr>
          <a:lstStyle/>
          <a:p>
            <a:pPr marL="0" indent="0">
              <a:buNone/>
            </a:pPr>
            <a:r>
              <a:rPr lang="es-419" sz="2800" b="1" dirty="0">
                <a:solidFill>
                  <a:srgbClr val="FF0000"/>
                </a:solidFill>
                <a:effectLst>
                  <a:outerShdw blurRad="38100" dist="38100" dir="2700000" algn="tl">
                    <a:srgbClr val="000000">
                      <a:alpha val="43137"/>
                    </a:srgbClr>
                  </a:outerShdw>
                </a:effectLst>
              </a:rPr>
              <a:t>La carroza se introdujo por primera vez en el ejército egipcio durante el período </a:t>
            </a:r>
            <a:r>
              <a:rPr lang="es-419" sz="2800" b="1" dirty="0" err="1">
                <a:solidFill>
                  <a:srgbClr val="FF0000"/>
                </a:solidFill>
                <a:effectLst>
                  <a:outerShdw blurRad="38100" dist="38100" dir="2700000" algn="tl">
                    <a:srgbClr val="000000">
                      <a:alpha val="43137"/>
                    </a:srgbClr>
                  </a:outerShdw>
                </a:effectLst>
              </a:rPr>
              <a:t>Hyksos</a:t>
            </a:r>
            <a:r>
              <a:rPr lang="en-US" sz="2800" b="1" dirty="0">
                <a:solidFill>
                  <a:srgbClr val="FF0000"/>
                </a:solidFill>
                <a:effectLst>
                  <a:outerShdw blurRad="38100" dist="38100" dir="2700000" algn="tl">
                    <a:srgbClr val="000000">
                      <a:alpha val="43137"/>
                    </a:srgbClr>
                  </a:outerShdw>
                </a:effectLst>
              </a:rPr>
              <a:t>.</a:t>
            </a:r>
          </a:p>
          <a:p>
            <a:r>
              <a:rPr lang="es-419" sz="2400" i="1" dirty="0"/>
              <a:t>Se desarrollaron gradualmente de un modo de transporte a un formidable implemento de guerra con velocidad y movilidad incomparables para los soldados de infantería.</a:t>
            </a:r>
          </a:p>
          <a:p>
            <a:r>
              <a:rPr lang="es-419" sz="2400" i="1" dirty="0"/>
              <a:t>Los carros egipcios de la época eran generalmente tirados por dos caballos.</a:t>
            </a:r>
            <a:endParaRPr lang="en-US" sz="2800" dirty="0"/>
          </a:p>
        </p:txBody>
      </p:sp>
      <p:pic>
        <p:nvPicPr>
          <p:cNvPr id="9" name="Content Placeholder 8">
            <a:extLst>
              <a:ext uri="{FF2B5EF4-FFF2-40B4-BE49-F238E27FC236}">
                <a16:creationId xmlns:a16="http://schemas.microsoft.com/office/drawing/2014/main" id="{A8391383-7ED1-4F1B-9941-CC382AC336A5}"/>
              </a:ext>
            </a:extLst>
          </p:cNvPr>
          <p:cNvPicPr>
            <a:picLocks noGrp="1" noChangeAspect="1"/>
          </p:cNvPicPr>
          <p:nvPr>
            <p:ph sz="half" idx="2"/>
          </p:nvPr>
        </p:nvPicPr>
        <p:blipFill>
          <a:blip r:embed="rId2"/>
          <a:stretch>
            <a:fillRect/>
          </a:stretch>
        </p:blipFill>
        <p:spPr>
          <a:xfrm>
            <a:off x="4411980" y="800099"/>
            <a:ext cx="7780020" cy="5119253"/>
          </a:xfrm>
        </p:spPr>
      </p:pic>
      <p:sp>
        <p:nvSpPr>
          <p:cNvPr id="4" name="Slide Number Placeholder 3">
            <a:extLst>
              <a:ext uri="{FF2B5EF4-FFF2-40B4-BE49-F238E27FC236}">
                <a16:creationId xmlns:a16="http://schemas.microsoft.com/office/drawing/2014/main" id="{4AA7FD3C-3E29-40A4-80EF-8F23671130CB}"/>
              </a:ext>
            </a:extLst>
          </p:cNvPr>
          <p:cNvSpPr>
            <a:spLocks noGrp="1"/>
          </p:cNvSpPr>
          <p:nvPr>
            <p:ph type="sldNum" sz="quarter" idx="12"/>
          </p:nvPr>
        </p:nvSpPr>
        <p:spPr>
          <a:xfrm>
            <a:off x="11018520" y="6356350"/>
            <a:ext cx="850360" cy="365126"/>
          </a:xfrm>
        </p:spPr>
        <p:txBody>
          <a:bodyPr/>
          <a:lstStyle/>
          <a:p>
            <a:fld id="{45C00377-489B-40EC-B059-26BDDD2E89B9}" type="slidenum">
              <a:rPr lang="en-US" smtClean="0"/>
              <a:pPr/>
              <a:t>74</a:t>
            </a:fld>
            <a:endParaRPr lang="en-US" dirty="0"/>
          </a:p>
        </p:txBody>
      </p:sp>
      <p:sp>
        <p:nvSpPr>
          <p:cNvPr id="10" name="TextBox 9">
            <a:extLst>
              <a:ext uri="{FF2B5EF4-FFF2-40B4-BE49-F238E27FC236}">
                <a16:creationId xmlns:a16="http://schemas.microsoft.com/office/drawing/2014/main" id="{C7C009F7-2D49-454E-87E0-32DE7FE2A189}"/>
              </a:ext>
            </a:extLst>
          </p:cNvPr>
          <p:cNvSpPr txBox="1"/>
          <p:nvPr/>
        </p:nvSpPr>
        <p:spPr>
          <a:xfrm>
            <a:off x="5532120" y="5989320"/>
            <a:ext cx="5486400" cy="707886"/>
          </a:xfrm>
          <a:prstGeom prst="rect">
            <a:avLst/>
          </a:prstGeom>
          <a:noFill/>
        </p:spPr>
        <p:txBody>
          <a:bodyPr wrap="square" rtlCol="0">
            <a:spAutoFit/>
          </a:bodyPr>
          <a:lstStyle/>
          <a:p>
            <a:pPr algn="ctr"/>
            <a:r>
              <a:rPr lang="es-419" sz="2000" b="1" dirty="0"/>
              <a:t>Alivio de la pared de Abu Simbel de Ramsés II en su carro en la batalla de </a:t>
            </a:r>
            <a:r>
              <a:rPr lang="es-419" sz="2000" b="1" dirty="0" err="1"/>
              <a:t>Kadesh</a:t>
            </a:r>
            <a:endParaRPr lang="en-US" sz="2000" b="1" dirty="0"/>
          </a:p>
        </p:txBody>
      </p:sp>
    </p:spTree>
    <p:extLst>
      <p:ext uri="{BB962C8B-B14F-4D97-AF65-F5344CB8AC3E}">
        <p14:creationId xmlns:p14="http://schemas.microsoft.com/office/powerpoint/2010/main" val="222990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69F224-1679-4EDD-BB1E-25CFA4CAFEAD}"/>
              </a:ext>
            </a:extLst>
          </p:cNvPr>
          <p:cNvSpPr>
            <a:spLocks noGrp="1"/>
          </p:cNvSpPr>
          <p:nvPr>
            <p:ph type="title"/>
          </p:nvPr>
        </p:nvSpPr>
        <p:spPr>
          <a:xfrm>
            <a:off x="1320800" y="616905"/>
            <a:ext cx="4922520" cy="1002346"/>
          </a:xfrm>
        </p:spPr>
        <p:txBody>
          <a:bodyPr/>
          <a:lstStyle/>
          <a:p>
            <a:r>
              <a:rPr lang="en-US" dirty="0" err="1">
                <a:solidFill>
                  <a:srgbClr val="C00000"/>
                </a:solidFill>
                <a:effectLst>
                  <a:outerShdw blurRad="38100" dist="38100" dir="2700000" algn="tl">
                    <a:srgbClr val="000000">
                      <a:alpha val="43137"/>
                    </a:srgbClr>
                  </a:outerShdw>
                </a:effectLst>
              </a:rPr>
              <a:t>Momia</a:t>
            </a:r>
            <a:r>
              <a:rPr lang="en-US" dirty="0">
                <a:solidFill>
                  <a:srgbClr val="C00000"/>
                </a:solidFill>
                <a:effectLst>
                  <a:outerShdw blurRad="38100" dist="38100" dir="2700000" algn="tl">
                    <a:srgbClr val="000000">
                      <a:alpha val="43137"/>
                    </a:srgbClr>
                  </a:outerShdw>
                </a:effectLst>
              </a:rPr>
              <a:t> de </a:t>
            </a:r>
            <a:r>
              <a:rPr lang="en-US" dirty="0" err="1">
                <a:solidFill>
                  <a:srgbClr val="C00000"/>
                </a:solidFill>
                <a:effectLst>
                  <a:outerShdw blurRad="38100" dist="38100" dir="2700000" algn="tl">
                    <a:srgbClr val="000000">
                      <a:alpha val="43137"/>
                    </a:srgbClr>
                  </a:outerShdw>
                </a:effectLst>
              </a:rPr>
              <a:t>Ramsés</a:t>
            </a:r>
            <a:r>
              <a:rPr lang="en-US" dirty="0">
                <a:solidFill>
                  <a:srgbClr val="C00000"/>
                </a:solidFill>
                <a:effectLst>
                  <a:outerShdw blurRad="38100" dist="38100" dir="2700000" algn="tl">
                    <a:srgbClr val="000000">
                      <a:alpha val="43137"/>
                    </a:srgbClr>
                  </a:outerShdw>
                </a:effectLst>
              </a:rPr>
              <a:t> II</a:t>
            </a:r>
          </a:p>
        </p:txBody>
      </p:sp>
      <p:pic>
        <p:nvPicPr>
          <p:cNvPr id="10" name="Content Placeholder 9">
            <a:extLst>
              <a:ext uri="{FF2B5EF4-FFF2-40B4-BE49-F238E27FC236}">
                <a16:creationId xmlns:a16="http://schemas.microsoft.com/office/drawing/2014/main" id="{96F7C933-B8A8-499E-804D-E60D45A6D040}"/>
              </a:ext>
            </a:extLst>
          </p:cNvPr>
          <p:cNvPicPr>
            <a:picLocks noGrp="1" noChangeAspect="1"/>
          </p:cNvPicPr>
          <p:nvPr>
            <p:ph sz="half" idx="1"/>
          </p:nvPr>
        </p:nvPicPr>
        <p:blipFill>
          <a:blip r:embed="rId2"/>
          <a:stretch>
            <a:fillRect/>
          </a:stretch>
        </p:blipFill>
        <p:spPr>
          <a:xfrm rot="16200000">
            <a:off x="1134461" y="484790"/>
            <a:ext cx="4587984" cy="6856906"/>
          </a:xfrm>
        </p:spPr>
      </p:pic>
      <p:sp>
        <p:nvSpPr>
          <p:cNvPr id="8" name="Text Placeholder 7">
            <a:extLst>
              <a:ext uri="{FF2B5EF4-FFF2-40B4-BE49-F238E27FC236}">
                <a16:creationId xmlns:a16="http://schemas.microsoft.com/office/drawing/2014/main" id="{4E0840A3-6A4C-4139-BD23-F8A68D0CCF87}"/>
              </a:ext>
            </a:extLst>
          </p:cNvPr>
          <p:cNvSpPr>
            <a:spLocks noGrp="1"/>
          </p:cNvSpPr>
          <p:nvPr>
            <p:ph type="body" sz="half" idx="2"/>
          </p:nvPr>
        </p:nvSpPr>
        <p:spPr>
          <a:xfrm>
            <a:off x="7124700" y="616905"/>
            <a:ext cx="4922520" cy="6219825"/>
          </a:xfrm>
        </p:spPr>
        <p:txBody>
          <a:bodyPr>
            <a:normAutofit/>
          </a:bodyPr>
          <a:lstStyle/>
          <a:p>
            <a:pPr marL="0" indent="0">
              <a:buNone/>
            </a:pPr>
            <a:r>
              <a:rPr lang="es-419" sz="2800" b="1" dirty="0">
                <a:solidFill>
                  <a:srgbClr val="FF0000"/>
                </a:solidFill>
                <a:effectLst>
                  <a:outerShdw blurRad="38100" dist="38100" dir="2700000" algn="tl">
                    <a:srgbClr val="000000">
                      <a:alpha val="43137"/>
                    </a:srgbClr>
                  </a:outerShdw>
                </a:effectLst>
              </a:rPr>
              <a:t>Mientras se debate la identidad del faraón egipcio del éxodo, la opinión mayoritaria permanece con Ramsés II, considerado por muchos historiadores como el faraón más poderoso de la historia</a:t>
            </a:r>
            <a:r>
              <a:rPr lang="en-US" sz="2800" b="1" dirty="0">
                <a:solidFill>
                  <a:srgbClr val="FF0000"/>
                </a:solidFill>
                <a:effectLst>
                  <a:outerShdw blurRad="38100" dist="38100" dir="2700000" algn="tl">
                    <a:srgbClr val="000000">
                      <a:alpha val="43137"/>
                    </a:srgbClr>
                  </a:outerShdw>
                </a:effectLst>
              </a:rPr>
              <a:t>.</a:t>
            </a:r>
          </a:p>
          <a:p>
            <a:r>
              <a:rPr lang="es-419" sz="2400" i="1" dirty="0"/>
              <a:t>Fue nombrado príncipe regente por su padre, </a:t>
            </a:r>
            <a:r>
              <a:rPr lang="es-419" sz="2400" i="1" dirty="0" err="1"/>
              <a:t>Seti</a:t>
            </a:r>
            <a:r>
              <a:rPr lang="es-419" sz="2400" i="1" dirty="0"/>
              <a:t> I, a la edad de 14 años.</a:t>
            </a:r>
          </a:p>
          <a:p>
            <a:r>
              <a:rPr lang="es-419" sz="2400" i="1" dirty="0"/>
              <a:t>Vivió hasta los 90 años y su momia fue descubierta en 1881.</a:t>
            </a:r>
            <a:endParaRPr lang="en-US" sz="2400" i="1" dirty="0"/>
          </a:p>
        </p:txBody>
      </p:sp>
      <p:sp>
        <p:nvSpPr>
          <p:cNvPr id="5" name="Slide Number Placeholder 4">
            <a:extLst>
              <a:ext uri="{FF2B5EF4-FFF2-40B4-BE49-F238E27FC236}">
                <a16:creationId xmlns:a16="http://schemas.microsoft.com/office/drawing/2014/main" id="{A8675954-BB93-40A7-BF77-A86DE21B1797}"/>
              </a:ext>
            </a:extLst>
          </p:cNvPr>
          <p:cNvSpPr>
            <a:spLocks noGrp="1"/>
          </p:cNvSpPr>
          <p:nvPr>
            <p:ph type="sldNum" sz="quarter" idx="12"/>
          </p:nvPr>
        </p:nvSpPr>
        <p:spPr>
          <a:xfrm>
            <a:off x="11120120" y="6356350"/>
            <a:ext cx="748760" cy="365125"/>
          </a:xfrm>
        </p:spPr>
        <p:txBody>
          <a:bodyPr/>
          <a:lstStyle/>
          <a:p>
            <a:pPr>
              <a:defRPr/>
            </a:pPr>
            <a:fld id="{1F4A342F-E6A5-4E07-A4EE-6D960D562992}" type="slidenum">
              <a:rPr lang="en-US" altLang="en-US" smtClean="0"/>
              <a:pPr>
                <a:defRPr/>
              </a:pPr>
              <a:t>75</a:t>
            </a:fld>
            <a:endParaRPr lang="en-US" altLang="en-US" dirty="0"/>
          </a:p>
        </p:txBody>
      </p:sp>
      <p:sp>
        <p:nvSpPr>
          <p:cNvPr id="2" name="TextBox 1">
            <a:extLst>
              <a:ext uri="{FF2B5EF4-FFF2-40B4-BE49-F238E27FC236}">
                <a16:creationId xmlns:a16="http://schemas.microsoft.com/office/drawing/2014/main" id="{4DBE3BEE-BF68-405F-8B98-2C63512AA9F8}"/>
              </a:ext>
            </a:extLst>
          </p:cNvPr>
          <p:cNvSpPr txBox="1"/>
          <p:nvPr/>
        </p:nvSpPr>
        <p:spPr>
          <a:xfrm>
            <a:off x="1758462" y="6356350"/>
            <a:ext cx="3587261" cy="400110"/>
          </a:xfrm>
          <a:prstGeom prst="rect">
            <a:avLst/>
          </a:prstGeom>
          <a:noFill/>
        </p:spPr>
        <p:txBody>
          <a:bodyPr wrap="square" rtlCol="0">
            <a:spAutoFit/>
          </a:bodyPr>
          <a:lstStyle/>
          <a:p>
            <a:pPr algn="ctr"/>
            <a:r>
              <a:rPr lang="en-US" sz="2000" b="1" dirty="0"/>
              <a:t>Museo del Cairo</a:t>
            </a:r>
          </a:p>
        </p:txBody>
      </p:sp>
    </p:spTree>
    <p:extLst>
      <p:ext uri="{BB962C8B-B14F-4D97-AF65-F5344CB8AC3E}">
        <p14:creationId xmlns:p14="http://schemas.microsoft.com/office/powerpoint/2010/main" val="319709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E43F8-3C30-4AC5-B9E4-2751568B7320}"/>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La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Canción</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del Mar (15:1-21)</a:t>
            </a:r>
          </a:p>
        </p:txBody>
      </p:sp>
      <p:sp>
        <p:nvSpPr>
          <p:cNvPr id="6" name="Content Placeholder 5">
            <a:extLst>
              <a:ext uri="{FF2B5EF4-FFF2-40B4-BE49-F238E27FC236}">
                <a16:creationId xmlns:a16="http://schemas.microsoft.com/office/drawing/2014/main" id="{BCDC7BE1-3254-4B9D-8269-B2F42FA410BF}"/>
              </a:ext>
            </a:extLst>
          </p:cNvPr>
          <p:cNvSpPr>
            <a:spLocks noGrp="1"/>
          </p:cNvSpPr>
          <p:nvPr>
            <p:ph idx="1"/>
          </p:nvPr>
        </p:nvSpPr>
        <p:spPr>
          <a:xfrm>
            <a:off x="838200" y="1463040"/>
            <a:ext cx="11030680" cy="5258435"/>
          </a:xfrm>
        </p:spPr>
        <p:txBody>
          <a:bodyPr>
            <a:normAutofit/>
          </a:bodyPr>
          <a:lstStyle/>
          <a:p>
            <a:pPr marL="0" indent="0">
              <a:buNone/>
            </a:pPr>
            <a:r>
              <a:rPr lang="es-419" sz="2800" b="1" dirty="0">
                <a:solidFill>
                  <a:srgbClr val="002060"/>
                </a:solidFill>
                <a:latin typeface="Comic Sans MS" panose="030F0702030302020204" pitchFamily="66" charset="0"/>
              </a:rPr>
              <a:t>Este himno de la victoria, cantado por Moisés, es posiblemente una de las partes más antiguas de la Biblia hebrea (basada en el hebreo arcaico)</a:t>
            </a:r>
            <a:r>
              <a:rPr lang="en-US" sz="2800" b="1" dirty="0">
                <a:solidFill>
                  <a:srgbClr val="002060"/>
                </a:solidFill>
                <a:latin typeface="Comic Sans MS" panose="030F0702030302020204" pitchFamily="66" charset="0"/>
              </a:rPr>
              <a:t>.</a:t>
            </a:r>
          </a:p>
          <a:p>
            <a:r>
              <a:rPr lang="es-419" sz="2400" i="1" dirty="0">
                <a:latin typeface="Comic Sans MS" panose="030F0702030302020204" pitchFamily="66" charset="0"/>
              </a:rPr>
              <a:t>El himno se divide en cuatro partes </a:t>
            </a:r>
            <a:r>
              <a:rPr lang="en-US" sz="2400" i="1" dirty="0">
                <a:latin typeface="Comic Sans MS" panose="030F0702030302020204" pitchFamily="66" charset="0"/>
              </a:rPr>
              <a:t>:</a:t>
            </a:r>
          </a:p>
          <a:p>
            <a:pPr lvl="1"/>
            <a:r>
              <a:rPr lang="es-419" sz="2000" b="1" dirty="0">
                <a:latin typeface="Comic Sans MS" panose="030F0702030302020204" pitchFamily="66" charset="0"/>
              </a:rPr>
              <a:t>Doxología, en la que se describe a Yahvé como un "Hombre de guerra" (15: 1-3)</a:t>
            </a:r>
          </a:p>
          <a:p>
            <a:pPr lvl="1"/>
            <a:r>
              <a:rPr lang="es-419" sz="2000" b="1" dirty="0">
                <a:latin typeface="Comic Sans MS" panose="030F0702030302020204" pitchFamily="66" charset="0"/>
              </a:rPr>
              <a:t>Alabanza a la justicia de Yahvé al derrocar a los egipcios (15: 4-12)</a:t>
            </a:r>
          </a:p>
          <a:p>
            <a:pPr lvl="1"/>
            <a:r>
              <a:rPr lang="es-419" sz="2000" b="1" dirty="0">
                <a:latin typeface="Comic Sans MS" panose="030F0702030302020204" pitchFamily="66" charset="0"/>
              </a:rPr>
              <a:t>Declaración del amor </a:t>
            </a:r>
            <a:r>
              <a:rPr lang="es-419" sz="2000" b="1">
                <a:latin typeface="Comic Sans MS" panose="030F0702030302020204" pitchFamily="66" charset="0"/>
              </a:rPr>
              <a:t>de Yahvé </a:t>
            </a:r>
            <a:r>
              <a:rPr lang="es-419" sz="2000" b="1" dirty="0">
                <a:latin typeface="Comic Sans MS" panose="030F0702030302020204" pitchFamily="66" charset="0"/>
              </a:rPr>
              <a:t>al establecer a Israel como nación (15:13)</a:t>
            </a:r>
          </a:p>
          <a:p>
            <a:pPr lvl="1"/>
            <a:r>
              <a:rPr lang="es-419" sz="2000" b="1" dirty="0">
                <a:latin typeface="Comic Sans MS" panose="030F0702030302020204" pitchFamily="66" charset="0"/>
              </a:rPr>
              <a:t>Triunfo del reino de Dios, anticipando la llegada de los israelitas a Canaán y la eventual construcción del templo (15: 14-18)</a:t>
            </a:r>
          </a:p>
          <a:p>
            <a:pPr lvl="1"/>
            <a:r>
              <a:rPr lang="es-419" sz="2400" i="1" dirty="0">
                <a:latin typeface="Comic Sans MS" panose="030F0702030302020204" pitchFamily="66" charset="0"/>
              </a:rPr>
              <a:t>Otra versión de la canción corta de Miriam (15:21) se descubrió en los Rollos del Mar Muerto (4Q365).</a:t>
            </a:r>
            <a:endParaRPr lang="en-US" sz="2400" i="1" dirty="0">
              <a:latin typeface="Comic Sans MS" panose="030F0702030302020204" pitchFamily="66" charset="0"/>
            </a:endParaRPr>
          </a:p>
        </p:txBody>
      </p:sp>
      <p:sp>
        <p:nvSpPr>
          <p:cNvPr id="5" name="Slide Number Placeholder 4">
            <a:extLst>
              <a:ext uri="{FF2B5EF4-FFF2-40B4-BE49-F238E27FC236}">
                <a16:creationId xmlns:a16="http://schemas.microsoft.com/office/drawing/2014/main" id="{D4A42696-FE0E-4021-BB99-68E5B0F2C9C5}"/>
              </a:ext>
            </a:extLst>
          </p:cNvPr>
          <p:cNvSpPr>
            <a:spLocks noGrp="1"/>
          </p:cNvSpPr>
          <p:nvPr>
            <p:ph type="sldNum" sz="quarter" idx="12"/>
          </p:nvPr>
        </p:nvSpPr>
        <p:spPr>
          <a:xfrm>
            <a:off x="11132820" y="6429466"/>
            <a:ext cx="73606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A342F-E6A5-4E07-A4EE-6D960D562992}"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89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 calcmode="lin" valueType="num">
                                      <p:cBhvr additive="base">
                                        <p:cTn id="20"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 calcmode="lin" valueType="num">
                                      <p:cBhvr additive="base">
                                        <p:cTn id="26"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 calcmode="lin" valueType="num">
                                      <p:cBhvr additive="base">
                                        <p:cTn id="32"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 calcmode="lin" valueType="num">
                                      <p:cBhvr additive="base">
                                        <p:cTn id="38"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0BC169D1-A7AF-44B4-AF86-155EAF155A0D}"/>
              </a:ext>
            </a:extLst>
          </p:cNvPr>
          <p:cNvSpPr>
            <a:spLocks noGrp="1" noChangeArrowheads="1"/>
          </p:cNvSpPr>
          <p:nvPr>
            <p:ph type="ctrTitle"/>
          </p:nvPr>
        </p:nvSpPr>
        <p:spPr>
          <a:xfrm>
            <a:off x="2697480" y="2628900"/>
            <a:ext cx="8735502" cy="2849880"/>
          </a:xfrm>
        </p:spPr>
        <p:txBody>
          <a:bodyPr/>
          <a:lstStyle/>
          <a:p>
            <a:pPr algn="r">
              <a:defRPr/>
            </a:pPr>
            <a:br>
              <a:rPr lang="en-US" altLang="en-US" sz="9600" dirty="0">
                <a:latin typeface="Mistral" panose="03090702030407020403" pitchFamily="66" charset="0"/>
              </a:rPr>
            </a:br>
            <a:r>
              <a:rPr lang="en-US" altLang="en-US" sz="9600" dirty="0" err="1">
                <a:latin typeface="Mistral" panose="03090702030407020403" pitchFamily="66" charset="0"/>
              </a:rPr>
              <a:t>Viaje</a:t>
            </a:r>
            <a:r>
              <a:rPr lang="en-US" altLang="en-US" sz="9600" dirty="0">
                <a:latin typeface="Mistral" panose="03090702030407020403" pitchFamily="66" charset="0"/>
              </a:rPr>
              <a:t> al </a:t>
            </a:r>
            <a:r>
              <a:rPr lang="en-US" altLang="en-US" sz="9600" dirty="0" err="1">
                <a:latin typeface="Mistral" panose="03090702030407020403" pitchFamily="66" charset="0"/>
              </a:rPr>
              <a:t>Sinaí</a:t>
            </a:r>
            <a:endParaRPr lang="en-US" altLang="en-US" sz="9600" dirty="0">
              <a:latin typeface="Mistral" panose="03090702030407020403" pitchFamily="66" charset="0"/>
            </a:endParaRPr>
          </a:p>
        </p:txBody>
      </p:sp>
    </p:spTree>
    <p:extLst>
      <p:ext uri="{BB962C8B-B14F-4D97-AF65-F5344CB8AC3E}">
        <p14:creationId xmlns:p14="http://schemas.microsoft.com/office/powerpoint/2010/main" val="532470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ESN02">
            <a:extLst>
              <a:ext uri="{FF2B5EF4-FFF2-40B4-BE49-F238E27FC236}">
                <a16:creationId xmlns:a16="http://schemas.microsoft.com/office/drawing/2014/main" id="{01F7067D-16DB-40B0-91AD-138AE264C08D}"/>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4251960" y="0"/>
            <a:ext cx="7940040" cy="6858465"/>
          </a:xfrm>
        </p:spPr>
      </p:pic>
      <p:sp>
        <p:nvSpPr>
          <p:cNvPr id="2" name="Slide Number Placeholder 1">
            <a:extLst>
              <a:ext uri="{FF2B5EF4-FFF2-40B4-BE49-F238E27FC236}">
                <a16:creationId xmlns:a16="http://schemas.microsoft.com/office/drawing/2014/main" id="{867AE3F5-4BF2-4673-870C-B1B41F040522}"/>
              </a:ext>
            </a:extLst>
          </p:cNvPr>
          <p:cNvSpPr>
            <a:spLocks noGrp="1"/>
          </p:cNvSpPr>
          <p:nvPr>
            <p:ph type="sldNum" sz="quarter" idx="12"/>
          </p:nvPr>
        </p:nvSpPr>
        <p:spPr>
          <a:xfrm>
            <a:off x="11291944" y="6137910"/>
            <a:ext cx="621760" cy="41211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2C6D-AD83-4CA9-974E-F29519E93786}"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DF75BE1-B0B9-4A82-870E-1323EE29BB10}"/>
              </a:ext>
            </a:extLst>
          </p:cNvPr>
          <p:cNvSpPr txBox="1"/>
          <p:nvPr/>
        </p:nvSpPr>
        <p:spPr>
          <a:xfrm>
            <a:off x="278296" y="107343"/>
            <a:ext cx="3665784" cy="66171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Ruta</a:t>
            </a: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tradicional</a:t>
            </a:r>
            <a:endParaRPr kumimoji="0" lang="en-US" sz="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La ruta tradicional sigue la costa del Golfo de Suez hacia las montañas del Sinaí</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2400" b="0" i="1" u="none" strike="noStrike" kern="1200" cap="none" spc="0" normalizeH="0" baseline="0" noProof="0" dirty="0">
                <a:ln>
                  <a:noFill/>
                </a:ln>
                <a:solidFill>
                  <a:prstClr val="black"/>
                </a:solidFill>
                <a:effectLst/>
                <a:uLnTx/>
                <a:uFillTx/>
                <a:latin typeface="Calibri" panose="020F0502020204030204"/>
                <a:ea typeface="+mn-ea"/>
                <a:cs typeface="+mn-cs"/>
              </a:rPr>
              <a:t>Ecológicamente, cuenta con las mejores fuentes de agua y la mejor vegetación con pastos de temporada aptos para ovejas y cabras.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2400" b="0" i="1" u="none" strike="noStrike" kern="1200" cap="none" spc="0" normalizeH="0" baseline="0" noProof="0" dirty="0">
                <a:ln>
                  <a:noFill/>
                </a:ln>
                <a:solidFill>
                  <a:prstClr val="black"/>
                </a:solidFill>
                <a:effectLst/>
                <a:uLnTx/>
                <a:uFillTx/>
                <a:latin typeface="Calibri" panose="020F0502020204030204"/>
                <a:ea typeface="+mn-ea"/>
                <a:cs typeface="+mn-cs"/>
              </a:rPr>
              <a:t>Además, la hegemonía egipcia no se extendió al centro sur del Sinaí como con las otras rutas.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additive="base">
                                        <p:cTn id="1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427010" name="Rectangle 2">
            <a:extLst>
              <a:ext uri="{FF2B5EF4-FFF2-40B4-BE49-F238E27FC236}">
                <a16:creationId xmlns:a16="http://schemas.microsoft.com/office/drawing/2014/main" id="{B54DBAD0-09BC-41B9-A694-AE3205743173}"/>
              </a:ext>
            </a:extLst>
          </p:cNvPr>
          <p:cNvSpPr>
            <a:spLocks noGrp="1" noChangeArrowheads="1"/>
          </p:cNvSpPr>
          <p:nvPr>
            <p:ph type="body" sz="half" idx="2"/>
          </p:nvPr>
        </p:nvSpPr>
        <p:spPr>
          <a:xfrm>
            <a:off x="6248400" y="304800"/>
            <a:ext cx="4114800" cy="6324600"/>
          </a:xfrm>
        </p:spPr>
        <p:txBody>
          <a:bodyPr>
            <a:normAutofit fontScale="85000" lnSpcReduction="20000"/>
          </a:bodyPr>
          <a:lstStyle/>
          <a:p>
            <a:pPr>
              <a:buNone/>
              <a:defRPr/>
            </a:pPr>
            <a:r>
              <a:rPr lang="es-419" altLang="en-US" sz="4000" b="1" dirty="0" err="1">
                <a:solidFill>
                  <a:srgbClr val="C00000"/>
                </a:solidFill>
                <a:effectLst>
                  <a:outerShdw blurRad="38100" dist="38100" dir="2700000" algn="tl">
                    <a:srgbClr val="000000">
                      <a:alpha val="43137"/>
                    </a:srgbClr>
                  </a:outerShdw>
                </a:effectLst>
                <a:latin typeface="Agency FB" pitchFamily="2" charset="0"/>
              </a:rPr>
              <a:t>Jebal</a:t>
            </a:r>
            <a:r>
              <a:rPr lang="es-419" altLang="en-US" sz="4000" b="1" dirty="0">
                <a:solidFill>
                  <a:srgbClr val="C00000"/>
                </a:solidFill>
                <a:effectLst>
                  <a:outerShdw blurRad="38100" dist="38100" dir="2700000" algn="tl">
                    <a:srgbClr val="000000">
                      <a:alpha val="43137"/>
                    </a:srgbClr>
                  </a:outerShdw>
                </a:effectLst>
                <a:latin typeface="Agency FB" pitchFamily="2" charset="0"/>
              </a:rPr>
              <a:t> Musa,</a:t>
            </a:r>
          </a:p>
          <a:p>
            <a:pPr>
              <a:buNone/>
              <a:defRPr/>
            </a:pPr>
            <a:r>
              <a:rPr lang="es-419" altLang="en-US" sz="4000" b="1" dirty="0">
                <a:solidFill>
                  <a:srgbClr val="C00000"/>
                </a:solidFill>
                <a:effectLst>
                  <a:outerShdw blurRad="38100" dist="38100" dir="2700000" algn="tl">
                    <a:srgbClr val="000000">
                      <a:alpha val="43137"/>
                    </a:srgbClr>
                  </a:outerShdw>
                </a:effectLst>
                <a:latin typeface="Agency FB" pitchFamily="2" charset="0"/>
              </a:rPr>
              <a:t>el monte Sinaí</a:t>
            </a:r>
          </a:p>
          <a:p>
            <a:pPr>
              <a:buNone/>
              <a:defRPr/>
            </a:pPr>
            <a:r>
              <a:rPr lang="es-419" altLang="en-US" sz="4000" b="1" dirty="0">
                <a:solidFill>
                  <a:srgbClr val="C00000"/>
                </a:solidFill>
                <a:effectLst>
                  <a:outerShdw blurRad="38100" dist="38100" dir="2700000" algn="tl">
                    <a:srgbClr val="000000">
                      <a:alpha val="43137"/>
                    </a:srgbClr>
                  </a:outerShdw>
                </a:effectLst>
                <a:latin typeface="Agency FB" pitchFamily="2" charset="0"/>
              </a:rPr>
              <a:t>tradicional. </a:t>
            </a:r>
          </a:p>
          <a:p>
            <a:pPr>
              <a:defRPr/>
            </a:pPr>
            <a:r>
              <a:rPr lang="es-419" altLang="en-US" sz="2400" i="1" dirty="0">
                <a:latin typeface="Arial Narrow" panose="020B0606020202030204" pitchFamily="34" charset="0"/>
              </a:rPr>
              <a:t>Aunque no hay consenso sobre la ubicación del monte. Sinaí, el sitio que tiene la tradición más antigua se encuentra cerca del fondo de la península del Sinaí.</a:t>
            </a:r>
          </a:p>
          <a:p>
            <a:pPr>
              <a:defRPr/>
            </a:pPr>
            <a:r>
              <a:rPr lang="es-419" altLang="en-US" sz="2400" i="1" dirty="0">
                <a:latin typeface="Arial Narrow" panose="020B0606020202030204" pitchFamily="34" charset="0"/>
              </a:rPr>
              <a:t>El monasterio de Santa Catalina (ortodoxo oriental), que data del siglo IV d. C., se encuentra al pie de la montaña.</a:t>
            </a:r>
          </a:p>
          <a:p>
            <a:pPr>
              <a:defRPr/>
            </a:pPr>
            <a:r>
              <a:rPr lang="es-419" altLang="en-US" sz="2400" i="1" dirty="0">
                <a:latin typeface="Arial Narrow" panose="020B0606020202030204" pitchFamily="34" charset="0"/>
              </a:rPr>
              <a:t>En el "monte de Dios", los israelitas recibirían lo primero de lo que se llamaría "la ley de Moisés".</a:t>
            </a:r>
            <a:endParaRPr lang="en-US" altLang="en-US" sz="2400" i="1" dirty="0">
              <a:latin typeface="Arial Narrow" panose="020B0606020202030204" pitchFamily="34" charset="0"/>
            </a:endParaRPr>
          </a:p>
        </p:txBody>
      </p:sp>
      <p:pic>
        <p:nvPicPr>
          <p:cNvPr id="118787" name="Picture 3" descr="ESN26">
            <a:extLst>
              <a:ext uri="{FF2B5EF4-FFF2-40B4-BE49-F238E27FC236}">
                <a16:creationId xmlns:a16="http://schemas.microsoft.com/office/drawing/2014/main" id="{468FAAE3-7526-486D-A03E-31CB5694693F}"/>
              </a:ext>
            </a:extLst>
          </p:cNvPr>
          <p:cNvPicPr>
            <a:picLocks noGrp="1" noChangeAspect="1" noChangeArrowheads="1"/>
          </p:cNvPicPr>
          <p:nvPr>
            <p:ph sz="half" idx="1"/>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t="-824"/>
          <a:stretch>
            <a:fillRect/>
          </a:stretch>
        </p:blipFill>
        <p:spPr>
          <a:xfrm>
            <a:off x="1524000" y="-59267"/>
            <a:ext cx="4457700" cy="6934200"/>
          </a:xfrm>
        </p:spPr>
      </p:pic>
      <p:sp>
        <p:nvSpPr>
          <p:cNvPr id="2" name="Slide Number Placeholder 1">
            <a:extLst>
              <a:ext uri="{FF2B5EF4-FFF2-40B4-BE49-F238E27FC236}">
                <a16:creationId xmlns:a16="http://schemas.microsoft.com/office/drawing/2014/main" id="{F47A3EA3-6DF6-40E8-936E-86DEE3CDBCDA}"/>
              </a:ext>
            </a:extLst>
          </p:cNvPr>
          <p:cNvSpPr>
            <a:spLocks noGrp="1"/>
          </p:cNvSpPr>
          <p:nvPr>
            <p:ph type="sldNum" sz="quarter" idx="12"/>
          </p:nvPr>
        </p:nvSpPr>
        <p:spPr>
          <a:xfrm>
            <a:off x="11224260" y="6309360"/>
            <a:ext cx="644620" cy="41211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CE622C-DAE1-4578-8E74-28861332DA17}"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27010">
                                            <p:txEl>
                                              <p:pRg st="0" end="0"/>
                                            </p:txEl>
                                          </p:spTgt>
                                        </p:tgtEl>
                                        <p:attrNameLst>
                                          <p:attrName>style.visibility</p:attrName>
                                        </p:attrNameLst>
                                      </p:cBhvr>
                                      <p:to>
                                        <p:strVal val="visible"/>
                                      </p:to>
                                    </p:set>
                                    <p:anim calcmode="lin" valueType="num">
                                      <p:cBhvr additive="base">
                                        <p:cTn id="7" dur="500" fill="hold"/>
                                        <p:tgtEl>
                                          <p:spTgt spid="4270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270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27010">
                                            <p:txEl>
                                              <p:pRg st="1" end="1"/>
                                            </p:txEl>
                                          </p:spTgt>
                                        </p:tgtEl>
                                        <p:attrNameLst>
                                          <p:attrName>style.visibility</p:attrName>
                                        </p:attrNameLst>
                                      </p:cBhvr>
                                      <p:to>
                                        <p:strVal val="visible"/>
                                      </p:to>
                                    </p:set>
                                    <p:anim calcmode="lin" valueType="num">
                                      <p:cBhvr additive="base">
                                        <p:cTn id="13" dur="500" fill="hold"/>
                                        <p:tgtEl>
                                          <p:spTgt spid="4270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70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27010">
                                            <p:txEl>
                                              <p:pRg st="2" end="2"/>
                                            </p:txEl>
                                          </p:spTgt>
                                        </p:tgtEl>
                                        <p:attrNameLst>
                                          <p:attrName>style.visibility</p:attrName>
                                        </p:attrNameLst>
                                      </p:cBhvr>
                                      <p:to>
                                        <p:strVal val="visible"/>
                                      </p:to>
                                    </p:set>
                                    <p:anim calcmode="lin" valueType="num">
                                      <p:cBhvr additive="base">
                                        <p:cTn id="19" dur="500" fill="hold"/>
                                        <p:tgtEl>
                                          <p:spTgt spid="4270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270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50F414-9DB1-4618-9861-1126520CDB74}"/>
              </a:ext>
            </a:extLst>
          </p:cNvPr>
          <p:cNvSpPr>
            <a:spLocks noGrp="1"/>
          </p:cNvSpPr>
          <p:nvPr>
            <p:ph type="body" idx="1"/>
          </p:nvPr>
        </p:nvSpPr>
        <p:spPr>
          <a:xfrm>
            <a:off x="5913439" y="136526"/>
            <a:ext cx="6278561" cy="6584949"/>
          </a:xfrm>
        </p:spPr>
        <p:txBody>
          <a:bodyPr>
            <a:normAutofit fontScale="92500"/>
          </a:bodyPr>
          <a:lstStyle/>
          <a:p>
            <a:r>
              <a:rPr lang="es-419" sz="2800" b="1" dirty="0">
                <a:solidFill>
                  <a:srgbClr val="002060"/>
                </a:solidFill>
                <a:latin typeface="Comic Sans MS" panose="030F0702030302020204" pitchFamily="66" charset="0"/>
              </a:rPr>
              <a:t>Uno de los factores más debatidos respecto a la historia del éxodo es la ausencia de corroboración arqueológica</a:t>
            </a:r>
            <a:r>
              <a:rPr lang="en-US" sz="2800" b="1" dirty="0">
                <a:solidFill>
                  <a:srgbClr val="002060"/>
                </a:solidFill>
                <a:latin typeface="Comic Sans MS" panose="030F0702030302020204" pitchFamily="66" charset="0"/>
              </a:rPr>
              <a:t>.</a:t>
            </a:r>
          </a:p>
          <a:p>
            <a:r>
              <a:rPr lang="es-419" i="1" dirty="0">
                <a:latin typeface="Comic Sans MS" panose="030F0702030302020204" pitchFamily="66" charset="0"/>
              </a:rPr>
              <a:t>Hasta la fecha, no hay restos materiales inequívocos de los israelitas en Egipto o su salida en un éxodo masivo hacia la península del Sinaí</a:t>
            </a:r>
            <a:r>
              <a:rPr lang="en-US" sz="2400" i="1" dirty="0">
                <a:latin typeface="Comic Sans MS" panose="030F0702030302020204" pitchFamily="66" charset="0"/>
              </a:rPr>
              <a:t>.</a:t>
            </a:r>
          </a:p>
          <a:p>
            <a:r>
              <a:rPr lang="es-419" i="1" dirty="0">
                <a:latin typeface="Comic Sans MS" panose="030F0702030302020204" pitchFamily="66" charset="0"/>
              </a:rPr>
              <a:t>Además, no hay material textual sobreviviente fuera de la Biblia que hable del éxodo</a:t>
            </a:r>
            <a:r>
              <a:rPr lang="en-US" sz="2400" i="1" dirty="0">
                <a:latin typeface="Comic Sans MS" panose="030F0702030302020204" pitchFamily="66" charset="0"/>
              </a:rPr>
              <a:t>.</a:t>
            </a:r>
          </a:p>
          <a:p>
            <a:r>
              <a:rPr lang="es-419" i="1" dirty="0">
                <a:latin typeface="Comic Sans MS" panose="030F0702030302020204" pitchFamily="66" charset="0"/>
              </a:rPr>
              <a:t>Sin duda, como ha dicho acertadamente el egiptólogo Kenneth </a:t>
            </a:r>
            <a:r>
              <a:rPr lang="es-419" i="1" dirty="0" err="1">
                <a:latin typeface="Comic Sans MS" panose="030F0702030302020204" pitchFamily="66" charset="0"/>
              </a:rPr>
              <a:t>Kitchen</a:t>
            </a:r>
            <a:r>
              <a:rPr lang="es-419" i="1" dirty="0">
                <a:latin typeface="Comic Sans MS" panose="030F0702030302020204" pitchFamily="66" charset="0"/>
              </a:rPr>
              <a:t> (Universidad de Liverpool), "La ausencia de evidencia no es evidencia de ausencia".</a:t>
            </a:r>
            <a:endParaRPr lang="en-US" sz="2400" i="1" dirty="0">
              <a:latin typeface="Comic Sans MS" panose="030F0702030302020204" pitchFamily="66" charset="0"/>
            </a:endParaRPr>
          </a:p>
        </p:txBody>
      </p:sp>
      <p:sp>
        <p:nvSpPr>
          <p:cNvPr id="6" name="Picture Placeholder 5">
            <a:extLst>
              <a:ext uri="{FF2B5EF4-FFF2-40B4-BE49-F238E27FC236}">
                <a16:creationId xmlns:a16="http://schemas.microsoft.com/office/drawing/2014/main" id="{EE328D04-70D6-460D-B5AD-F39ED1734D55}"/>
              </a:ext>
            </a:extLst>
          </p:cNvPr>
          <p:cNvSpPr>
            <a:spLocks noGrp="1"/>
          </p:cNvSpPr>
          <p:nvPr>
            <p:ph type="pic" sz="quarter" idx="13"/>
          </p:nvPr>
        </p:nvSpPr>
        <p:spPr/>
      </p:sp>
      <p:sp>
        <p:nvSpPr>
          <p:cNvPr id="4" name="Slide Number Placeholder 3">
            <a:extLst>
              <a:ext uri="{FF2B5EF4-FFF2-40B4-BE49-F238E27FC236}">
                <a16:creationId xmlns:a16="http://schemas.microsoft.com/office/drawing/2014/main" id="{ECF6AEC7-2F61-4189-9DB4-9E5A04D833CB}"/>
              </a:ext>
            </a:extLst>
          </p:cNvPr>
          <p:cNvSpPr>
            <a:spLocks noGrp="1"/>
          </p:cNvSpPr>
          <p:nvPr>
            <p:ph type="sldNum" sz="quarter" idx="4294967295"/>
          </p:nvPr>
        </p:nvSpPr>
        <p:spPr>
          <a:xfrm>
            <a:off x="11677650" y="6356350"/>
            <a:ext cx="514350" cy="365125"/>
          </a:xfrm>
        </p:spPr>
        <p:txBody>
          <a:bodyPr/>
          <a:lstStyle/>
          <a:p>
            <a:fld id="{45C00377-489B-40EC-B059-26BDDD2E89B9}" type="slidenum">
              <a:rPr lang="en-US" smtClean="0"/>
              <a:pPr/>
              <a:t>8</a:t>
            </a:fld>
            <a:endParaRPr lang="en-US" dirty="0"/>
          </a:p>
        </p:txBody>
      </p:sp>
      <p:sp>
        <p:nvSpPr>
          <p:cNvPr id="10" name="Title 1">
            <a:extLst>
              <a:ext uri="{FF2B5EF4-FFF2-40B4-BE49-F238E27FC236}">
                <a16:creationId xmlns:a16="http://schemas.microsoft.com/office/drawing/2014/main" id="{AA3266CC-323F-4CD8-BBF4-2CE6C50FEEE3}"/>
              </a:ext>
            </a:extLst>
          </p:cNvPr>
          <p:cNvSpPr txBox="1">
            <a:spLocks/>
          </p:cNvSpPr>
          <p:nvPr/>
        </p:nvSpPr>
        <p:spPr>
          <a:xfrm>
            <a:off x="0" y="777240"/>
            <a:ext cx="4183060" cy="221116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tx1"/>
                </a:solidFill>
                <a:latin typeface="+mn-lt"/>
                <a:ea typeface="+mj-ea"/>
                <a:cs typeface="+mj-cs"/>
              </a:defRPr>
            </a:lvl1pPr>
          </a:lstStyle>
          <a:p>
            <a:pPr algn="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La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cuestión</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arqueológica</a:t>
            </a:r>
            <a:endParaRPr lang="en-US" sz="4000" dirty="0">
              <a:solidFill>
                <a:srgbClr val="FF6600"/>
              </a:solidFill>
              <a:effectLst>
                <a:outerShdw blurRad="38100" dist="38100" dir="2700000" algn="tl">
                  <a:srgbClr val="000000">
                    <a:alpha val="43137"/>
                  </a:srgbClr>
                </a:outerShdw>
              </a:effectLst>
              <a:latin typeface="Eras Demi ITC" panose="020B0805030504020804" pitchFamily="34" charset="0"/>
            </a:endParaRPr>
          </a:p>
        </p:txBody>
      </p:sp>
    </p:spTree>
    <p:extLst>
      <p:ext uri="{BB962C8B-B14F-4D97-AF65-F5344CB8AC3E}">
        <p14:creationId xmlns:p14="http://schemas.microsoft.com/office/powerpoint/2010/main" val="43444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5F20A-EA11-4A3E-8AAA-737E8BD98416}"/>
              </a:ext>
            </a:extLst>
          </p:cNvPr>
          <p:cNvSpPr>
            <a:spLocks noGrp="1"/>
          </p:cNvSpPr>
          <p:nvPr>
            <p:ph type="title"/>
          </p:nvPr>
        </p:nvSpPr>
        <p:spPr>
          <a:xfrm>
            <a:off x="838200" y="534408"/>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La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prueba</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en</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Mara (15:22-26)</a:t>
            </a:r>
          </a:p>
        </p:txBody>
      </p:sp>
      <p:sp>
        <p:nvSpPr>
          <p:cNvPr id="3" name="Content Placeholder 2">
            <a:extLst>
              <a:ext uri="{FF2B5EF4-FFF2-40B4-BE49-F238E27FC236}">
                <a16:creationId xmlns:a16="http://schemas.microsoft.com/office/drawing/2014/main" id="{A1DD46BF-DA9A-4F86-AFF6-B8CA03CEFB18}"/>
              </a:ext>
            </a:extLst>
          </p:cNvPr>
          <p:cNvSpPr>
            <a:spLocks noGrp="1"/>
          </p:cNvSpPr>
          <p:nvPr>
            <p:ph idx="1"/>
          </p:nvPr>
        </p:nvSpPr>
        <p:spPr>
          <a:xfrm>
            <a:off x="838200" y="1364639"/>
            <a:ext cx="10751820" cy="4798677"/>
          </a:xfrm>
        </p:spPr>
        <p:txBody>
          <a:bodyPr>
            <a:normAutofit/>
          </a:bodyPr>
          <a:lstStyle/>
          <a:p>
            <a:pPr marL="0" indent="0">
              <a:buNone/>
            </a:pPr>
            <a:r>
              <a:rPr lang="es-419" sz="2800" b="1" dirty="0">
                <a:solidFill>
                  <a:srgbClr val="002060"/>
                </a:solidFill>
                <a:latin typeface="Comic Sans MS" panose="030F0702030302020204" pitchFamily="66" charset="0"/>
              </a:rPr>
              <a:t>La gente se quejaba de que se moría de sed</a:t>
            </a:r>
            <a:r>
              <a:rPr lang="en-US" sz="2800" b="1" dirty="0">
                <a:solidFill>
                  <a:srgbClr val="002060"/>
                </a:solidFill>
                <a:latin typeface="Comic Sans MS" panose="030F0702030302020204" pitchFamily="66" charset="0"/>
              </a:rPr>
              <a:t>.</a:t>
            </a:r>
          </a:p>
          <a:p>
            <a:r>
              <a:rPr lang="es-419" sz="2400" i="1" dirty="0">
                <a:latin typeface="Comic Sans MS" panose="030F0702030302020204" pitchFamily="66" charset="0"/>
              </a:rPr>
              <a:t>Habían encontrado agua, pero no se podía beber.</a:t>
            </a:r>
          </a:p>
          <a:p>
            <a:r>
              <a:rPr lang="es-419" sz="2400" i="1" dirty="0">
                <a:latin typeface="Comic Sans MS" panose="030F0702030302020204" pitchFamily="66" charset="0"/>
              </a:rPr>
              <a:t>Por instrucción de Yahvé, Moisés arrojó un árbol al agua y el agua se volvió dulce. (Los nómadas modernos todavía usan materia vegetal para endulzar las aguas amargas).</a:t>
            </a:r>
          </a:p>
          <a:p>
            <a:r>
              <a:rPr lang="es-419" sz="2400" i="1" dirty="0">
                <a:latin typeface="Comic Sans MS" panose="030F0702030302020204" pitchFamily="66" charset="0"/>
              </a:rPr>
              <a:t>Llamaron al sitio "</a:t>
            </a:r>
            <a:r>
              <a:rPr lang="es-419" sz="2400" i="1" dirty="0" err="1">
                <a:latin typeface="Comic Sans MS" panose="030F0702030302020204" pitchFamily="66" charset="0"/>
              </a:rPr>
              <a:t>Marah</a:t>
            </a:r>
            <a:r>
              <a:rPr lang="es-419" sz="2400" i="1" dirty="0">
                <a:latin typeface="Comic Sans MS" panose="030F0702030302020204" pitchFamily="66" charset="0"/>
              </a:rPr>
              <a:t>" (= "amargo", véase Ru. 1:20)</a:t>
            </a:r>
          </a:p>
          <a:p>
            <a:r>
              <a:rPr lang="es-419" sz="2400" i="1" dirty="0">
                <a:latin typeface="Comic Sans MS" panose="030F0702030302020204" pitchFamily="66" charset="0"/>
              </a:rPr>
              <a:t>Aquí, Yahvé les prometió que si eran obedientes, les evitaría las enfermedades de Egipto y sería para ellos un sanador. Su declaración fue: "Yo soy Yahvé-</a:t>
            </a:r>
            <a:r>
              <a:rPr lang="es-419" sz="2400" i="1" dirty="0" err="1">
                <a:latin typeface="Comic Sans MS" panose="030F0702030302020204" pitchFamily="66" charset="0"/>
              </a:rPr>
              <a:t>roph’ka</a:t>
            </a:r>
            <a:r>
              <a:rPr lang="es-419" sz="2400" i="1" dirty="0">
                <a:latin typeface="Comic Sans MS" panose="030F0702030302020204" pitchFamily="66" charset="0"/>
              </a:rPr>
              <a:t>" (= "Yo soy el SEÑOR tu sanador").</a:t>
            </a:r>
            <a:endParaRPr lang="en-US" sz="2400" i="1"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69C68E78-0209-444D-B6A0-C608D924CB6F}"/>
              </a:ext>
            </a:extLst>
          </p:cNvPr>
          <p:cNvSpPr>
            <a:spLocks noGrp="1"/>
          </p:cNvSpPr>
          <p:nvPr>
            <p:ph type="sldNum" sz="quarter" idx="12"/>
          </p:nvPr>
        </p:nvSpPr>
        <p:spPr>
          <a:xfrm>
            <a:off x="11155680" y="6323592"/>
            <a:ext cx="713200" cy="39788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86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C29ECE-A723-453A-9312-E87F82801F0C}"/>
              </a:ext>
            </a:extLst>
          </p:cNvPr>
          <p:cNvSpPr>
            <a:spLocks noGrp="1"/>
          </p:cNvSpPr>
          <p:nvPr>
            <p:ph type="title"/>
          </p:nvPr>
        </p:nvSpPr>
        <p:spPr>
          <a:xfrm>
            <a:off x="7132319" y="206058"/>
            <a:ext cx="3657918" cy="1096963"/>
          </a:xfrm>
        </p:spPr>
        <p:txBody>
          <a:bodyPr/>
          <a:lstStyle/>
          <a:p>
            <a:r>
              <a:rPr lang="en-US" dirty="0" err="1">
                <a:solidFill>
                  <a:srgbClr val="C00000"/>
                </a:solidFill>
                <a:effectLst>
                  <a:outerShdw blurRad="38100" dist="38100" dir="2700000" algn="tl">
                    <a:srgbClr val="000000">
                      <a:alpha val="43137"/>
                    </a:srgbClr>
                  </a:outerShdw>
                </a:effectLst>
              </a:rPr>
              <a:t>En</a:t>
            </a:r>
            <a:r>
              <a:rPr lang="en-US" dirty="0">
                <a:solidFill>
                  <a:srgbClr val="C00000"/>
                </a:solidFill>
                <a:effectLst>
                  <a:outerShdw blurRad="38100" dist="38100" dir="2700000" algn="tl">
                    <a:srgbClr val="000000">
                      <a:alpha val="43137"/>
                    </a:srgbClr>
                  </a:outerShdw>
                </a:effectLst>
              </a:rPr>
              <a:t> </a:t>
            </a:r>
            <a:r>
              <a:rPr lang="en-US" dirty="0" err="1">
                <a:solidFill>
                  <a:srgbClr val="C00000"/>
                </a:solidFill>
                <a:effectLst>
                  <a:outerShdw blurRad="38100" dist="38100" dir="2700000" algn="tl">
                    <a:srgbClr val="000000">
                      <a:alpha val="43137"/>
                    </a:srgbClr>
                  </a:outerShdw>
                </a:effectLst>
              </a:rPr>
              <a:t>Elim</a:t>
            </a:r>
            <a:r>
              <a:rPr lang="en-US" dirty="0">
                <a:solidFill>
                  <a:srgbClr val="C00000"/>
                </a:solidFill>
                <a:effectLst>
                  <a:outerShdw blurRad="38100" dist="38100" dir="2700000" algn="tl">
                    <a:srgbClr val="000000">
                      <a:alpha val="43137"/>
                    </a:srgbClr>
                  </a:outerShdw>
                </a:effectLst>
              </a:rPr>
              <a:t> (15:27)</a:t>
            </a:r>
          </a:p>
        </p:txBody>
      </p:sp>
      <p:pic>
        <p:nvPicPr>
          <p:cNvPr id="9" name="Content Placeholder 8">
            <a:extLst>
              <a:ext uri="{FF2B5EF4-FFF2-40B4-BE49-F238E27FC236}">
                <a16:creationId xmlns:a16="http://schemas.microsoft.com/office/drawing/2014/main" id="{1D8DEB4C-BD50-4C41-BCCB-D4A12C60DFC0}"/>
              </a:ext>
            </a:extLst>
          </p:cNvPr>
          <p:cNvPicPr>
            <a:picLocks noGrp="1" noChangeAspect="1"/>
          </p:cNvPicPr>
          <p:nvPr>
            <p:ph sz="half" idx="1"/>
          </p:nvPr>
        </p:nvPicPr>
        <p:blipFill>
          <a:blip r:embed="rId2"/>
          <a:stretch>
            <a:fillRect/>
          </a:stretch>
        </p:blipFill>
        <p:spPr>
          <a:xfrm>
            <a:off x="30797" y="-1270"/>
            <a:ext cx="6859269" cy="6859269"/>
          </a:xfrm>
        </p:spPr>
      </p:pic>
      <p:sp>
        <p:nvSpPr>
          <p:cNvPr id="7" name="Text Placeholder 6">
            <a:extLst>
              <a:ext uri="{FF2B5EF4-FFF2-40B4-BE49-F238E27FC236}">
                <a16:creationId xmlns:a16="http://schemas.microsoft.com/office/drawing/2014/main" id="{453A2922-6C07-40D9-8F57-579B4245BFBB}"/>
              </a:ext>
            </a:extLst>
          </p:cNvPr>
          <p:cNvSpPr>
            <a:spLocks noGrp="1"/>
          </p:cNvSpPr>
          <p:nvPr>
            <p:ph type="body" sz="half" idx="2"/>
          </p:nvPr>
        </p:nvSpPr>
        <p:spPr>
          <a:xfrm>
            <a:off x="7132319" y="1097280"/>
            <a:ext cx="4731703" cy="5259070"/>
          </a:xfrm>
        </p:spPr>
        <p:txBody>
          <a:bodyPr>
            <a:normAutofit fontScale="92500" lnSpcReduction="10000"/>
          </a:bodyPr>
          <a:lstStyle/>
          <a:p>
            <a:pPr marL="0" indent="0">
              <a:buNone/>
            </a:pPr>
            <a:r>
              <a:rPr lang="es-419" sz="2800" b="1" dirty="0">
                <a:solidFill>
                  <a:srgbClr val="FF0000"/>
                </a:solidFill>
                <a:effectLst>
                  <a:outerShdw blurRad="38100" dist="38100" dir="2700000" algn="tl">
                    <a:srgbClr val="000000">
                      <a:alpha val="43137"/>
                    </a:srgbClr>
                  </a:outerShdw>
                </a:effectLst>
              </a:rPr>
              <a:t>Elim ha sido identificado con </a:t>
            </a:r>
            <a:r>
              <a:rPr lang="es-419" sz="2800" b="1" dirty="0" err="1">
                <a:solidFill>
                  <a:srgbClr val="FF0000"/>
                </a:solidFill>
                <a:effectLst>
                  <a:outerShdw blurRad="38100" dist="38100" dir="2700000" algn="tl">
                    <a:srgbClr val="000000">
                      <a:alpha val="43137"/>
                    </a:srgbClr>
                  </a:outerShdw>
                </a:effectLst>
              </a:rPr>
              <a:t>Feiran</a:t>
            </a:r>
            <a:r>
              <a:rPr lang="es-419" sz="2800" b="1" dirty="0">
                <a:solidFill>
                  <a:srgbClr val="FF0000"/>
                </a:solidFill>
                <a:effectLst>
                  <a:outerShdw blurRad="38100" dist="38100" dir="2700000" algn="tl">
                    <a:srgbClr val="000000">
                      <a:alpha val="43137"/>
                    </a:srgbClr>
                  </a:outerShdw>
                </a:effectLst>
              </a:rPr>
              <a:t>, el oasis más grande del desierto del Sinaí, donde casi cinco kilómetros de sombra cubierta de palmeras rodean agua pura de manantial</a:t>
            </a:r>
            <a:r>
              <a:rPr lang="en-US" sz="2800" b="1" dirty="0">
                <a:solidFill>
                  <a:srgbClr val="FF0000"/>
                </a:solidFill>
                <a:effectLst>
                  <a:outerShdw blurRad="38100" dist="38100" dir="2700000" algn="tl">
                    <a:srgbClr val="000000">
                      <a:alpha val="43137"/>
                    </a:srgbClr>
                  </a:outerShdw>
                </a:effectLst>
              </a:rPr>
              <a:t>.</a:t>
            </a:r>
          </a:p>
          <a:p>
            <a:r>
              <a:rPr lang="es-419" sz="2400" i="1" dirty="0"/>
              <a:t>Este oasis se encuentra a unas 60 millas al sur de la moderna ciudad de Suez.</a:t>
            </a:r>
          </a:p>
          <a:p>
            <a:r>
              <a:rPr lang="es-419" sz="2400" i="1" dirty="0"/>
              <a:t>El nombre significa "terebintos" (árboles grandes) o "dioses" y probablemente era un sitio sagrado.</a:t>
            </a:r>
            <a:endParaRPr lang="en-US" sz="2400" i="1" dirty="0"/>
          </a:p>
        </p:txBody>
      </p:sp>
      <p:sp>
        <p:nvSpPr>
          <p:cNvPr id="4" name="Slide Number Placeholder 3">
            <a:extLst>
              <a:ext uri="{FF2B5EF4-FFF2-40B4-BE49-F238E27FC236}">
                <a16:creationId xmlns:a16="http://schemas.microsoft.com/office/drawing/2014/main" id="{69F3F657-0950-44B3-8821-9B7AC08870C1}"/>
              </a:ext>
            </a:extLst>
          </p:cNvPr>
          <p:cNvSpPr>
            <a:spLocks noGrp="1"/>
          </p:cNvSpPr>
          <p:nvPr>
            <p:ph type="sldNum" sz="quarter" idx="12"/>
          </p:nvPr>
        </p:nvSpPr>
        <p:spPr>
          <a:xfrm>
            <a:off x="11064240" y="6356350"/>
            <a:ext cx="80464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79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581C6-BA65-43B6-ADEC-1D738F8ED9CB}"/>
              </a:ext>
            </a:extLst>
          </p:cNvPr>
          <p:cNvSpPr>
            <a:spLocks noGrp="1"/>
          </p:cNvSpPr>
          <p:nvPr>
            <p:ph type="title"/>
          </p:nvPr>
        </p:nvSpPr>
        <p:spPr>
          <a:xfrm>
            <a:off x="563880" y="160020"/>
            <a:ext cx="10515600" cy="637198"/>
          </a:xfrm>
        </p:spPr>
        <p:txBody>
          <a:bodyPr>
            <a:noAutofit/>
          </a:bodyPr>
          <a:lstStyle/>
          <a:p>
            <a:r>
              <a:rPr lang="es-419" dirty="0">
                <a:solidFill>
                  <a:srgbClr val="FF6600"/>
                </a:solidFill>
                <a:effectLst>
                  <a:outerShdw blurRad="38100" dist="38100" dir="2700000" algn="tl">
                    <a:srgbClr val="000000">
                      <a:alpha val="43137"/>
                    </a:srgbClr>
                  </a:outerShdw>
                </a:effectLst>
                <a:latin typeface="Eras Demi ITC" panose="020B0805030504020804" pitchFamily="34" charset="0"/>
              </a:rPr>
              <a:t>La prueba en el desierto del pecado</a:t>
            </a:r>
            <a:r>
              <a:rPr lang="en-US" dirty="0">
                <a:solidFill>
                  <a:srgbClr val="FF6600"/>
                </a:solidFill>
                <a:effectLst>
                  <a:outerShdw blurRad="38100" dist="38100" dir="2700000" algn="tl">
                    <a:srgbClr val="000000">
                      <a:alpha val="43137"/>
                    </a:srgbClr>
                  </a:outerShdw>
                </a:effectLst>
                <a:latin typeface="Eras Demi ITC" panose="020B0805030504020804" pitchFamily="34" charset="0"/>
              </a:rPr>
              <a:t>(16:1-36)</a:t>
            </a:r>
          </a:p>
        </p:txBody>
      </p:sp>
      <p:sp>
        <p:nvSpPr>
          <p:cNvPr id="3" name="Content Placeholder 2">
            <a:extLst>
              <a:ext uri="{FF2B5EF4-FFF2-40B4-BE49-F238E27FC236}">
                <a16:creationId xmlns:a16="http://schemas.microsoft.com/office/drawing/2014/main" id="{4752C508-1EBD-457A-90A9-F26EE4DB210E}"/>
              </a:ext>
            </a:extLst>
          </p:cNvPr>
          <p:cNvSpPr>
            <a:spLocks noGrp="1"/>
          </p:cNvSpPr>
          <p:nvPr>
            <p:ph idx="1"/>
          </p:nvPr>
        </p:nvSpPr>
        <p:spPr>
          <a:xfrm>
            <a:off x="563880" y="1031258"/>
            <a:ext cx="11353800" cy="5826742"/>
          </a:xfrm>
        </p:spPr>
        <p:txBody>
          <a:bodyPr>
            <a:normAutofit fontScale="92500" lnSpcReduction="10000"/>
          </a:bodyPr>
          <a:lstStyle/>
          <a:p>
            <a:pPr marL="0" lvl="0" indent="0">
              <a:buNone/>
            </a:pPr>
            <a:r>
              <a:rPr lang="es-419" sz="2800" b="1" dirty="0">
                <a:solidFill>
                  <a:srgbClr val="002060"/>
                </a:solidFill>
                <a:latin typeface="Comic Sans MS" panose="030F0702030302020204" pitchFamily="66" charset="0"/>
              </a:rPr>
              <a:t>En la siguiente prueba, la gente se quejó de que se estaban muriendo de hambre.</a:t>
            </a:r>
          </a:p>
          <a:p>
            <a:r>
              <a:rPr lang="es-419" sz="2400" i="1" dirty="0">
                <a:solidFill>
                  <a:prstClr val="black"/>
                </a:solidFill>
                <a:latin typeface="Comic Sans MS" panose="030F0702030302020204" pitchFamily="66" charset="0"/>
              </a:rPr>
              <a:t>El topónimo "pecado" es una transliteración, pero probablemente tiene un vínculo morfológico con el topónimo "Sinaí". (No debe estar conectado con la palabra "pecado" como transgresión, ya que esta es una palabra completamente diferente en hebreo).</a:t>
            </a:r>
          </a:p>
          <a:p>
            <a:r>
              <a:rPr lang="es-419" sz="2400" i="1" dirty="0">
                <a:solidFill>
                  <a:prstClr val="black"/>
                </a:solidFill>
                <a:latin typeface="Comic Sans MS" panose="030F0702030302020204" pitchFamily="66" charset="0"/>
              </a:rPr>
              <a:t>Aquí, Yahvé les proporcionó maná y codornices [La expresión hebrea </a:t>
            </a:r>
            <a:r>
              <a:rPr lang="en-US" sz="2400" dirty="0" err="1">
                <a:solidFill>
                  <a:prstClr val="black"/>
                </a:solidFill>
                <a:latin typeface="HebrewTh" pitchFamily="2" charset="0"/>
              </a:rPr>
              <a:t>xUh</a:t>
            </a:r>
            <a:r>
              <a:rPr lang="en-US" sz="2400" dirty="0">
                <a:solidFill>
                  <a:prstClr val="black"/>
                </a:solidFill>
                <a:latin typeface="HebrewTh" pitchFamily="2" charset="0"/>
              </a:rPr>
              <a:t> </a:t>
            </a:r>
            <a:r>
              <a:rPr lang="en-US" sz="2400" dirty="0" err="1">
                <a:solidFill>
                  <a:prstClr val="black"/>
                </a:solidFill>
                <a:latin typeface="HebrewTh" pitchFamily="2" charset="0"/>
              </a:rPr>
              <a:t>NmA</a:t>
            </a:r>
            <a:r>
              <a:rPr lang="en-US" sz="2400" i="1" dirty="0">
                <a:solidFill>
                  <a:prstClr val="black"/>
                </a:solidFill>
                <a:latin typeface="Comic Sans MS" panose="030F0702030302020204" pitchFamily="66" charset="0"/>
              </a:rPr>
              <a:t> (= man-hu’ o </a:t>
            </a:r>
            <a:r>
              <a:rPr lang="en-US" sz="2400" i="1" dirty="0" err="1">
                <a:solidFill>
                  <a:prstClr val="black"/>
                </a:solidFill>
                <a:latin typeface="Comic Sans MS" panose="030F0702030302020204" pitchFamily="66" charset="0"/>
              </a:rPr>
              <a:t>maná</a:t>
            </a:r>
            <a:r>
              <a:rPr lang="en-US" sz="2400" i="1" dirty="0">
                <a:solidFill>
                  <a:prstClr val="black"/>
                </a:solidFill>
                <a:latin typeface="Comic Sans MS" panose="030F0702030302020204" pitchFamily="66" charset="0"/>
              </a:rPr>
              <a:t>) </a:t>
            </a:r>
            <a:r>
              <a:rPr lang="es-419" sz="2400" i="1" dirty="0">
                <a:solidFill>
                  <a:prstClr val="black"/>
                </a:solidFill>
                <a:latin typeface="Comic Sans MS" panose="030F0702030302020204" pitchFamily="66" charset="0"/>
              </a:rPr>
              <a:t>es una pregunta, "¿Qué es?"]</a:t>
            </a:r>
          </a:p>
          <a:p>
            <a:r>
              <a:rPr lang="es-419" sz="2400" i="1" dirty="0">
                <a:solidFill>
                  <a:prstClr val="black"/>
                </a:solidFill>
                <a:latin typeface="Comic Sans MS" panose="030F0702030302020204" pitchFamily="66" charset="0"/>
              </a:rPr>
              <a:t>Incluso hoy en día, se sabe que una especie de rocío de miel se acumula en el desierto, y los beduinos todavía lo llaman "</a:t>
            </a:r>
            <a:r>
              <a:rPr lang="es-419" sz="2400" i="1" dirty="0" err="1">
                <a:solidFill>
                  <a:prstClr val="black"/>
                </a:solidFill>
                <a:latin typeface="Comic Sans MS" panose="030F0702030302020204" pitchFamily="66" charset="0"/>
              </a:rPr>
              <a:t>mann</a:t>
            </a:r>
            <a:r>
              <a:rPr lang="es-419" sz="2400" i="1" dirty="0">
                <a:solidFill>
                  <a:prstClr val="black"/>
                </a:solidFill>
                <a:latin typeface="Comic Sans MS" panose="030F0702030302020204" pitchFamily="66" charset="0"/>
              </a:rPr>
              <a:t>", ya sea una especie de liquen, una resina de goma producida por árboles en flor o una escama producida por insectos.</a:t>
            </a:r>
          </a:p>
          <a:p>
            <a:r>
              <a:rPr lang="es-419" sz="2400" i="1" dirty="0">
                <a:solidFill>
                  <a:prstClr val="black"/>
                </a:solidFill>
                <a:latin typeface="Comic Sans MS" panose="030F0702030302020204" pitchFamily="66" charset="0"/>
              </a:rPr>
              <a:t>Además, las codornices migratorias, después de cruzar el mar, aún hoy caen exhaustas al suelo en el desierto y son fácilmente devoradas.</a:t>
            </a:r>
            <a:endParaRPr lang="en-US" sz="2400" i="1" dirty="0">
              <a:solidFill>
                <a:prstClr val="black"/>
              </a:solidFill>
              <a:latin typeface="Comic Sans MS" panose="030F0702030302020204" pitchFamily="66" charset="0"/>
            </a:endParaRPr>
          </a:p>
        </p:txBody>
      </p:sp>
      <p:sp>
        <p:nvSpPr>
          <p:cNvPr id="4" name="Slide Number Placeholder 3">
            <a:extLst>
              <a:ext uri="{FF2B5EF4-FFF2-40B4-BE49-F238E27FC236}">
                <a16:creationId xmlns:a16="http://schemas.microsoft.com/office/drawing/2014/main" id="{04999E6F-049E-4C9B-AD85-5805B43E13EF}"/>
              </a:ext>
            </a:extLst>
          </p:cNvPr>
          <p:cNvSpPr>
            <a:spLocks noGrp="1"/>
          </p:cNvSpPr>
          <p:nvPr>
            <p:ph type="sldNum" sz="quarter" idx="12"/>
          </p:nvPr>
        </p:nvSpPr>
        <p:spPr>
          <a:xfrm>
            <a:off x="11155680" y="6429466"/>
            <a:ext cx="71320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46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AC547-F2BC-4657-B75A-9B834A690015}"/>
              </a:ext>
            </a:extLst>
          </p:cNvPr>
          <p:cNvSpPr>
            <a:spLocks noGrp="1"/>
          </p:cNvSpPr>
          <p:nvPr>
            <p:ph type="title"/>
          </p:nvPr>
        </p:nvSpPr>
        <p:spPr/>
        <p:txBody>
          <a:bodyPr/>
          <a:lstStyle/>
          <a:p>
            <a:r>
              <a:rPr lang="en-US" dirty="0" err="1">
                <a:solidFill>
                  <a:srgbClr val="C00000"/>
                </a:solidFill>
                <a:effectLst>
                  <a:outerShdw blurRad="38100" dist="38100" dir="2700000" algn="tl">
                    <a:srgbClr val="000000">
                      <a:alpha val="43137"/>
                    </a:srgbClr>
                  </a:outerShdw>
                </a:effectLst>
              </a:rPr>
              <a:t>Orígenes</a:t>
            </a:r>
            <a:r>
              <a:rPr lang="en-US" dirty="0">
                <a:solidFill>
                  <a:srgbClr val="C00000"/>
                </a:solidFill>
                <a:effectLst>
                  <a:outerShdw blurRad="38100" dist="38100" dir="2700000" algn="tl">
                    <a:srgbClr val="000000">
                      <a:alpha val="43137"/>
                    </a:srgbClr>
                  </a:outerShdw>
                </a:effectLst>
              </a:rPr>
              <a:t> del </a:t>
            </a:r>
            <a:r>
              <a:rPr lang="en-US" dirty="0" err="1">
                <a:solidFill>
                  <a:srgbClr val="C00000"/>
                </a:solidFill>
                <a:effectLst>
                  <a:outerShdw blurRad="38100" dist="38100" dir="2700000" algn="tl">
                    <a:srgbClr val="000000">
                      <a:alpha val="43137"/>
                    </a:srgbClr>
                  </a:outerShdw>
                </a:effectLst>
              </a:rPr>
              <a:t>Shabbath</a:t>
            </a:r>
            <a:endParaRPr lang="en-US" dirty="0">
              <a:solidFill>
                <a:srgbClr val="C0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86968E27-9E75-469E-AF99-AD703B3D3E9A}"/>
              </a:ext>
            </a:extLst>
          </p:cNvPr>
          <p:cNvSpPr>
            <a:spLocks noGrp="1"/>
          </p:cNvSpPr>
          <p:nvPr>
            <p:ph idx="1"/>
          </p:nvPr>
        </p:nvSpPr>
        <p:spPr>
          <a:xfrm>
            <a:off x="838200" y="1301917"/>
            <a:ext cx="10706100" cy="5127549"/>
          </a:xfrm>
        </p:spPr>
        <p:txBody>
          <a:bodyPr>
            <a:normAutofit lnSpcReduction="10000"/>
          </a:bodyPr>
          <a:lstStyle/>
          <a:p>
            <a:pPr marL="0" indent="0">
              <a:buNone/>
            </a:pPr>
            <a:r>
              <a:rPr lang="es-419" sz="2800" b="1" dirty="0">
                <a:solidFill>
                  <a:srgbClr val="FF0000"/>
                </a:solidFill>
                <a:effectLst>
                  <a:outerShdw blurRad="38100" dist="38100" dir="2700000" algn="tl">
                    <a:srgbClr val="000000">
                      <a:alpha val="43137"/>
                    </a:srgbClr>
                  </a:outerShdw>
                </a:effectLst>
              </a:rPr>
              <a:t>El don del maná coincide con el comienzo de la observancia del </a:t>
            </a:r>
            <a:r>
              <a:rPr lang="es-419" sz="2800" b="1" dirty="0" err="1">
                <a:solidFill>
                  <a:srgbClr val="FF0000"/>
                </a:solidFill>
                <a:effectLst>
                  <a:outerShdw blurRad="38100" dist="38100" dir="2700000" algn="tl">
                    <a:srgbClr val="000000">
                      <a:alpha val="43137"/>
                    </a:srgbClr>
                  </a:outerShdw>
                </a:effectLst>
              </a:rPr>
              <a:t>Shabbath</a:t>
            </a:r>
            <a:r>
              <a:rPr lang="en-US" sz="2800" b="1" dirty="0">
                <a:solidFill>
                  <a:srgbClr val="FF0000"/>
                </a:solidFill>
                <a:effectLst>
                  <a:outerShdw blurRad="38100" dist="38100" dir="2700000" algn="tl">
                    <a:srgbClr val="000000">
                      <a:alpha val="43137"/>
                    </a:srgbClr>
                  </a:outerShdw>
                </a:effectLst>
              </a:rPr>
              <a:t>.</a:t>
            </a:r>
          </a:p>
          <a:p>
            <a:r>
              <a:rPr lang="es-419" sz="2400" i="1" dirty="0"/>
              <a:t>El concepto de </a:t>
            </a:r>
            <a:r>
              <a:rPr lang="es-419" sz="2400" i="1" dirty="0" err="1"/>
              <a:t>shabbath</a:t>
            </a:r>
            <a:r>
              <a:rPr lang="es-419" sz="2400" i="1" dirty="0"/>
              <a:t> aparece primero en 16:23, y para que la gente confíe en el Dador (y no simplemente en el regalo), se les prohibió recolectar maná en el séptimo día, pero se les pidió que lo observaran como un día de descanso.</a:t>
            </a:r>
          </a:p>
          <a:p>
            <a:r>
              <a:rPr lang="es-419" sz="2400" i="1" dirty="0"/>
              <a:t>Esencialmente, el </a:t>
            </a:r>
            <a:r>
              <a:rPr lang="es-419" sz="2400" i="1" dirty="0" err="1"/>
              <a:t>shabbath</a:t>
            </a:r>
            <a:r>
              <a:rPr lang="es-419" sz="2400" i="1" dirty="0"/>
              <a:t> es una expresión básica de fe en la presencia y la provisión de Dios, y más tarde se requerirá su observancia como uno de los 10 mandamientos, donde está vinculado al descanso de Dios en el clímax de la creación (20:11; cf. Ge. 2: 1-3).</a:t>
            </a:r>
          </a:p>
          <a:p>
            <a:r>
              <a:rPr lang="es-419" sz="2400" i="1" dirty="0"/>
              <a:t>No observar el </a:t>
            </a:r>
            <a:r>
              <a:rPr lang="es-419" sz="2400" i="1" dirty="0" err="1"/>
              <a:t>shabbath</a:t>
            </a:r>
            <a:r>
              <a:rPr lang="es-419" sz="2400" i="1" dirty="0"/>
              <a:t> era un acto de traición y se castigaba con la muerte (Números 15: 32-36).</a:t>
            </a:r>
          </a:p>
          <a:p>
            <a:r>
              <a:rPr lang="es-419" sz="2400" i="1" dirty="0"/>
              <a:t>La palabra "sábado" deriva del verbo hebreo</a:t>
            </a:r>
            <a:r>
              <a:rPr lang="en-US" sz="2400" i="1" dirty="0"/>
              <a:t> </a:t>
            </a:r>
            <a:r>
              <a:rPr lang="en-US" sz="2400" dirty="0" err="1">
                <a:latin typeface="HebrewTh" pitchFamily="2" charset="0"/>
              </a:rPr>
              <a:t>tbawA</a:t>
            </a:r>
            <a:r>
              <a:rPr lang="en-US" sz="2400" i="1" dirty="0"/>
              <a:t> (“</a:t>
            </a:r>
            <a:r>
              <a:rPr lang="en-US" sz="2400" i="1" dirty="0" err="1"/>
              <a:t>shabath</a:t>
            </a:r>
            <a:r>
              <a:rPr lang="en-US" sz="2400" i="1" dirty="0"/>
              <a:t>” = </a:t>
            </a:r>
            <a:r>
              <a:rPr lang="en-US" sz="2400" i="1" dirty="0" err="1"/>
              <a:t>parar</a:t>
            </a:r>
            <a:r>
              <a:rPr lang="en-US" sz="2400" i="1" dirty="0"/>
              <a:t>).</a:t>
            </a:r>
          </a:p>
        </p:txBody>
      </p:sp>
      <p:sp>
        <p:nvSpPr>
          <p:cNvPr id="4" name="Slide Number Placeholder 3">
            <a:extLst>
              <a:ext uri="{FF2B5EF4-FFF2-40B4-BE49-F238E27FC236}">
                <a16:creationId xmlns:a16="http://schemas.microsoft.com/office/drawing/2014/main" id="{575AD595-7D97-4D85-9006-A0BBC4555D64}"/>
              </a:ext>
            </a:extLst>
          </p:cNvPr>
          <p:cNvSpPr>
            <a:spLocks noGrp="1"/>
          </p:cNvSpPr>
          <p:nvPr>
            <p:ph type="sldNum" sz="quarter" idx="12"/>
          </p:nvPr>
        </p:nvSpPr>
        <p:spPr>
          <a:xfrm>
            <a:off x="11155680" y="6429466"/>
            <a:ext cx="71320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30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 calcmode="lin" valueType="num">
                                      <p:cBhvr additive="base">
                                        <p:cTn id="1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4AFB-2B0A-400B-8D6E-C155DCF7594F}"/>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La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prueba</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en</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Refidim (17:1-7)</a:t>
            </a:r>
          </a:p>
        </p:txBody>
      </p:sp>
      <p:sp>
        <p:nvSpPr>
          <p:cNvPr id="3" name="Content Placeholder 2">
            <a:extLst>
              <a:ext uri="{FF2B5EF4-FFF2-40B4-BE49-F238E27FC236}">
                <a16:creationId xmlns:a16="http://schemas.microsoft.com/office/drawing/2014/main" id="{79993E51-FE5D-4BBF-A70C-83BEA38EF119}"/>
              </a:ext>
            </a:extLst>
          </p:cNvPr>
          <p:cNvSpPr>
            <a:spLocks noGrp="1"/>
          </p:cNvSpPr>
          <p:nvPr>
            <p:ph idx="1"/>
          </p:nvPr>
        </p:nvSpPr>
        <p:spPr>
          <a:xfrm>
            <a:off x="838200" y="1259858"/>
            <a:ext cx="10866120" cy="5169608"/>
          </a:xfrm>
        </p:spPr>
        <p:txBody>
          <a:bodyPr>
            <a:normAutofit fontScale="92500"/>
          </a:bodyPr>
          <a:lstStyle/>
          <a:p>
            <a:pPr marL="0" lvl="0" indent="0">
              <a:buNone/>
            </a:pPr>
            <a:r>
              <a:rPr lang="es-419" sz="2800" b="1" dirty="0">
                <a:solidFill>
                  <a:srgbClr val="002060"/>
                </a:solidFill>
                <a:latin typeface="Comic Sans MS" panose="030F0702030302020204" pitchFamily="66" charset="0"/>
              </a:rPr>
              <a:t>La siguiente prueba una vez más tuvo que ver con el agua, siempre un factor crucial en la supervivencia del desierto</a:t>
            </a:r>
            <a:r>
              <a:rPr lang="en-US" sz="2800" b="1" dirty="0">
                <a:solidFill>
                  <a:srgbClr val="002060"/>
                </a:solidFill>
                <a:latin typeface="Comic Sans MS" panose="030F0702030302020204" pitchFamily="66" charset="0"/>
              </a:rPr>
              <a:t>.</a:t>
            </a:r>
          </a:p>
          <a:p>
            <a:pPr lvl="0"/>
            <a:r>
              <a:rPr lang="es-419" sz="2400" i="1" dirty="0">
                <a:solidFill>
                  <a:prstClr val="black"/>
                </a:solidFill>
                <a:latin typeface="Comic Sans MS" panose="030F0702030302020204" pitchFamily="66" charset="0"/>
              </a:rPr>
              <a:t>Aquí, el problema subyacente en todas las pruebas fue la pregunta de los israelitas: "¿Está Yahvé entre nosotros o no?"</a:t>
            </a:r>
          </a:p>
          <a:p>
            <a:pPr lvl="0"/>
            <a:r>
              <a:rPr lang="es-419" sz="2400" i="1" dirty="0">
                <a:solidFill>
                  <a:prstClr val="black"/>
                </a:solidFill>
                <a:latin typeface="Comic Sans MS" panose="030F0702030302020204" pitchFamily="66" charset="0"/>
              </a:rPr>
              <a:t>La ironía, por supuesto, es que al quejarse, los israelitas estaban probando a Yahvé (17: 2, 7) sin darse cuenta de que él los estaba probando (</a:t>
            </a:r>
            <a:r>
              <a:rPr lang="es-419" sz="2400" i="1" dirty="0" err="1">
                <a:solidFill>
                  <a:prstClr val="black"/>
                </a:solidFill>
                <a:latin typeface="Comic Sans MS" panose="030F0702030302020204" pitchFamily="66" charset="0"/>
              </a:rPr>
              <a:t>Dt</a:t>
            </a:r>
            <a:r>
              <a:rPr lang="es-419" sz="2400" i="1" dirty="0">
                <a:solidFill>
                  <a:prstClr val="black"/>
                </a:solidFill>
                <a:latin typeface="Comic Sans MS" panose="030F0702030302020204" pitchFamily="66" charset="0"/>
              </a:rPr>
              <a:t>. 8: 2).</a:t>
            </a:r>
          </a:p>
          <a:p>
            <a:pPr lvl="0"/>
            <a:r>
              <a:rPr lang="es-419" sz="2400" i="1" dirty="0">
                <a:solidFill>
                  <a:prstClr val="black"/>
                </a:solidFill>
                <a:latin typeface="Comic Sans MS" panose="030F0702030302020204" pitchFamily="66" charset="0"/>
              </a:rPr>
              <a:t>En esta ocasión, Moisés usó su vara para golpear la roca, trayendo así agua.</a:t>
            </a:r>
          </a:p>
          <a:p>
            <a:pPr lvl="0"/>
            <a:r>
              <a:rPr lang="es-419" sz="2400" i="1" dirty="0">
                <a:solidFill>
                  <a:prstClr val="black"/>
                </a:solidFill>
                <a:latin typeface="Comic Sans MS" panose="030F0702030302020204" pitchFamily="66" charset="0"/>
              </a:rPr>
              <a:t>Los topónimos </a:t>
            </a:r>
            <a:r>
              <a:rPr lang="es-419" sz="2400" i="1" dirty="0" err="1">
                <a:solidFill>
                  <a:prstClr val="black"/>
                </a:solidFill>
                <a:latin typeface="Comic Sans MS" panose="030F0702030302020204" pitchFamily="66" charset="0"/>
              </a:rPr>
              <a:t>Masá</a:t>
            </a:r>
            <a:r>
              <a:rPr lang="es-419" sz="2400" i="1" dirty="0">
                <a:solidFill>
                  <a:prstClr val="black"/>
                </a:solidFill>
                <a:latin typeface="Comic Sans MS" panose="030F0702030302020204" pitchFamily="66" charset="0"/>
              </a:rPr>
              <a:t> (= prueba) y </a:t>
            </a:r>
            <a:r>
              <a:rPr lang="es-419" sz="2400" i="1" dirty="0" err="1">
                <a:solidFill>
                  <a:prstClr val="black"/>
                </a:solidFill>
                <a:latin typeface="Comic Sans MS" panose="030F0702030302020204" pitchFamily="66" charset="0"/>
              </a:rPr>
              <a:t>Meriba</a:t>
            </a:r>
            <a:r>
              <a:rPr lang="es-419" sz="2400" i="1" dirty="0">
                <a:solidFill>
                  <a:prstClr val="black"/>
                </a:solidFill>
                <a:latin typeface="Comic Sans MS" panose="030F0702030302020204" pitchFamily="66" charset="0"/>
              </a:rPr>
              <a:t> (= riña) seguirían viviendo como ejemplos de incredulidad y vergüenza (</a:t>
            </a:r>
            <a:r>
              <a:rPr lang="es-419" sz="2400" i="1" dirty="0" err="1">
                <a:solidFill>
                  <a:prstClr val="black"/>
                </a:solidFill>
                <a:latin typeface="Comic Sans MS" panose="030F0702030302020204" pitchFamily="66" charset="0"/>
              </a:rPr>
              <a:t>Dt</a:t>
            </a:r>
            <a:r>
              <a:rPr lang="es-419" sz="2400" i="1" dirty="0">
                <a:solidFill>
                  <a:prstClr val="black"/>
                </a:solidFill>
                <a:latin typeface="Comic Sans MS" panose="030F0702030302020204" pitchFamily="66" charset="0"/>
              </a:rPr>
              <a:t>. 6:16; 9:22; 33: 8; Sal. 81: 7; 95: 8). ; 106: 32).</a:t>
            </a:r>
            <a:endParaRPr lang="en-US" dirty="0"/>
          </a:p>
        </p:txBody>
      </p:sp>
      <p:sp>
        <p:nvSpPr>
          <p:cNvPr id="4" name="Slide Number Placeholder 3">
            <a:extLst>
              <a:ext uri="{FF2B5EF4-FFF2-40B4-BE49-F238E27FC236}">
                <a16:creationId xmlns:a16="http://schemas.microsoft.com/office/drawing/2014/main" id="{D1E272B6-CA12-411A-BFB1-60688CA8CB87}"/>
              </a:ext>
            </a:extLst>
          </p:cNvPr>
          <p:cNvSpPr>
            <a:spLocks noGrp="1"/>
          </p:cNvSpPr>
          <p:nvPr>
            <p:ph type="sldNum" sz="quarter" idx="12"/>
          </p:nvPr>
        </p:nvSpPr>
        <p:spPr>
          <a:xfrm>
            <a:off x="11018520" y="6429466"/>
            <a:ext cx="85036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26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FF8B4-B195-4D72-8709-9B68467C90F0}"/>
              </a:ext>
            </a:extLst>
          </p:cNvPr>
          <p:cNvSpPr>
            <a:spLocks noGrp="1"/>
          </p:cNvSpPr>
          <p:nvPr>
            <p:ph type="title"/>
          </p:nvPr>
        </p:nvSpPr>
        <p:spPr>
          <a:xfrm>
            <a:off x="838200" y="383550"/>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La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prueba</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contra Amalec (17:8-16)</a:t>
            </a:r>
          </a:p>
        </p:txBody>
      </p:sp>
      <p:sp>
        <p:nvSpPr>
          <p:cNvPr id="3" name="Content Placeholder 2">
            <a:extLst>
              <a:ext uri="{FF2B5EF4-FFF2-40B4-BE49-F238E27FC236}">
                <a16:creationId xmlns:a16="http://schemas.microsoft.com/office/drawing/2014/main" id="{1E18B001-2A9C-4AC5-B6FF-3EA5873D2904}"/>
              </a:ext>
            </a:extLst>
          </p:cNvPr>
          <p:cNvSpPr>
            <a:spLocks noGrp="1"/>
          </p:cNvSpPr>
          <p:nvPr>
            <p:ph idx="1"/>
          </p:nvPr>
        </p:nvSpPr>
        <p:spPr>
          <a:xfrm>
            <a:off x="838200" y="1325768"/>
            <a:ext cx="10866120" cy="5395707"/>
          </a:xfrm>
        </p:spPr>
        <p:txBody>
          <a:bodyPr>
            <a:normAutofit lnSpcReduction="10000"/>
          </a:bodyPr>
          <a:lstStyle/>
          <a:p>
            <a:pPr marL="0" lvl="0" indent="0">
              <a:buNone/>
            </a:pPr>
            <a:r>
              <a:rPr lang="es-419" sz="2800" b="1" dirty="0">
                <a:solidFill>
                  <a:srgbClr val="002060"/>
                </a:solidFill>
                <a:latin typeface="Comic Sans MS" panose="030F0702030302020204" pitchFamily="66" charset="0"/>
              </a:rPr>
              <a:t>Mientras estaban en Refidim, los israelitas fueron atacados por un grupo guerrero llamado Amalec (descendiente de los cananeos y edomitas, véase Génesis 36:12).</a:t>
            </a:r>
            <a:endParaRPr lang="en-US" sz="2800" b="1" dirty="0">
              <a:solidFill>
                <a:srgbClr val="002060"/>
              </a:solidFill>
              <a:latin typeface="Comic Sans MS" panose="030F0702030302020204" pitchFamily="66" charset="0"/>
            </a:endParaRPr>
          </a:p>
          <a:p>
            <a:pPr lvl="0"/>
            <a:r>
              <a:rPr lang="es-419" sz="2400" i="1" dirty="0">
                <a:solidFill>
                  <a:prstClr val="black"/>
                </a:solidFill>
                <a:latin typeface="Comic Sans MS" panose="030F0702030302020204" pitchFamily="66" charset="0"/>
              </a:rPr>
              <a:t>Mientras que antes Yahvé fue designado como un "Hombre de Guerra" (15: 3), aquí será la primera ocasión de guerra santa en la que los israelitas luchan en combate y tienen éxito siempre que los brazos de Moisés, sosteniendo el bastón de Dios, están levantados.</a:t>
            </a:r>
          </a:p>
          <a:p>
            <a:pPr lvl="0"/>
            <a:r>
              <a:rPr lang="es-419" sz="2400" i="1" dirty="0">
                <a:solidFill>
                  <a:prstClr val="black"/>
                </a:solidFill>
                <a:latin typeface="Comic Sans MS" panose="030F0702030302020204" pitchFamily="66" charset="0"/>
              </a:rPr>
              <a:t>Aquí, el lector también se encuentra por primera vez con Josué, quien se desempeñó como comandante de campo.</a:t>
            </a:r>
          </a:p>
          <a:p>
            <a:pPr lvl="0"/>
            <a:r>
              <a:rPr lang="es-419" sz="2400" i="1" dirty="0">
                <a:solidFill>
                  <a:prstClr val="black"/>
                </a:solidFill>
                <a:latin typeface="Comic Sans MS" panose="030F0702030302020204" pitchFamily="66" charset="0"/>
              </a:rPr>
              <a:t>La batalla con Amalec, junto con la orden de extinción total, sirve como paradigma para las guerras posteriores de Israel contra los cananeos.</a:t>
            </a:r>
            <a:endParaRPr lang="en-US" dirty="0"/>
          </a:p>
        </p:txBody>
      </p:sp>
      <p:sp>
        <p:nvSpPr>
          <p:cNvPr id="4" name="Slide Number Placeholder 3">
            <a:extLst>
              <a:ext uri="{FF2B5EF4-FFF2-40B4-BE49-F238E27FC236}">
                <a16:creationId xmlns:a16="http://schemas.microsoft.com/office/drawing/2014/main" id="{476122D5-6F34-4A74-8287-0DECC26C949D}"/>
              </a:ext>
            </a:extLst>
          </p:cNvPr>
          <p:cNvSpPr>
            <a:spLocks noGrp="1"/>
          </p:cNvSpPr>
          <p:nvPr>
            <p:ph type="sldNum" sz="quarter" idx="12"/>
          </p:nvPr>
        </p:nvSpPr>
        <p:spPr>
          <a:xfrm>
            <a:off x="10972800" y="6429466"/>
            <a:ext cx="89608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5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16879-9F0E-4588-8AA4-5E75E4C54CB7}"/>
              </a:ext>
            </a:extLst>
          </p:cNvPr>
          <p:cNvSpPr>
            <a:spLocks noGrp="1"/>
          </p:cNvSpPr>
          <p:nvPr>
            <p:ph type="title"/>
          </p:nvPr>
        </p:nvSpPr>
        <p:spPr/>
        <p:txBody>
          <a:bodyPr/>
          <a:lstStyle/>
          <a:p>
            <a:r>
              <a:rPr lang="es-419" dirty="0">
                <a:solidFill>
                  <a:srgbClr val="C00000"/>
                </a:solidFill>
                <a:effectLst>
                  <a:outerShdw blurRad="38100" dist="38100" dir="2700000" algn="tl">
                    <a:srgbClr val="000000">
                      <a:alpha val="43137"/>
                    </a:srgbClr>
                  </a:outerShdw>
                </a:effectLst>
              </a:rPr>
              <a:t>El comienzo de las memorias orales y escritas</a:t>
            </a:r>
            <a:endParaRPr lang="en-US" dirty="0">
              <a:solidFill>
                <a:srgbClr val="C0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7A4ED01C-5D8E-47DB-BFCD-4BED7CA6BFB7}"/>
              </a:ext>
            </a:extLst>
          </p:cNvPr>
          <p:cNvSpPr>
            <a:spLocks noGrp="1"/>
          </p:cNvSpPr>
          <p:nvPr>
            <p:ph idx="1"/>
          </p:nvPr>
        </p:nvSpPr>
        <p:spPr>
          <a:xfrm>
            <a:off x="838200" y="1401078"/>
            <a:ext cx="11030680" cy="5137517"/>
          </a:xfrm>
        </p:spPr>
        <p:txBody>
          <a:bodyPr>
            <a:normAutofit/>
          </a:bodyPr>
          <a:lstStyle/>
          <a:p>
            <a:pPr marL="0" indent="0">
              <a:buNone/>
            </a:pPr>
            <a:r>
              <a:rPr lang="es-419" sz="2800" b="1" dirty="0">
                <a:solidFill>
                  <a:srgbClr val="FF0000"/>
                </a:solidFill>
                <a:effectLst>
                  <a:outerShdw blurRad="38100" dist="38100" dir="2700000" algn="tl">
                    <a:srgbClr val="000000">
                      <a:alpha val="43137"/>
                    </a:srgbClr>
                  </a:outerShdw>
                </a:effectLst>
              </a:rPr>
              <a:t>La batalla contra Amalec se convierte en la primera ocasión en la que el resultado debía escribirse y recitarse, presumiblemente usando el alfabeto temprano del hebreo</a:t>
            </a:r>
            <a:r>
              <a:rPr lang="en-US" sz="2800" b="1" dirty="0">
                <a:solidFill>
                  <a:srgbClr val="FF0000"/>
                </a:solidFill>
                <a:effectLst>
                  <a:outerShdw blurRad="38100" dist="38100" dir="2700000" algn="tl">
                    <a:srgbClr val="000000">
                      <a:alpha val="43137"/>
                    </a:srgbClr>
                  </a:outerShdw>
                </a:effectLst>
              </a:rPr>
              <a:t>.</a:t>
            </a:r>
          </a:p>
          <a:p>
            <a:r>
              <a:rPr lang="es-419" sz="2400" i="1" dirty="0"/>
              <a:t>Se erigió un monumento a la victoria y se le dio el nombre </a:t>
            </a:r>
            <a:r>
              <a:rPr lang="en-US" sz="2400" dirty="0">
                <a:latin typeface="HebrewTh" pitchFamily="2" charset="0"/>
              </a:rPr>
              <a:t>ys0in9 hv!hy4</a:t>
            </a:r>
            <a:r>
              <a:rPr lang="en-US" sz="2400" i="1" dirty="0"/>
              <a:t> </a:t>
            </a:r>
            <a:r>
              <a:rPr lang="es-419" sz="2400" i="1" dirty="0"/>
              <a:t>(Yahweh-</a:t>
            </a:r>
            <a:r>
              <a:rPr lang="es-419" sz="2400" i="1" dirty="0" err="1"/>
              <a:t>nissi</a:t>
            </a:r>
            <a:r>
              <a:rPr lang="es-419" sz="2400" i="1" dirty="0"/>
              <a:t> ’=" El SEÑOR es mi estandarte "), es decir, mi punto de reunión y la causa por la que lucho.</a:t>
            </a:r>
          </a:p>
          <a:p>
            <a:r>
              <a:rPr lang="es-419" sz="2400" i="1" dirty="0"/>
              <a:t>La forma de escritura era un pergamino (no un códice, como podría implicar la palabra “libro” en las versiones en inglés).</a:t>
            </a:r>
          </a:p>
          <a:p>
            <a:r>
              <a:rPr lang="es-419" sz="2400" i="1" dirty="0"/>
              <a:t>Este incidente presagia lo esencial del liderazgo israelita: </a:t>
            </a:r>
            <a:r>
              <a:rPr lang="es-419" sz="2400" b="1" i="1" dirty="0"/>
              <a:t>Yahvé</a:t>
            </a:r>
            <a:r>
              <a:rPr lang="es-419" sz="2400" i="1" dirty="0"/>
              <a:t>, el Rey divino; </a:t>
            </a:r>
            <a:r>
              <a:rPr lang="es-419" sz="2400" b="1" i="1" dirty="0"/>
              <a:t>Josué</a:t>
            </a:r>
            <a:r>
              <a:rPr lang="es-419" sz="2400" i="1" dirty="0"/>
              <a:t>, el oficial de campo efraimita; </a:t>
            </a:r>
            <a:r>
              <a:rPr lang="es-419" sz="2400" b="1" i="1" dirty="0"/>
              <a:t>Hur</a:t>
            </a:r>
            <a:r>
              <a:rPr lang="es-419" sz="2400" i="1" dirty="0"/>
              <a:t>, el príncipe de Judá, anticipándose al reinado de David; y </a:t>
            </a:r>
            <a:r>
              <a:rPr lang="es-419" sz="2400" b="1" i="1" dirty="0"/>
              <a:t>Aarón</a:t>
            </a:r>
            <a:r>
              <a:rPr lang="es-419" sz="2400" i="1" dirty="0"/>
              <a:t>, los sacerdotes del linaje de Leví.</a:t>
            </a:r>
            <a:endParaRPr lang="en-US" sz="2400" i="1" dirty="0"/>
          </a:p>
        </p:txBody>
      </p:sp>
      <p:sp>
        <p:nvSpPr>
          <p:cNvPr id="4" name="Slide Number Placeholder 3">
            <a:extLst>
              <a:ext uri="{FF2B5EF4-FFF2-40B4-BE49-F238E27FC236}">
                <a16:creationId xmlns:a16="http://schemas.microsoft.com/office/drawing/2014/main" id="{D00A5DE6-19F6-45ED-BCA9-09CEB979A9CB}"/>
              </a:ext>
            </a:extLst>
          </p:cNvPr>
          <p:cNvSpPr>
            <a:spLocks noGrp="1"/>
          </p:cNvSpPr>
          <p:nvPr>
            <p:ph type="sldNum" sz="quarter" idx="12"/>
          </p:nvPr>
        </p:nvSpPr>
        <p:spPr>
          <a:xfrm>
            <a:off x="11018520" y="6429466"/>
            <a:ext cx="85036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7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CD02-596E-43B0-B15A-400DC9452AFB}"/>
              </a:ext>
            </a:extLst>
          </p:cNvPr>
          <p:cNvSpPr>
            <a:spLocks noGrp="1"/>
          </p:cNvSpPr>
          <p:nvPr>
            <p:ph type="title"/>
          </p:nvPr>
        </p:nvSpPr>
        <p:spPr>
          <a:xfrm>
            <a:off x="264542" y="77351"/>
            <a:ext cx="5564758" cy="974209"/>
          </a:xfrm>
        </p:spPr>
        <p:txBody>
          <a:bodyPr/>
          <a:lstStyle/>
          <a:p>
            <a:r>
              <a:rPr lang="en-US" sz="3200" dirty="0">
                <a:solidFill>
                  <a:srgbClr val="C00000"/>
                </a:solidFill>
                <a:effectLst>
                  <a:outerShdw blurRad="38100" dist="38100" dir="2700000" algn="tl">
                    <a:srgbClr val="000000">
                      <a:alpha val="43137"/>
                    </a:srgbClr>
                  </a:outerShdw>
                </a:effectLst>
              </a:rPr>
              <a:t>El </a:t>
            </a:r>
            <a:r>
              <a:rPr lang="en-US" sz="3200" dirty="0" err="1">
                <a:solidFill>
                  <a:srgbClr val="C00000"/>
                </a:solidFill>
                <a:effectLst>
                  <a:outerShdw blurRad="38100" dist="38100" dir="2700000" algn="tl">
                    <a:srgbClr val="000000">
                      <a:alpha val="43137"/>
                    </a:srgbClr>
                  </a:outerShdw>
                </a:effectLst>
              </a:rPr>
              <a:t>alfabeto</a:t>
            </a:r>
            <a:r>
              <a:rPr lang="en-US" sz="3200" dirty="0">
                <a:solidFill>
                  <a:srgbClr val="C00000"/>
                </a:solidFill>
                <a:effectLst>
                  <a:outerShdw blurRad="38100" dist="38100" dir="2700000" algn="tl">
                    <a:srgbClr val="000000">
                      <a:alpha val="43137"/>
                    </a:srgbClr>
                  </a:outerShdw>
                </a:effectLst>
              </a:rPr>
              <a:t> </a:t>
            </a:r>
            <a:r>
              <a:rPr lang="en-US" sz="3200" dirty="0" err="1">
                <a:solidFill>
                  <a:srgbClr val="C00000"/>
                </a:solidFill>
                <a:effectLst>
                  <a:outerShdw blurRad="38100" dist="38100" dir="2700000" algn="tl">
                    <a:srgbClr val="000000">
                      <a:alpha val="43137"/>
                    </a:srgbClr>
                  </a:outerShdw>
                </a:effectLst>
              </a:rPr>
              <a:t>hebreo</a:t>
            </a:r>
            <a:r>
              <a:rPr lang="en-US" sz="3200" dirty="0">
                <a:solidFill>
                  <a:srgbClr val="C00000"/>
                </a:solidFill>
                <a:effectLst>
                  <a:outerShdw blurRad="38100" dist="38100" dir="2700000" algn="tl">
                    <a:srgbClr val="000000">
                      <a:alpha val="43137"/>
                    </a:srgbClr>
                  </a:outerShdw>
                </a:effectLst>
              </a:rPr>
              <a:t> </a:t>
            </a:r>
            <a:r>
              <a:rPr lang="en-US" sz="3200" dirty="0" err="1">
                <a:solidFill>
                  <a:srgbClr val="C00000"/>
                </a:solidFill>
                <a:effectLst>
                  <a:outerShdw blurRad="38100" dist="38100" dir="2700000" algn="tl">
                    <a:srgbClr val="000000">
                      <a:alpha val="43137"/>
                    </a:srgbClr>
                  </a:outerShdw>
                </a:effectLst>
              </a:rPr>
              <a:t>temprano</a:t>
            </a:r>
            <a:endParaRPr lang="en-US" sz="3200" dirty="0">
              <a:solidFill>
                <a:srgbClr val="C00000"/>
              </a:solidFill>
              <a:effectLst>
                <a:outerShdw blurRad="38100" dist="38100" dir="2700000" algn="tl">
                  <a:srgbClr val="000000">
                    <a:alpha val="43137"/>
                  </a:srgbClr>
                </a:outerShdw>
              </a:effectLst>
            </a:endParaRPr>
          </a:p>
        </p:txBody>
      </p:sp>
      <p:sp>
        <p:nvSpPr>
          <p:cNvPr id="5" name="Text Placeholder 4">
            <a:extLst>
              <a:ext uri="{FF2B5EF4-FFF2-40B4-BE49-F238E27FC236}">
                <a16:creationId xmlns:a16="http://schemas.microsoft.com/office/drawing/2014/main" id="{4614E4E2-2990-4E29-970B-1F69D1DDA1A4}"/>
              </a:ext>
            </a:extLst>
          </p:cNvPr>
          <p:cNvSpPr>
            <a:spLocks noGrp="1"/>
          </p:cNvSpPr>
          <p:nvPr>
            <p:ph type="body" sz="half" idx="1"/>
          </p:nvPr>
        </p:nvSpPr>
        <p:spPr>
          <a:xfrm>
            <a:off x="279400" y="777242"/>
            <a:ext cx="11648058" cy="1615616"/>
          </a:xfrm>
        </p:spPr>
        <p:txBody>
          <a:bodyPr>
            <a:normAutofit fontScale="85000" lnSpcReduction="20000"/>
          </a:bodyPr>
          <a:lstStyle/>
          <a:p>
            <a:pPr marL="0" indent="0">
              <a:buNone/>
            </a:pPr>
            <a:r>
              <a:rPr lang="es-419" sz="2800" dirty="0"/>
              <a:t>Los primeros ejemplos de un alfabeto que utiliza la escritura de tipo fenicio incluyen el abecedario </a:t>
            </a:r>
            <a:r>
              <a:rPr lang="es-419" sz="2800" dirty="0" err="1"/>
              <a:t>Isbet</a:t>
            </a:r>
            <a:r>
              <a:rPr lang="es-419" sz="2800" dirty="0"/>
              <a:t> </a:t>
            </a:r>
            <a:r>
              <a:rPr lang="es-419" sz="2800" dirty="0" err="1"/>
              <a:t>Sartah</a:t>
            </a:r>
            <a:r>
              <a:rPr lang="es-419" sz="2800" dirty="0"/>
              <a:t>, que data aproximadamente del 1200 a. C., y el Abecedario Tel </a:t>
            </a:r>
            <a:r>
              <a:rPr lang="es-419" sz="2800" dirty="0" err="1"/>
              <a:t>Zayit</a:t>
            </a:r>
            <a:r>
              <a:rPr lang="es-419" sz="2800" dirty="0"/>
              <a:t>, que data aproximadamente de finales del siglo X a. C. Estos son precursores del hebreo bíblico.</a:t>
            </a:r>
            <a:endParaRPr lang="en-US" sz="2800" dirty="0"/>
          </a:p>
        </p:txBody>
      </p:sp>
      <p:pic>
        <p:nvPicPr>
          <p:cNvPr id="8" name="Content Placeholder 7">
            <a:extLst>
              <a:ext uri="{FF2B5EF4-FFF2-40B4-BE49-F238E27FC236}">
                <a16:creationId xmlns:a16="http://schemas.microsoft.com/office/drawing/2014/main" id="{8E7B2821-5D6A-4941-931C-5DDB3C57927A}"/>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804292" y="4837540"/>
            <a:ext cx="4485258" cy="1786627"/>
          </a:xfrm>
        </p:spPr>
      </p:pic>
      <p:pic>
        <p:nvPicPr>
          <p:cNvPr id="10" name="Picture 9">
            <a:extLst>
              <a:ext uri="{FF2B5EF4-FFF2-40B4-BE49-F238E27FC236}">
                <a16:creationId xmlns:a16="http://schemas.microsoft.com/office/drawing/2014/main" id="{9156F83A-37FB-4B8E-9E99-1657C1F550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29300" y="4823012"/>
            <a:ext cx="4485258" cy="1756726"/>
          </a:xfrm>
          <a:prstGeom prst="rect">
            <a:avLst/>
          </a:prstGeom>
        </p:spPr>
      </p:pic>
      <p:pic>
        <p:nvPicPr>
          <p:cNvPr id="12" name="Picture 11">
            <a:extLst>
              <a:ext uri="{FF2B5EF4-FFF2-40B4-BE49-F238E27FC236}">
                <a16:creationId xmlns:a16="http://schemas.microsoft.com/office/drawing/2014/main" id="{4F2240DF-13C2-4A01-8706-CFC49BAB43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833" y="2704796"/>
            <a:ext cx="2989580" cy="1943227"/>
          </a:xfrm>
          <a:prstGeom prst="rect">
            <a:avLst/>
          </a:prstGeom>
        </p:spPr>
      </p:pic>
      <p:pic>
        <p:nvPicPr>
          <p:cNvPr id="14" name="Picture 13">
            <a:extLst>
              <a:ext uri="{FF2B5EF4-FFF2-40B4-BE49-F238E27FC236}">
                <a16:creationId xmlns:a16="http://schemas.microsoft.com/office/drawing/2014/main" id="{2B228FDD-AC89-4209-9D43-40F8665C17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88306" y="2704796"/>
            <a:ext cx="3587494" cy="1943226"/>
          </a:xfrm>
          <a:prstGeom prst="rect">
            <a:avLst/>
          </a:prstGeom>
        </p:spPr>
      </p:pic>
    </p:spTree>
    <p:extLst>
      <p:ext uri="{BB962C8B-B14F-4D97-AF65-F5344CB8AC3E}">
        <p14:creationId xmlns:p14="http://schemas.microsoft.com/office/powerpoint/2010/main" val="2434355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0BC169D1-A7AF-44B4-AF86-155EAF155A0D}"/>
              </a:ext>
            </a:extLst>
          </p:cNvPr>
          <p:cNvSpPr>
            <a:spLocks noGrp="1" noChangeArrowheads="1"/>
          </p:cNvSpPr>
          <p:nvPr>
            <p:ph type="ctrTitle"/>
          </p:nvPr>
        </p:nvSpPr>
        <p:spPr>
          <a:xfrm>
            <a:off x="2697480" y="2628900"/>
            <a:ext cx="8735502" cy="2849880"/>
          </a:xfrm>
        </p:spPr>
        <p:txBody>
          <a:bodyPr/>
          <a:lstStyle/>
          <a:p>
            <a:pPr algn="r">
              <a:defRPr/>
            </a:pPr>
            <a:br>
              <a:rPr lang="en-US" altLang="en-US" sz="9600" dirty="0">
                <a:latin typeface="Mistral" panose="03090702030407020403" pitchFamily="66" charset="0"/>
              </a:rPr>
            </a:br>
            <a:r>
              <a:rPr lang="es-419" altLang="en-US" sz="9600" dirty="0">
                <a:latin typeface="Mistral" panose="03090702030407020403" pitchFamily="66" charset="0"/>
              </a:rPr>
              <a:t>El Código de Ley Inicial</a:t>
            </a:r>
            <a:endParaRPr lang="en-US" altLang="en-US" sz="9600" dirty="0">
              <a:latin typeface="Mistral" panose="03090702030407020403" pitchFamily="66" charset="0"/>
            </a:endParaRPr>
          </a:p>
        </p:txBody>
      </p:sp>
    </p:spTree>
    <p:extLst>
      <p:ext uri="{BB962C8B-B14F-4D97-AF65-F5344CB8AC3E}">
        <p14:creationId xmlns:p14="http://schemas.microsoft.com/office/powerpoint/2010/main" val="19103757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FAD3C-D1AE-425A-8228-E031C0855900}"/>
              </a:ext>
            </a:extLst>
          </p:cNvPr>
          <p:cNvSpPr>
            <a:spLocks noGrp="1"/>
          </p:cNvSpPr>
          <p:nvPr>
            <p:ph type="title"/>
          </p:nvPr>
        </p:nvSpPr>
        <p:spPr>
          <a:xfrm>
            <a:off x="838200" y="170119"/>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El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llamado</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de Israel (19:1-9)</a:t>
            </a:r>
          </a:p>
        </p:txBody>
      </p:sp>
      <p:sp>
        <p:nvSpPr>
          <p:cNvPr id="3" name="Content Placeholder 2">
            <a:extLst>
              <a:ext uri="{FF2B5EF4-FFF2-40B4-BE49-F238E27FC236}">
                <a16:creationId xmlns:a16="http://schemas.microsoft.com/office/drawing/2014/main" id="{720A6FBB-BFEB-4855-9CC8-BE87E06FCB18}"/>
              </a:ext>
            </a:extLst>
          </p:cNvPr>
          <p:cNvSpPr>
            <a:spLocks noGrp="1"/>
          </p:cNvSpPr>
          <p:nvPr>
            <p:ph idx="1"/>
          </p:nvPr>
        </p:nvSpPr>
        <p:spPr>
          <a:xfrm>
            <a:off x="838200" y="1039972"/>
            <a:ext cx="11030680" cy="3782263"/>
          </a:xfrm>
        </p:spPr>
        <p:txBody>
          <a:bodyPr>
            <a:normAutofit/>
          </a:bodyPr>
          <a:lstStyle/>
          <a:p>
            <a:pPr marL="0" indent="0">
              <a:buNone/>
            </a:pPr>
            <a:r>
              <a:rPr lang="es-419" sz="2800" b="1" dirty="0">
                <a:solidFill>
                  <a:srgbClr val="002060"/>
                </a:solidFill>
                <a:latin typeface="Comic Sans MS" panose="030F0702030302020204" pitchFamily="66" charset="0"/>
              </a:rPr>
              <a:t>Desde Refidim, los israelitas ahora completaron el tramo final de su viaje al monte. Sinaí, donde Moisés subió las laderas para escuchar la voz de Yahvé</a:t>
            </a:r>
            <a:r>
              <a:rPr lang="en-US" sz="2800" b="1" dirty="0">
                <a:solidFill>
                  <a:srgbClr val="002060"/>
                </a:solidFill>
                <a:latin typeface="Comic Sans MS" panose="030F0702030302020204" pitchFamily="66" charset="0"/>
              </a:rPr>
              <a:t>.</a:t>
            </a:r>
          </a:p>
          <a:p>
            <a:r>
              <a:rPr lang="es-419" sz="2400" i="1" dirty="0">
                <a:latin typeface="Comic Sans MS" panose="030F0702030302020204" pitchFamily="66" charset="0"/>
              </a:rPr>
              <a:t>Aquí, Dios le anunció el llamado de Israel a ser un reino de sacerdotes y una nación santa, un llamado que se extendería hasta el NT (1 P. 2: 5, 9).</a:t>
            </a:r>
          </a:p>
          <a:p>
            <a:r>
              <a:rPr lang="es-419" sz="2400" i="1" dirty="0">
                <a:latin typeface="Comic Sans MS" panose="030F0702030302020204" pitchFamily="66" charset="0"/>
              </a:rPr>
              <a:t>La redención de Israel de Egipto también fue un llamado; no solo fue un escape de algo, sino una comisión para ser algo</a:t>
            </a:r>
            <a:r>
              <a:rPr lang="en-US" sz="2400" i="1" dirty="0">
                <a:latin typeface="Comic Sans MS" panose="030F0702030302020204" pitchFamily="66" charset="0"/>
              </a:rPr>
              <a:t>.</a:t>
            </a:r>
          </a:p>
        </p:txBody>
      </p:sp>
      <p:sp>
        <p:nvSpPr>
          <p:cNvPr id="6" name="TextBox 5">
            <a:extLst>
              <a:ext uri="{FF2B5EF4-FFF2-40B4-BE49-F238E27FC236}">
                <a16:creationId xmlns:a16="http://schemas.microsoft.com/office/drawing/2014/main" id="{9A54985B-D38F-43F9-ADDE-21F6CA0738AE}"/>
              </a:ext>
            </a:extLst>
          </p:cNvPr>
          <p:cNvSpPr txBox="1"/>
          <p:nvPr/>
        </p:nvSpPr>
        <p:spPr>
          <a:xfrm>
            <a:off x="0" y="4731025"/>
            <a:ext cx="12192000" cy="2246769"/>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2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gency FB" panose="020B0503020202020204" pitchFamily="34" charset="0"/>
                <a:ea typeface="+mn-ea"/>
                <a:cs typeface="+mn-cs"/>
              </a:rPr>
              <a:t>La comisión de la nación de ser un reino de sacerdotes apartados para el propósito más amplio de Dios se conecta teológicamente directamente con la promesa de Dios a Abraham de que en su simiente todas las naciones de la tierra serán bendecidas (véase Génesis 12: 3). Los sacerdotes, por definición, son mediadores, y si toda la nación iba a ser un sacerdocio, esto implica inmediatamente que iban a ser sacerdotes de las naciones</a:t>
            </a:r>
            <a:r>
              <a:rPr kumimoji="0" lang="en-US" sz="2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gency FB" panose="020B0503020202020204" pitchFamily="34" charset="0"/>
                <a:ea typeface="+mn-ea"/>
                <a:cs typeface="+mn-cs"/>
              </a:rPr>
              <a:t>.</a:t>
            </a:r>
          </a:p>
        </p:txBody>
      </p:sp>
    </p:spTree>
    <p:extLst>
      <p:ext uri="{BB962C8B-B14F-4D97-AF65-F5344CB8AC3E}">
        <p14:creationId xmlns:p14="http://schemas.microsoft.com/office/powerpoint/2010/main" val="85053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additive="base">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B9A3F-472C-411B-87F0-3F64529ABEB8}"/>
              </a:ext>
            </a:extLst>
          </p:cNvPr>
          <p:cNvSpPr>
            <a:spLocks noGrp="1"/>
          </p:cNvSpPr>
          <p:nvPr>
            <p:ph type="title"/>
          </p:nvPr>
        </p:nvSpPr>
        <p:spPr>
          <a:xfrm>
            <a:off x="482600" y="58802"/>
            <a:ext cx="10871200" cy="832740"/>
          </a:xfrm>
        </p:spPr>
        <p:txBody>
          <a:bodyPr/>
          <a:lstStyle/>
          <a:p>
            <a:r>
              <a:rPr lang="en-US" dirty="0">
                <a:solidFill>
                  <a:srgbClr val="FF3300"/>
                </a:solidFill>
                <a:effectLst>
                  <a:outerShdw blurRad="38100" dist="38100" dir="2700000" algn="tl">
                    <a:srgbClr val="000000">
                      <a:alpha val="43137"/>
                    </a:srgbClr>
                  </a:outerShdw>
                </a:effectLst>
              </a:rPr>
              <a:t>¿</a:t>
            </a:r>
            <a:r>
              <a:rPr lang="en-US" dirty="0" err="1">
                <a:solidFill>
                  <a:srgbClr val="FF3300"/>
                </a:solidFill>
                <a:effectLst>
                  <a:outerShdw blurRad="38100" dist="38100" dir="2700000" algn="tl">
                    <a:srgbClr val="000000">
                      <a:alpha val="43137"/>
                    </a:srgbClr>
                  </a:outerShdw>
                </a:effectLst>
              </a:rPr>
              <a:t>Había</a:t>
            </a:r>
            <a:r>
              <a:rPr lang="en-US" dirty="0">
                <a:solidFill>
                  <a:srgbClr val="FF3300"/>
                </a:solidFill>
                <a:effectLst>
                  <a:outerShdw blurRad="38100" dist="38100" dir="2700000" algn="tl">
                    <a:srgbClr val="000000">
                      <a:alpha val="43137"/>
                    </a:srgbClr>
                  </a:outerShdw>
                </a:effectLst>
              </a:rPr>
              <a:t> </a:t>
            </a:r>
            <a:r>
              <a:rPr lang="en-US" dirty="0" err="1">
                <a:solidFill>
                  <a:srgbClr val="FF3300"/>
                </a:solidFill>
                <a:effectLst>
                  <a:outerShdw blurRad="38100" dist="38100" dir="2700000" algn="tl">
                    <a:srgbClr val="000000">
                      <a:alpha val="43137"/>
                    </a:srgbClr>
                  </a:outerShdw>
                </a:effectLst>
              </a:rPr>
              <a:t>semitas</a:t>
            </a:r>
            <a:r>
              <a:rPr lang="en-US" dirty="0">
                <a:solidFill>
                  <a:srgbClr val="FF3300"/>
                </a:solidFill>
                <a:effectLst>
                  <a:outerShdw blurRad="38100" dist="38100" dir="2700000" algn="tl">
                    <a:srgbClr val="000000">
                      <a:alpha val="43137"/>
                    </a:srgbClr>
                  </a:outerShdw>
                </a:effectLst>
              </a:rPr>
              <a:t> </a:t>
            </a:r>
            <a:r>
              <a:rPr lang="en-US" dirty="0" err="1">
                <a:solidFill>
                  <a:srgbClr val="FF3300"/>
                </a:solidFill>
                <a:effectLst>
                  <a:outerShdw blurRad="38100" dist="38100" dir="2700000" algn="tl">
                    <a:srgbClr val="000000">
                      <a:alpha val="43137"/>
                    </a:srgbClr>
                  </a:outerShdw>
                </a:effectLst>
              </a:rPr>
              <a:t>en</a:t>
            </a:r>
            <a:r>
              <a:rPr lang="en-US" dirty="0">
                <a:solidFill>
                  <a:srgbClr val="FF3300"/>
                </a:solidFill>
                <a:effectLst>
                  <a:outerShdw blurRad="38100" dist="38100" dir="2700000" algn="tl">
                    <a:srgbClr val="000000">
                      <a:alpha val="43137"/>
                    </a:srgbClr>
                  </a:outerShdw>
                </a:effectLst>
              </a:rPr>
              <a:t> </a:t>
            </a:r>
            <a:r>
              <a:rPr lang="en-US" dirty="0" err="1">
                <a:solidFill>
                  <a:srgbClr val="FF3300"/>
                </a:solidFill>
                <a:effectLst>
                  <a:outerShdw blurRad="38100" dist="38100" dir="2700000" algn="tl">
                    <a:srgbClr val="000000">
                      <a:alpha val="43137"/>
                    </a:srgbClr>
                  </a:outerShdw>
                </a:effectLst>
              </a:rPr>
              <a:t>Egipto</a:t>
            </a:r>
            <a:r>
              <a:rPr lang="en-US" dirty="0">
                <a:solidFill>
                  <a:srgbClr val="FF3300"/>
                </a:solidFill>
                <a:effectLst>
                  <a:outerShdw blurRad="38100" dist="38100" dir="2700000" algn="tl">
                    <a:srgbClr val="000000">
                      <a:alpha val="43137"/>
                    </a:srgbClr>
                  </a:outerShdw>
                </a:effectLst>
              </a:rPr>
              <a:t>?</a:t>
            </a:r>
          </a:p>
        </p:txBody>
      </p:sp>
      <p:sp>
        <p:nvSpPr>
          <p:cNvPr id="3" name="Text Placeholder 2">
            <a:extLst>
              <a:ext uri="{FF2B5EF4-FFF2-40B4-BE49-F238E27FC236}">
                <a16:creationId xmlns:a16="http://schemas.microsoft.com/office/drawing/2014/main" id="{8619D458-D815-4594-8ACA-BC81DE79744F}"/>
              </a:ext>
            </a:extLst>
          </p:cNvPr>
          <p:cNvSpPr>
            <a:spLocks noGrp="1"/>
          </p:cNvSpPr>
          <p:nvPr>
            <p:ph type="body" sz="half" idx="1"/>
          </p:nvPr>
        </p:nvSpPr>
        <p:spPr>
          <a:xfrm>
            <a:off x="482600" y="708660"/>
            <a:ext cx="11508740" cy="1933003"/>
          </a:xfrm>
        </p:spPr>
        <p:txBody>
          <a:bodyPr>
            <a:normAutofit fontScale="92500" lnSpcReduction="10000"/>
          </a:bodyPr>
          <a:lstStyle/>
          <a:p>
            <a:pPr marL="0" indent="0">
              <a:buNone/>
            </a:pPr>
            <a:r>
              <a:rPr lang="es-419" sz="2800" i="1" dirty="0"/>
              <a:t>Ciertamente, hay evidencia sustancial de que pueblos semíticos como los israelitas emigraron a Egipto, generalmente tentados por un mejor pastoreo para su ganado o para comer en tiempos de sequía. Esto es precisamente lo que se describe en Génesis con respecto a Jacob y su familia (cf. Génesis 42-43).</a:t>
            </a:r>
            <a:endParaRPr lang="en-US" sz="2800" i="1" dirty="0"/>
          </a:p>
        </p:txBody>
      </p:sp>
      <p:sp>
        <p:nvSpPr>
          <p:cNvPr id="5" name="Slide Number Placeholder 4">
            <a:extLst>
              <a:ext uri="{FF2B5EF4-FFF2-40B4-BE49-F238E27FC236}">
                <a16:creationId xmlns:a16="http://schemas.microsoft.com/office/drawing/2014/main" id="{DB167DD6-0B27-438E-9D88-D7E3FAFCF181}"/>
              </a:ext>
            </a:extLst>
          </p:cNvPr>
          <p:cNvSpPr>
            <a:spLocks noGrp="1"/>
          </p:cNvSpPr>
          <p:nvPr>
            <p:ph type="sldNum" sz="quarter" idx="12"/>
          </p:nvPr>
        </p:nvSpPr>
        <p:spPr/>
        <p:txBody>
          <a:bodyPr/>
          <a:lstStyle/>
          <a:p>
            <a:pPr>
              <a:defRPr/>
            </a:pPr>
            <a:fld id="{1F4A342F-E6A5-4E07-A4EE-6D960D562992}" type="slidenum">
              <a:rPr lang="en-US" altLang="en-US" smtClean="0"/>
              <a:pPr>
                <a:defRPr/>
              </a:pPr>
              <a:t>9</a:t>
            </a:fld>
            <a:endParaRPr lang="en-US" altLang="en-US"/>
          </a:p>
        </p:txBody>
      </p:sp>
      <p:pic>
        <p:nvPicPr>
          <p:cNvPr id="10" name="Content Placeholder 9">
            <a:extLst>
              <a:ext uri="{FF2B5EF4-FFF2-40B4-BE49-F238E27FC236}">
                <a16:creationId xmlns:a16="http://schemas.microsoft.com/office/drawing/2014/main" id="{86BC0AE9-0342-4551-B97E-DDF59E0A5DDC}"/>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482600" y="2641663"/>
            <a:ext cx="5613400" cy="3739928"/>
          </a:xfrm>
        </p:spPr>
      </p:pic>
      <p:sp>
        <p:nvSpPr>
          <p:cNvPr id="11" name="TextBox 10">
            <a:extLst>
              <a:ext uri="{FF2B5EF4-FFF2-40B4-BE49-F238E27FC236}">
                <a16:creationId xmlns:a16="http://schemas.microsoft.com/office/drawing/2014/main" id="{40C0CFC5-52AE-4EA4-BCEF-A4BEC4862EBE}"/>
              </a:ext>
            </a:extLst>
          </p:cNvPr>
          <p:cNvSpPr txBox="1"/>
          <p:nvPr/>
        </p:nvSpPr>
        <p:spPr>
          <a:xfrm>
            <a:off x="6377940" y="2641663"/>
            <a:ext cx="5613400" cy="4154984"/>
          </a:xfrm>
          <a:prstGeom prst="rect">
            <a:avLst/>
          </a:prstGeom>
          <a:noFill/>
        </p:spPr>
        <p:txBody>
          <a:bodyPr wrap="square" rtlCol="0">
            <a:spAutoFit/>
          </a:bodyPr>
          <a:lstStyle/>
          <a:p>
            <a:r>
              <a:rPr lang="es-419" sz="2400" b="1" dirty="0"/>
              <a:t>En este mural del siglo XIX a. C. de una pintura de una tumba en Beni-Hassan (izquierda), se muestran beduinos semitas vestidos de colores vivos, considerados como "extranjeros" por los egipcios, pidiendo permiso para entrar en Egipto.</a:t>
            </a:r>
          </a:p>
          <a:p>
            <a:r>
              <a:rPr lang="es-419" sz="2400" b="1" dirty="0"/>
              <a:t>Además, varios textos, incluido uno del faraón </a:t>
            </a:r>
            <a:r>
              <a:rPr lang="es-419" sz="2400" b="1" dirty="0" err="1"/>
              <a:t>Menerptah</a:t>
            </a:r>
            <a:r>
              <a:rPr lang="es-419" sz="2400" b="1" dirty="0"/>
              <a:t> (1213-1203 a. C.), describen la entrada de los semitas en Egipto, y estos textos abarcan unos 700 siglos durante el segundo milenio a. C.</a:t>
            </a:r>
            <a:endParaRPr lang="en-US" sz="2400" b="1" dirty="0"/>
          </a:p>
        </p:txBody>
      </p:sp>
    </p:spTree>
    <p:extLst>
      <p:ext uri="{BB962C8B-B14F-4D97-AF65-F5344CB8AC3E}">
        <p14:creationId xmlns:p14="http://schemas.microsoft.com/office/powerpoint/2010/main" val="148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FEB61-403D-49CB-910C-1B079E35168C}"/>
              </a:ext>
            </a:extLst>
          </p:cNvPr>
          <p:cNvSpPr>
            <a:spLocks noGrp="1"/>
          </p:cNvSpPr>
          <p:nvPr>
            <p:ph type="title"/>
          </p:nvPr>
        </p:nvSpPr>
        <p:spPr>
          <a:xfrm>
            <a:off x="1981200" y="1"/>
            <a:ext cx="8229600" cy="1139825"/>
          </a:xfrm>
        </p:spPr>
        <p:txBody>
          <a:bodyPr/>
          <a:lstStyle/>
          <a:p>
            <a:pPr>
              <a:defRPr/>
            </a:pPr>
            <a:r>
              <a:rPr lang="es-419" sz="3200" dirty="0">
                <a:solidFill>
                  <a:srgbClr val="C00000"/>
                </a:solidFill>
                <a:effectLst>
                  <a:outerShdw blurRad="38100" dist="38100" dir="2700000" algn="tl">
                    <a:srgbClr val="000000">
                      <a:alpha val="43137"/>
                    </a:srgbClr>
                  </a:outerShdw>
                </a:effectLst>
              </a:rPr>
              <a:t>La marcación del espacio sagrado</a:t>
            </a:r>
            <a:r>
              <a:rPr lang="en-US" sz="3200" dirty="0">
                <a:solidFill>
                  <a:srgbClr val="C00000"/>
                </a:solidFill>
                <a:effectLst>
                  <a:outerShdw blurRad="38100" dist="38100" dir="2700000" algn="tl">
                    <a:srgbClr val="000000">
                      <a:alpha val="43137"/>
                    </a:srgbClr>
                  </a:outerShdw>
                </a:effectLst>
              </a:rPr>
              <a:t>(19:10-25)</a:t>
            </a:r>
          </a:p>
        </p:txBody>
      </p:sp>
      <p:sp>
        <p:nvSpPr>
          <p:cNvPr id="3" name="Content Placeholder 2">
            <a:extLst>
              <a:ext uri="{FF2B5EF4-FFF2-40B4-BE49-F238E27FC236}">
                <a16:creationId xmlns:a16="http://schemas.microsoft.com/office/drawing/2014/main" id="{26179434-9120-4485-B351-F5B21798103F}"/>
              </a:ext>
            </a:extLst>
          </p:cNvPr>
          <p:cNvSpPr>
            <a:spLocks noGrp="1"/>
          </p:cNvSpPr>
          <p:nvPr>
            <p:ph sz="half" idx="1"/>
          </p:nvPr>
        </p:nvSpPr>
        <p:spPr>
          <a:xfrm>
            <a:off x="323120" y="1139826"/>
            <a:ext cx="5620480" cy="5561012"/>
          </a:xfrm>
        </p:spPr>
        <p:txBody>
          <a:bodyPr>
            <a:normAutofit lnSpcReduction="10000"/>
          </a:bodyPr>
          <a:lstStyle/>
          <a:p>
            <a:pPr marL="0" indent="0">
              <a:buNone/>
              <a:defRPr/>
            </a:pPr>
            <a:r>
              <a:rPr lang="es-419" sz="2800" b="1" dirty="0">
                <a:solidFill>
                  <a:srgbClr val="FF0000"/>
                </a:solidFill>
                <a:effectLst>
                  <a:outerShdw blurRad="38100" dist="38100" dir="2700000" algn="tl">
                    <a:srgbClr val="000000">
                      <a:alpha val="43137"/>
                    </a:srgbClr>
                  </a:outerShdw>
                </a:effectLst>
              </a:rPr>
              <a:t>En el monte Sinaí, Moisés recibió instrucciones de delimitar el espacio alrededor de la montaña en espacios concéntricos de santidad</a:t>
            </a:r>
            <a:r>
              <a:rPr lang="en-US" sz="2800" b="1" dirty="0">
                <a:solidFill>
                  <a:srgbClr val="FF0000"/>
                </a:solidFill>
                <a:effectLst>
                  <a:outerShdw blurRad="38100" dist="38100" dir="2700000" algn="tl">
                    <a:srgbClr val="000000">
                      <a:alpha val="43137"/>
                    </a:srgbClr>
                  </a:outerShdw>
                </a:effectLst>
              </a:rPr>
              <a:t>:</a:t>
            </a:r>
          </a:p>
          <a:p>
            <a:pPr>
              <a:defRPr/>
            </a:pPr>
            <a:r>
              <a:rPr lang="es-419" sz="2400" i="1" dirty="0"/>
              <a:t>La gente estaba confinada al pie de la montaña fuera de una barrera (19: 17-25).</a:t>
            </a:r>
          </a:p>
          <a:p>
            <a:pPr>
              <a:defRPr/>
            </a:pPr>
            <a:r>
              <a:rPr lang="es-419" sz="2400" i="1" dirty="0"/>
              <a:t>A los ancianos se les permitió subir parcialmente (24: 9-11).</a:t>
            </a:r>
          </a:p>
          <a:p>
            <a:pPr>
              <a:defRPr/>
            </a:pPr>
            <a:r>
              <a:rPr lang="es-419" sz="2400" i="1" dirty="0"/>
              <a:t>Solo a Moisés se le permitió entrar en la nube de la presencia de Yahweh en la cima (24: 15-18).</a:t>
            </a:r>
            <a:endParaRPr lang="en-US" sz="2400" i="1" dirty="0"/>
          </a:p>
        </p:txBody>
      </p:sp>
      <p:sp>
        <p:nvSpPr>
          <p:cNvPr id="5" name="Rectangle 4">
            <a:extLst>
              <a:ext uri="{FF2B5EF4-FFF2-40B4-BE49-F238E27FC236}">
                <a16:creationId xmlns:a16="http://schemas.microsoft.com/office/drawing/2014/main" id="{CDCFD649-3696-4750-8B02-CA656E5E0BD6}"/>
              </a:ext>
            </a:extLst>
          </p:cNvPr>
          <p:cNvSpPr/>
          <p:nvPr/>
        </p:nvSpPr>
        <p:spPr>
          <a:xfrm>
            <a:off x="9296400" y="6343650"/>
            <a:ext cx="2095500" cy="3571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1EBBE813-A238-407C-8784-F8B204873911}"/>
              </a:ext>
            </a:extLst>
          </p:cNvPr>
          <p:cNvSpPr>
            <a:spLocks noGrp="1"/>
          </p:cNvSpPr>
          <p:nvPr>
            <p:ph type="body" sz="half" idx="2"/>
          </p:nvPr>
        </p:nvSpPr>
        <p:spPr/>
        <p:txBody>
          <a:bodyPr/>
          <a:lstStyle/>
          <a:p>
            <a:endParaRPr lang="en-US"/>
          </a:p>
        </p:txBody>
      </p:sp>
      <p:sp>
        <p:nvSpPr>
          <p:cNvPr id="7" name="Text Placeholder 3">
            <a:extLst>
              <a:ext uri="{FF2B5EF4-FFF2-40B4-BE49-F238E27FC236}">
                <a16:creationId xmlns:a16="http://schemas.microsoft.com/office/drawing/2014/main" id="{F1E85CB7-D337-4551-866B-4181219A0B16}"/>
              </a:ext>
            </a:extLst>
          </p:cNvPr>
          <p:cNvSpPr txBox="1">
            <a:spLocks/>
          </p:cNvSpPr>
          <p:nvPr/>
        </p:nvSpPr>
        <p:spPr>
          <a:xfrm>
            <a:off x="6191250" y="1117602"/>
            <a:ext cx="5874027" cy="5581649"/>
          </a:xfrm>
          <a:prstGeom prst="rect">
            <a:avLst/>
          </a:prstGeom>
          <a:solidFill>
            <a:schemeClr val="accent3">
              <a:lumMod val="50000"/>
            </a:schemeClr>
          </a:solidFill>
          <a:ln>
            <a:solidFill>
              <a:schemeClr val="accent1">
                <a:lumMod val="60000"/>
                <a:lumOff val="40000"/>
              </a:schemeClr>
            </a:solidFill>
          </a:ln>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s-419" sz="2800" b="0" i="0" u="none" strike="noStrike" kern="1200" cap="none" spc="0" normalizeH="0" baseline="0" noProof="0" dirty="0">
                <a:ln>
                  <a:noFill/>
                </a:ln>
                <a:solidFill>
                  <a:srgbClr val="FFFF66"/>
                </a:solidFill>
                <a:effectLst/>
                <a:uLnTx/>
                <a:uFillTx/>
                <a:latin typeface="Eras Demi ITC" panose="020B0805030504020804" pitchFamily="34" charset="0"/>
                <a:ea typeface="+mn-ea"/>
                <a:cs typeface="+mn-cs"/>
              </a:rPr>
              <a:t>Estas mismas áreas concéntricas de santidad se repetirían en el tabernáculo, y más tarde, en el primer y segundo templo</a:t>
            </a:r>
            <a:r>
              <a:rPr kumimoji="0" lang="en-US" sz="2800" b="0" i="0" u="none" strike="noStrike" kern="1200" cap="none" spc="0" normalizeH="0" baseline="0" noProof="0" dirty="0">
                <a:ln>
                  <a:noFill/>
                </a:ln>
                <a:solidFill>
                  <a:srgbClr val="FFFF66"/>
                </a:solidFill>
                <a:effectLst/>
                <a:uLnTx/>
                <a:uFillTx/>
                <a:latin typeface="Eras Demi ITC" panose="020B0805030504020804" pitchFamily="34" charset="0"/>
                <a:ea typeface="+mn-ea"/>
                <a:cs typeface="+mn-cs"/>
              </a:rPr>
              <a:t>.</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s-419"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 tabernáculo aún por construir se convertiría en una especie de monte portátil. El Sinaí y los círculos concéntricos de la montaña se reproducen en el santuario.</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s-419"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 presencia de Yahvé en la montaña sería replicada por su presencia en el Lugar Santísimo.</a:t>
            </a:r>
            <a:endPar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bg/>
                                          </p:spTgt>
                                        </p:tgtEl>
                                        <p:attrNameLst>
                                          <p:attrName>style.visibility</p:attrName>
                                        </p:attrNameLst>
                                      </p:cBhvr>
                                      <p:to>
                                        <p:strVal val="visible"/>
                                      </p:to>
                                    </p:set>
                                    <p:animEffect transition="in" filter="randombar(horizontal)">
                                      <p:cBhvr>
                                        <p:cTn id="14" dur="500"/>
                                        <p:tgtEl>
                                          <p:spTgt spid="7">
                                            <p:bg/>
                                          </p:spTgt>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428034" name="Rectangle 2">
            <a:extLst>
              <a:ext uri="{FF2B5EF4-FFF2-40B4-BE49-F238E27FC236}">
                <a16:creationId xmlns:a16="http://schemas.microsoft.com/office/drawing/2014/main" id="{7D46D918-2A7C-4149-924F-691F2B4DEC7F}"/>
              </a:ext>
            </a:extLst>
          </p:cNvPr>
          <p:cNvSpPr>
            <a:spLocks noGrp="1" noChangeArrowheads="1"/>
          </p:cNvSpPr>
          <p:nvPr>
            <p:ph type="title"/>
          </p:nvPr>
        </p:nvSpPr>
        <p:spPr>
          <a:xfrm>
            <a:off x="4411980" y="219008"/>
            <a:ext cx="5801139" cy="644892"/>
          </a:xfrm>
        </p:spPr>
        <p:txBody>
          <a:bodyPr>
            <a:noAutofit/>
          </a:bodyPr>
          <a:lstStyle/>
          <a:p>
            <a:pPr>
              <a:defRPr/>
            </a:pPr>
            <a:r>
              <a:rPr lang="es-419" altLang="en-US" sz="2800" dirty="0">
                <a:solidFill>
                  <a:srgbClr val="C00000"/>
                </a:solidFill>
                <a:effectLst>
                  <a:outerShdw blurRad="38100" dist="38100" dir="2700000" algn="tl">
                    <a:srgbClr val="000000">
                      <a:alpha val="43137"/>
                    </a:srgbClr>
                  </a:outerShdw>
                </a:effectLst>
              </a:rPr>
              <a:t>Ley en el Antiguo Cercano Oriente</a:t>
            </a:r>
            <a:endParaRPr lang="en-US" altLang="en-US" sz="2800" dirty="0">
              <a:solidFill>
                <a:srgbClr val="C00000"/>
              </a:solidFill>
              <a:effectLst>
                <a:outerShdw blurRad="38100" dist="38100" dir="2700000" algn="tl">
                  <a:srgbClr val="000000">
                    <a:alpha val="43137"/>
                  </a:srgbClr>
                </a:outerShdw>
              </a:effectLst>
            </a:endParaRPr>
          </a:p>
        </p:txBody>
      </p:sp>
      <p:sp>
        <p:nvSpPr>
          <p:cNvPr id="5" name="Slide Number Placeholder 5">
            <a:extLst>
              <a:ext uri="{FF2B5EF4-FFF2-40B4-BE49-F238E27FC236}">
                <a16:creationId xmlns:a16="http://schemas.microsoft.com/office/drawing/2014/main" id="{29EA4F6D-203D-4E42-926F-6A3988B2E89E}"/>
              </a:ext>
            </a:extLst>
          </p:cNvPr>
          <p:cNvSpPr>
            <a:spLocks noGrp="1"/>
          </p:cNvSpPr>
          <p:nvPr>
            <p:ph type="sldNum" sz="quarter" idx="14"/>
          </p:nvPr>
        </p:nvSpPr>
        <p:spPr>
          <a:xfrm>
            <a:off x="11144739" y="6433252"/>
            <a:ext cx="724141" cy="28822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CE832-A1B3-4E65-91E6-9B51F9F301DC}" type="slidenum">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8035" name="Rectangle 3">
            <a:extLst>
              <a:ext uri="{FF2B5EF4-FFF2-40B4-BE49-F238E27FC236}">
                <a16:creationId xmlns:a16="http://schemas.microsoft.com/office/drawing/2014/main" id="{F02F7921-B39D-48AB-AFD0-728BE0BA3D61}"/>
              </a:ext>
            </a:extLst>
          </p:cNvPr>
          <p:cNvSpPr>
            <a:spLocks noGrp="1" noChangeArrowheads="1"/>
          </p:cNvSpPr>
          <p:nvPr>
            <p:ph sz="half" idx="1"/>
          </p:nvPr>
        </p:nvSpPr>
        <p:spPr>
          <a:xfrm>
            <a:off x="4411980" y="909620"/>
            <a:ext cx="7456900" cy="5569351"/>
          </a:xfrm>
        </p:spPr>
        <p:txBody>
          <a:bodyPr>
            <a:normAutofit fontScale="85000" lnSpcReduction="20000"/>
          </a:bodyPr>
          <a:lstStyle/>
          <a:p>
            <a:pPr>
              <a:buNone/>
              <a:defRPr/>
            </a:pPr>
            <a:r>
              <a:rPr lang="es-419" altLang="en-US" sz="3000" b="1" dirty="0">
                <a:solidFill>
                  <a:srgbClr val="FF0000"/>
                </a:solidFill>
                <a:effectLst>
                  <a:outerShdw blurRad="38100" dist="38100" dir="2700000" algn="tl">
                    <a:srgbClr val="000000">
                      <a:alpha val="43137"/>
                    </a:srgbClr>
                  </a:outerShdw>
                </a:effectLst>
              </a:rPr>
              <a:t>Se han descubierto varios códigos legales del antiguo Cercano Oriente (Ur-</a:t>
            </a:r>
            <a:r>
              <a:rPr lang="es-419" altLang="en-US" sz="3000" b="1" dirty="0" err="1">
                <a:solidFill>
                  <a:srgbClr val="FF0000"/>
                </a:solidFill>
                <a:effectLst>
                  <a:outerShdw blurRad="38100" dist="38100" dir="2700000" algn="tl">
                    <a:srgbClr val="000000">
                      <a:alpha val="43137"/>
                    </a:srgbClr>
                  </a:outerShdw>
                </a:effectLst>
              </a:rPr>
              <a:t>Nammu</a:t>
            </a:r>
            <a:r>
              <a:rPr lang="es-419" altLang="en-US" sz="3000" b="1" dirty="0">
                <a:solidFill>
                  <a:srgbClr val="FF0000"/>
                </a:solidFill>
                <a:effectLst>
                  <a:outerShdw blurRad="38100" dist="38100" dir="2700000" algn="tl">
                    <a:srgbClr val="000000">
                      <a:alpha val="43137"/>
                    </a:srgbClr>
                  </a:outerShdw>
                </a:effectLst>
              </a:rPr>
              <a:t>, Hammurabi, </a:t>
            </a:r>
            <a:r>
              <a:rPr lang="es-419" altLang="en-US" sz="3000" b="1" dirty="0" err="1">
                <a:solidFill>
                  <a:srgbClr val="FF0000"/>
                </a:solidFill>
                <a:effectLst>
                  <a:outerShdw blurRad="38100" dist="38100" dir="2700000" algn="tl">
                    <a:srgbClr val="000000">
                      <a:alpha val="43137"/>
                    </a:srgbClr>
                  </a:outerShdw>
                </a:effectLst>
              </a:rPr>
              <a:t>Eshnunna</a:t>
            </a:r>
            <a:r>
              <a:rPr lang="es-419" altLang="en-US" sz="3000" b="1" dirty="0">
                <a:solidFill>
                  <a:srgbClr val="FF0000"/>
                </a:solidFill>
                <a:effectLst>
                  <a:outerShdw blurRad="38100" dist="38100" dir="2700000" algn="tl">
                    <a:srgbClr val="000000">
                      <a:alpha val="43137"/>
                    </a:srgbClr>
                  </a:outerShdw>
                </a:effectLst>
              </a:rPr>
              <a:t>, </a:t>
            </a:r>
            <a:r>
              <a:rPr lang="es-419" altLang="en-US" sz="3000" b="1" dirty="0" err="1">
                <a:solidFill>
                  <a:srgbClr val="FF0000"/>
                </a:solidFill>
                <a:effectLst>
                  <a:outerShdw blurRad="38100" dist="38100" dir="2700000" algn="tl">
                    <a:srgbClr val="000000">
                      <a:alpha val="43137"/>
                    </a:srgbClr>
                  </a:outerShdw>
                </a:effectLst>
              </a:rPr>
              <a:t>Lipit-Ishar</a:t>
            </a:r>
            <a:r>
              <a:rPr lang="es-419" altLang="en-US" sz="3000" b="1" dirty="0">
                <a:solidFill>
                  <a:srgbClr val="FF0000"/>
                </a:solidFill>
                <a:effectLst>
                  <a:outerShdw blurRad="38100" dist="38100" dir="2700000" algn="tl">
                    <a:srgbClr val="000000">
                      <a:alpha val="43137"/>
                    </a:srgbClr>
                  </a:outerShdw>
                </a:effectLst>
              </a:rPr>
              <a:t>, etc.)</a:t>
            </a:r>
            <a:r>
              <a:rPr lang="en-US" altLang="en-US" sz="3000" b="1" dirty="0">
                <a:solidFill>
                  <a:srgbClr val="FF0000"/>
                </a:solidFill>
                <a:effectLst>
                  <a:outerShdw blurRad="38100" dist="38100" dir="2700000" algn="tl">
                    <a:srgbClr val="000000">
                      <a:alpha val="43137"/>
                    </a:srgbClr>
                  </a:outerShdw>
                </a:effectLst>
              </a:rPr>
              <a:t>.</a:t>
            </a:r>
          </a:p>
          <a:p>
            <a:pPr>
              <a:defRPr/>
            </a:pPr>
            <a:r>
              <a:rPr lang="es-419" altLang="en-US" sz="2600" i="1" dirty="0"/>
              <a:t>La mayoría de estos códigos legales contienen jurisprudencia, es decir, si "tal o cual" es el caso, entonces "tal y tal" es la pena.</a:t>
            </a:r>
          </a:p>
          <a:p>
            <a:pPr>
              <a:defRPr/>
            </a:pPr>
            <a:r>
              <a:rPr lang="es-419" altLang="en-US" sz="2600" i="1" dirty="0"/>
              <a:t>Las leyes de Moisés también contienen muchas de esas leyes (Ex. 21).</a:t>
            </a:r>
          </a:p>
          <a:p>
            <a:pPr>
              <a:defRPr/>
            </a:pPr>
            <a:r>
              <a:rPr lang="es-419" altLang="en-US" sz="2600" i="1" dirty="0"/>
              <a:t>Sin embargo, la ley de Moisés también contiene leyes apodícticas, es decir, leyes absolutas ("lo harás" y "no lo harás"). Tales leyes son únicas en el mundo antiguo, y en la ley de Moisés son las más importantes de las dos clases.</a:t>
            </a:r>
          </a:p>
          <a:p>
            <a:pPr>
              <a:defRPr/>
            </a:pPr>
            <a:r>
              <a:rPr lang="es-419" altLang="en-US" sz="2600" i="1" dirty="0"/>
              <a:t>El corazón de estas leyes apodícticas son los Diez Mandamientos</a:t>
            </a:r>
            <a:r>
              <a:rPr lang="en-US" altLang="en-US" sz="2600" i="1" dirty="0"/>
              <a:t>.</a:t>
            </a:r>
          </a:p>
        </p:txBody>
      </p:sp>
      <p:pic>
        <p:nvPicPr>
          <p:cNvPr id="19" name="Content Placeholder 18">
            <a:extLst>
              <a:ext uri="{FF2B5EF4-FFF2-40B4-BE49-F238E27FC236}">
                <a16:creationId xmlns:a16="http://schemas.microsoft.com/office/drawing/2014/main" id="{0F7E8C85-CBA0-4FD8-A372-57D0E80B8F0D}"/>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323120" y="0"/>
            <a:ext cx="3688080" cy="6849292"/>
          </a:xfrm>
        </p:spPr>
      </p:pic>
      <p:sp>
        <p:nvSpPr>
          <p:cNvPr id="20" name="TextBox 19">
            <a:extLst>
              <a:ext uri="{FF2B5EF4-FFF2-40B4-BE49-F238E27FC236}">
                <a16:creationId xmlns:a16="http://schemas.microsoft.com/office/drawing/2014/main" id="{4C56AECB-E926-42A8-BF07-002E5DBAB673}"/>
              </a:ext>
            </a:extLst>
          </p:cNvPr>
          <p:cNvSpPr txBox="1"/>
          <p:nvPr/>
        </p:nvSpPr>
        <p:spPr>
          <a:xfrm>
            <a:off x="4137660" y="6433252"/>
            <a:ext cx="28346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Louvre, Paris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28035">
                                            <p:txEl>
                                              <p:pRg st="0" end="0"/>
                                            </p:txEl>
                                          </p:spTgt>
                                        </p:tgtEl>
                                        <p:attrNameLst>
                                          <p:attrName>style.visibility</p:attrName>
                                        </p:attrNameLst>
                                      </p:cBhvr>
                                      <p:to>
                                        <p:strVal val="visible"/>
                                      </p:to>
                                    </p:set>
                                    <p:anim calcmode="lin" valueType="num">
                                      <p:cBhvr>
                                        <p:cTn id="7" dur="500" fill="hold"/>
                                        <p:tgtEl>
                                          <p:spTgt spid="4280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280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28035">
                                            <p:txEl>
                                              <p:pRg st="4" end="4"/>
                                            </p:txEl>
                                          </p:spTgt>
                                        </p:tgtEl>
                                        <p:attrNameLst>
                                          <p:attrName>style.visibility</p:attrName>
                                        </p:attrNameLst>
                                      </p:cBhvr>
                                      <p:to>
                                        <p:strVal val="visible"/>
                                      </p:to>
                                    </p:set>
                                    <p:anim calcmode="lin" valueType="num">
                                      <p:cBhvr additive="base">
                                        <p:cTn id="13" dur="500" fill="hold"/>
                                        <p:tgtEl>
                                          <p:spTgt spid="42803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80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28035">
                                            <p:txEl>
                                              <p:pRg st="1" end="1"/>
                                            </p:txEl>
                                          </p:spTgt>
                                        </p:tgtEl>
                                        <p:attrNameLst>
                                          <p:attrName>style.visibility</p:attrName>
                                        </p:attrNameLst>
                                      </p:cBhvr>
                                      <p:to>
                                        <p:strVal val="visible"/>
                                      </p:to>
                                    </p:set>
                                    <p:anim calcmode="lin" valueType="num">
                                      <p:cBhvr additive="base">
                                        <p:cTn id="19" dur="500" fill="hold"/>
                                        <p:tgtEl>
                                          <p:spTgt spid="42803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28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28035">
                                            <p:txEl>
                                              <p:pRg st="2" end="2"/>
                                            </p:txEl>
                                          </p:spTgt>
                                        </p:tgtEl>
                                        <p:attrNameLst>
                                          <p:attrName>style.visibility</p:attrName>
                                        </p:attrNameLst>
                                      </p:cBhvr>
                                      <p:to>
                                        <p:strVal val="visible"/>
                                      </p:to>
                                    </p:set>
                                    <p:anim calcmode="lin" valueType="num">
                                      <p:cBhvr additive="base">
                                        <p:cTn id="25" dur="500" fill="hold"/>
                                        <p:tgtEl>
                                          <p:spTgt spid="42803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280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28035">
                                            <p:txEl>
                                              <p:pRg st="3" end="3"/>
                                            </p:txEl>
                                          </p:spTgt>
                                        </p:tgtEl>
                                        <p:attrNameLst>
                                          <p:attrName>style.visibility</p:attrName>
                                        </p:attrNameLst>
                                      </p:cBhvr>
                                      <p:to>
                                        <p:strVal val="visible"/>
                                      </p:to>
                                    </p:set>
                                    <p:anim calcmode="lin" valueType="num">
                                      <p:cBhvr additive="base">
                                        <p:cTn id="31" dur="500" fill="hold"/>
                                        <p:tgtEl>
                                          <p:spTgt spid="42803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2803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5E4D-8BE7-4A4C-B1E3-F46E0A6403DD}"/>
              </a:ext>
            </a:extLst>
          </p:cNvPr>
          <p:cNvSpPr>
            <a:spLocks noGrp="1"/>
          </p:cNvSpPr>
          <p:nvPr>
            <p:ph type="title"/>
          </p:nvPr>
        </p:nvSpPr>
        <p:spPr>
          <a:xfrm>
            <a:off x="6634271" y="546627"/>
            <a:ext cx="5557729" cy="645985"/>
          </a:xfrm>
        </p:spPr>
        <p:txBody>
          <a:bodyPr>
            <a:noAutofit/>
          </a:bodyPr>
          <a:lstStyle/>
          <a:p>
            <a:r>
              <a:rPr lang="en-US" dirty="0">
                <a:solidFill>
                  <a:srgbClr val="FF6600"/>
                </a:solidFill>
                <a:effectLst>
                  <a:outerShdw blurRad="38100" dist="38100" dir="2700000" algn="tl">
                    <a:srgbClr val="000000">
                      <a:alpha val="43137"/>
                    </a:srgbClr>
                  </a:outerShdw>
                </a:effectLst>
                <a:latin typeface="Eras Demi ITC" panose="020B0805030504020804" pitchFamily="34" charset="0"/>
              </a:rPr>
              <a:t>Las </a:t>
            </a:r>
            <a:r>
              <a:rPr lang="en-US" dirty="0" err="1">
                <a:solidFill>
                  <a:srgbClr val="FF6600"/>
                </a:solidFill>
                <a:effectLst>
                  <a:outerShdw blurRad="38100" dist="38100" dir="2700000" algn="tl">
                    <a:srgbClr val="000000">
                      <a:alpha val="43137"/>
                    </a:srgbClr>
                  </a:outerShdw>
                </a:effectLst>
                <a:latin typeface="Eras Demi ITC" panose="020B0805030504020804" pitchFamily="34" charset="0"/>
              </a:rPr>
              <a:t>diez</a:t>
            </a:r>
            <a:r>
              <a:rPr lang="en-US" dirty="0">
                <a:solidFill>
                  <a:srgbClr val="FF6600"/>
                </a:solidFill>
                <a:effectLst>
                  <a:outerShdw blurRad="38100" dist="38100" dir="2700000" algn="tl">
                    <a:srgbClr val="000000">
                      <a:alpha val="43137"/>
                    </a:srgbClr>
                  </a:outerShdw>
                </a:effectLst>
                <a:latin typeface="Eras Demi ITC" panose="020B0805030504020804" pitchFamily="34" charset="0"/>
              </a:rPr>
              <a:t> palabras(20:1-21)</a:t>
            </a:r>
          </a:p>
        </p:txBody>
      </p:sp>
      <p:sp>
        <p:nvSpPr>
          <p:cNvPr id="3" name="Slide Number Placeholder 2">
            <a:extLst>
              <a:ext uri="{FF2B5EF4-FFF2-40B4-BE49-F238E27FC236}">
                <a16:creationId xmlns:a16="http://schemas.microsoft.com/office/drawing/2014/main" id="{2977B8DF-E1B3-4BED-8CF4-89252F78EAB7}"/>
              </a:ext>
            </a:extLst>
          </p:cNvPr>
          <p:cNvSpPr>
            <a:spLocks noGrp="1"/>
          </p:cNvSpPr>
          <p:nvPr>
            <p:ph type="sldNum" sz="quarter" idx="14"/>
          </p:nvPr>
        </p:nvSpPr>
        <p:spPr>
          <a:xfrm>
            <a:off x="11178540" y="6356350"/>
            <a:ext cx="690340" cy="36512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821C22BD-447B-4BA3-9BD0-E4CAE993CF44}"/>
              </a:ext>
            </a:extLst>
          </p:cNvPr>
          <p:cNvSpPr>
            <a:spLocks noGrp="1"/>
          </p:cNvSpPr>
          <p:nvPr>
            <p:ph sz="half" idx="1"/>
          </p:nvPr>
        </p:nvSpPr>
        <p:spPr>
          <a:xfrm>
            <a:off x="210503" y="298174"/>
            <a:ext cx="6150539" cy="6423302"/>
          </a:xfrm>
        </p:spPr>
        <p:txBody>
          <a:bodyPr>
            <a:normAutofit lnSpcReduction="10000"/>
          </a:bodyPr>
          <a:lstStyle/>
          <a:p>
            <a:pPr marL="0" indent="0">
              <a:buNone/>
            </a:pPr>
            <a:r>
              <a:rPr lang="es-419" sz="2800" b="1" dirty="0">
                <a:solidFill>
                  <a:srgbClr val="002060"/>
                </a:solidFill>
                <a:latin typeface="Comic Sans MS" panose="030F0702030302020204" pitchFamily="66" charset="0"/>
              </a:rPr>
              <a:t>Tan familiar como es la frase “los Diez Mandamientos”, es una sorpresa que este lenguaje solo se use más tarde (34:28).</a:t>
            </a:r>
          </a:p>
          <a:p>
            <a:r>
              <a:rPr lang="es-419" sz="2400" i="1" dirty="0">
                <a:latin typeface="Comic Sans MS" panose="030F0702030302020204" pitchFamily="66" charset="0"/>
              </a:rPr>
              <a:t>Literalmente, la designación es "las diez palabras</a:t>
            </a:r>
            <a:r>
              <a:rPr lang="en-US" sz="2400" i="1" dirty="0">
                <a:latin typeface="Comic Sans MS" panose="030F0702030302020204" pitchFamily="66" charset="0"/>
              </a:rPr>
              <a:t>” (</a:t>
            </a:r>
            <a:r>
              <a:rPr lang="en-US" sz="2400" dirty="0">
                <a:latin typeface="HebrewTh" pitchFamily="2" charset="0"/>
              </a:rPr>
              <a:t>Myr9bAD;ha </a:t>
            </a:r>
            <a:r>
              <a:rPr lang="en-US" sz="2400" dirty="0" err="1">
                <a:latin typeface="HebrewTh" pitchFamily="2" charset="0"/>
              </a:rPr>
              <a:t>tr@W,fE</a:t>
            </a:r>
            <a:r>
              <a:rPr lang="en-US" sz="2400" i="1" dirty="0">
                <a:latin typeface="Comic Sans MS" panose="030F0702030302020204" pitchFamily="66" charset="0"/>
              </a:rPr>
              <a:t>).</a:t>
            </a:r>
          </a:p>
          <a:p>
            <a:r>
              <a:rPr lang="es-419" sz="2400" i="1" dirty="0">
                <a:latin typeface="Comic Sans MS" panose="030F0702030302020204" pitchFamily="66" charset="0"/>
              </a:rPr>
              <a:t>En griego, la designación es el Decálogo </a:t>
            </a:r>
            <a:r>
              <a:rPr lang="en-US" sz="2400" i="1" dirty="0">
                <a:latin typeface="Comic Sans MS" panose="030F0702030302020204" pitchFamily="66" charset="0"/>
              </a:rPr>
              <a:t>(</a:t>
            </a:r>
            <a:r>
              <a:rPr lang="en-US" sz="2400" dirty="0">
                <a:latin typeface="Greekth" panose="02020803070505020304" pitchFamily="18" charset="0"/>
              </a:rPr>
              <a:t>de&lt;ka lo&lt;</a:t>
            </a:r>
            <a:r>
              <a:rPr lang="en-US" sz="2400" dirty="0" err="1">
                <a:latin typeface="Greekth" panose="02020803070505020304" pitchFamily="18" charset="0"/>
              </a:rPr>
              <a:t>gouj</a:t>
            </a:r>
            <a:r>
              <a:rPr lang="en-US" sz="2400" i="1" dirty="0">
                <a:latin typeface="Comic Sans MS" panose="030F0702030302020204" pitchFamily="66" charset="0"/>
              </a:rPr>
              <a:t>).</a:t>
            </a:r>
          </a:p>
          <a:p>
            <a:r>
              <a:rPr lang="es-419" sz="2400" i="1" dirty="0">
                <a:latin typeface="Comic Sans MS" panose="030F0702030302020204" pitchFamily="66" charset="0"/>
              </a:rPr>
              <a:t>Que las diez palabras son el núcleo de la ley se indica no solo porque fue la primera parte en ser dada, sino también, porque estaría codificada en las tablas de piedra y depositada en el arca del pacto</a:t>
            </a:r>
            <a:r>
              <a:rPr lang="en-US" sz="2400" i="1" dirty="0">
                <a:latin typeface="Comic Sans MS" panose="030F0702030302020204" pitchFamily="66" charset="0"/>
              </a:rPr>
              <a:t>.</a:t>
            </a:r>
          </a:p>
        </p:txBody>
      </p:sp>
      <p:sp>
        <p:nvSpPr>
          <p:cNvPr id="5" name="Content Placeholder 4">
            <a:extLst>
              <a:ext uri="{FF2B5EF4-FFF2-40B4-BE49-F238E27FC236}">
                <a16:creationId xmlns:a16="http://schemas.microsoft.com/office/drawing/2014/main" id="{31F4895B-4D65-4F9E-B8ED-0151EF7E3179}"/>
              </a:ext>
            </a:extLst>
          </p:cNvPr>
          <p:cNvSpPr>
            <a:spLocks noGrp="1"/>
          </p:cNvSpPr>
          <p:nvPr>
            <p:ph sz="half" idx="2"/>
          </p:nvPr>
        </p:nvSpPr>
        <p:spPr>
          <a:xfrm>
            <a:off x="6879413" y="1524521"/>
            <a:ext cx="4984820" cy="5103585"/>
          </a:xfrm>
          <a:solidFill>
            <a:srgbClr val="0070C0"/>
          </a:solidFill>
        </p:spPr>
        <p:txBody>
          <a:bodyPr>
            <a:normAutofit/>
          </a:bodyPr>
          <a:lstStyle/>
          <a:p>
            <a:pPr marL="0" indent="0">
              <a:buNone/>
            </a:pPr>
            <a:r>
              <a:rPr lang="es-419" sz="2800" b="1"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 bien la Biblia indica que el número correcto es diez, no los enumera</a:t>
            </a:r>
            <a:r>
              <a:rPr lang="en-US" sz="2800" b="1"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r>
              <a:rPr lang="es-419" sz="24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Por tanto, existen diversas tradiciones sobre cómo deben enumerarse.</a:t>
            </a:r>
          </a:p>
          <a:p>
            <a:r>
              <a:rPr lang="es-419" sz="24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 total, las Diez Palabras se darían tres veces, una oralmente (20: 1ss.) Y dos veces en tablas de piedra (31:18; 34: 4, 28</a:t>
            </a:r>
            <a:r>
              <a:rPr lang="en-US" sz="24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3887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5">
                                            <p:bg/>
                                          </p:spTgt>
                                        </p:tgtEl>
                                        <p:attrNameLst>
                                          <p:attrName>style.visibility</p:attrName>
                                        </p:attrNameLst>
                                      </p:cBhvr>
                                      <p:to>
                                        <p:strVal val="visible"/>
                                      </p:to>
                                    </p:set>
                                    <p:animEffect transition="in" filter="randombar(horizontal)">
                                      <p:cBhvr>
                                        <p:cTn id="31" dur="500"/>
                                        <p:tgtEl>
                                          <p:spTgt spid="5">
                                            <p:bg/>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34" dur="500"/>
                                        <p:tgtEl>
                                          <p:spTgt spid="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 calcmode="lin" valueType="num">
                                      <p:cBhvr additive="base">
                                        <p:cTn id="3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
                                            <p:txEl>
                                              <p:pRg st="1" end="1"/>
                                            </p:txEl>
                                          </p:spTgt>
                                        </p:tgtEl>
                                        <p:attrNameLst>
                                          <p:attrName>style.visibility</p:attrName>
                                        </p:attrNameLst>
                                      </p:cBhvr>
                                      <p:to>
                                        <p:strVal val="visible"/>
                                      </p:to>
                                    </p:set>
                                    <p:anim calcmode="lin" valueType="num">
                                      <p:cBhvr additive="base">
                                        <p:cTn id="4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CF0E86BF-E49B-4C2D-94B5-0FA7D14B376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D3E1E8-AC69-4C81-8A3A-379CEBCA7BA8}" type="slidenum">
              <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endParaRPr>
          </a:p>
        </p:txBody>
      </p:sp>
      <p:sp>
        <p:nvSpPr>
          <p:cNvPr id="154626" name="Rectangle 2">
            <a:extLst>
              <a:ext uri="{FF2B5EF4-FFF2-40B4-BE49-F238E27FC236}">
                <a16:creationId xmlns:a16="http://schemas.microsoft.com/office/drawing/2014/main" id="{BF141516-BC4A-47DC-95B4-58D3FD19A34A}"/>
              </a:ext>
            </a:extLst>
          </p:cNvPr>
          <p:cNvSpPr>
            <a:spLocks noGrp="1" noChangeArrowheads="1"/>
          </p:cNvSpPr>
          <p:nvPr>
            <p:ph type="title"/>
          </p:nvPr>
        </p:nvSpPr>
        <p:spPr>
          <a:xfrm>
            <a:off x="1981200" y="76200"/>
            <a:ext cx="8229600" cy="1371600"/>
          </a:xfrm>
        </p:spPr>
        <p:txBody>
          <a:bodyPr/>
          <a:lstStyle/>
          <a:p>
            <a:pPr eaLnBrk="1" hangingPunct="1">
              <a:defRPr/>
            </a:pPr>
            <a:r>
              <a:rPr lang="en-US" altLang="en-US" dirty="0">
                <a:latin typeface="Copperplate Gothic Bold" pitchFamily="34" charset="0"/>
              </a:rPr>
              <a:t>MANDAMIENTOS 1-2</a:t>
            </a:r>
          </a:p>
        </p:txBody>
      </p:sp>
      <p:sp>
        <p:nvSpPr>
          <p:cNvPr id="154628" name="Rectangle 4">
            <a:extLst>
              <a:ext uri="{FF2B5EF4-FFF2-40B4-BE49-F238E27FC236}">
                <a16:creationId xmlns:a16="http://schemas.microsoft.com/office/drawing/2014/main" id="{A24F83DE-763D-4A07-9A07-266D902589B9}"/>
              </a:ext>
            </a:extLst>
          </p:cNvPr>
          <p:cNvSpPr>
            <a:spLocks noGrp="1" noChangeArrowheads="1"/>
          </p:cNvSpPr>
          <p:nvPr>
            <p:ph type="body" sz="half" idx="1"/>
          </p:nvPr>
        </p:nvSpPr>
        <p:spPr>
          <a:xfrm>
            <a:off x="1676400" y="1219200"/>
            <a:ext cx="4267200" cy="5257800"/>
          </a:xfrm>
          <a:solidFill>
            <a:srgbClr val="CCCCFF"/>
          </a:solidFill>
          <a:ln w="12700">
            <a:solidFill>
              <a:schemeClr val="tx1"/>
            </a:solidFill>
            <a:miter lim="800000"/>
            <a:headEnd/>
            <a:tailEnd/>
          </a:ln>
        </p:spPr>
        <p:txBody>
          <a:bodyPr/>
          <a:lstStyle/>
          <a:p>
            <a:pPr eaLnBrk="1" hangingPunct="1">
              <a:lnSpc>
                <a:spcPct val="90000"/>
              </a:lnSpc>
              <a:buNone/>
              <a:defRPr/>
            </a:pPr>
            <a:r>
              <a:rPr lang="es-419" altLang="en-US" sz="2800" b="1" dirty="0">
                <a:solidFill>
                  <a:schemeClr val="hlink"/>
                </a:solidFill>
                <a:effectLst>
                  <a:outerShdw blurRad="38100" dist="38100" dir="2700000" algn="tl">
                    <a:srgbClr val="000000"/>
                  </a:outerShdw>
                </a:effectLst>
              </a:rPr>
              <a:t>El 1er mandamiento prohíbe el politeísmo y el culto a dioses extranjeros</a:t>
            </a:r>
            <a:r>
              <a:rPr lang="en-US" altLang="en-US" b="1" dirty="0">
                <a:solidFill>
                  <a:schemeClr val="hlink"/>
                </a:solidFill>
                <a:effectLst>
                  <a:outerShdw blurRad="38100" dist="38100" dir="2700000" algn="tl">
                    <a:srgbClr val="000000"/>
                  </a:outerShdw>
                </a:effectLst>
              </a:rPr>
              <a:t>.</a:t>
            </a:r>
          </a:p>
          <a:p>
            <a:pPr eaLnBrk="1" hangingPunct="1">
              <a:lnSpc>
                <a:spcPct val="90000"/>
              </a:lnSpc>
              <a:defRPr/>
            </a:pPr>
            <a:r>
              <a:rPr lang="es-419" altLang="en-US" sz="2400" i="1" dirty="0">
                <a:effectLst/>
              </a:rPr>
              <a:t>Yahvé tiene derecho exclusivo sobre Israel.</a:t>
            </a:r>
          </a:p>
          <a:p>
            <a:pPr eaLnBrk="1" hangingPunct="1">
              <a:lnSpc>
                <a:spcPct val="90000"/>
              </a:lnSpc>
              <a:defRPr/>
            </a:pPr>
            <a:r>
              <a:rPr lang="es-419" altLang="en-US" sz="2400" i="1" dirty="0">
                <a:effectLst/>
              </a:rPr>
              <a:t>La esencia del mandamiento es relacional y la esencia de la relación es la fidelidad.</a:t>
            </a:r>
          </a:p>
          <a:p>
            <a:pPr eaLnBrk="1" hangingPunct="1">
              <a:lnSpc>
                <a:spcPct val="90000"/>
              </a:lnSpc>
              <a:defRPr/>
            </a:pPr>
            <a:r>
              <a:rPr lang="es-419" altLang="en-US" sz="2400" i="1" dirty="0">
                <a:effectLst/>
              </a:rPr>
              <a:t>“Celos”, aquí, es la exclusividad apropiada de un esposo para su esposa.</a:t>
            </a:r>
            <a:endParaRPr lang="en-US" altLang="en-US" sz="2400" i="1" dirty="0">
              <a:effectLst/>
            </a:endParaRPr>
          </a:p>
        </p:txBody>
      </p:sp>
      <p:sp>
        <p:nvSpPr>
          <p:cNvPr id="154629" name="Rectangle 5">
            <a:extLst>
              <a:ext uri="{FF2B5EF4-FFF2-40B4-BE49-F238E27FC236}">
                <a16:creationId xmlns:a16="http://schemas.microsoft.com/office/drawing/2014/main" id="{9F48286B-0AD4-45C9-A22D-B4B252BC370A}"/>
              </a:ext>
            </a:extLst>
          </p:cNvPr>
          <p:cNvSpPr>
            <a:spLocks noGrp="1" noChangeArrowheads="1"/>
          </p:cNvSpPr>
          <p:nvPr>
            <p:ph type="body" sz="half" idx="2"/>
          </p:nvPr>
        </p:nvSpPr>
        <p:spPr>
          <a:xfrm>
            <a:off x="6172200" y="1219200"/>
            <a:ext cx="4343400" cy="5257800"/>
          </a:xfrm>
          <a:solidFill>
            <a:srgbClr val="C2C3C8"/>
          </a:solidFill>
          <a:ln w="12700">
            <a:solidFill>
              <a:schemeClr val="tx1"/>
            </a:solidFill>
            <a:miter lim="800000"/>
            <a:headEnd/>
            <a:tailEnd/>
          </a:ln>
        </p:spPr>
        <p:txBody>
          <a:bodyPr/>
          <a:lstStyle/>
          <a:p>
            <a:pPr eaLnBrk="1" hangingPunct="1">
              <a:lnSpc>
                <a:spcPct val="90000"/>
              </a:lnSpc>
              <a:buNone/>
              <a:defRPr/>
            </a:pPr>
            <a:r>
              <a:rPr lang="es-419" altLang="en-US" sz="2400" b="1" dirty="0">
                <a:solidFill>
                  <a:schemeClr val="hlink"/>
                </a:solidFill>
                <a:effectLst>
                  <a:outerShdw blurRad="38100" dist="38100" dir="2700000" algn="tl">
                    <a:srgbClr val="000000"/>
                  </a:outerShdw>
                </a:effectLst>
              </a:rPr>
              <a:t>El 2o mandamiento prohíbe cualquier imagen de deidad tallada en madera o piedra.</a:t>
            </a:r>
          </a:p>
          <a:p>
            <a:pPr eaLnBrk="1" hangingPunct="1">
              <a:lnSpc>
                <a:spcPct val="90000"/>
              </a:lnSpc>
              <a:defRPr/>
            </a:pPr>
            <a:r>
              <a:rPr lang="es-419" altLang="en-US" sz="2200" i="1" dirty="0">
                <a:effectLst/>
              </a:rPr>
              <a:t>Yahvé no se parece a ninguna cosa creada y su misterio debe ser preservado.</a:t>
            </a:r>
          </a:p>
          <a:p>
            <a:pPr eaLnBrk="1" hangingPunct="1">
              <a:lnSpc>
                <a:spcPct val="90000"/>
              </a:lnSpc>
              <a:defRPr/>
            </a:pPr>
            <a:r>
              <a:rPr lang="es-419" altLang="en-US" sz="2200" i="1" dirty="0">
                <a:effectLst/>
              </a:rPr>
              <a:t>Prácticamente todas las demás religiones del antiguo Cercano Oriente practicaban la idolatría.</a:t>
            </a:r>
          </a:p>
          <a:p>
            <a:pPr eaLnBrk="1" hangingPunct="1">
              <a:lnSpc>
                <a:spcPct val="90000"/>
              </a:lnSpc>
              <a:defRPr/>
            </a:pPr>
            <a:r>
              <a:rPr lang="es-419" altLang="en-US" sz="2200" i="1" dirty="0">
                <a:effectLst/>
              </a:rPr>
              <a:t>El carácter de Yahvé es que su misericordia es mucho mayor que su capacidad de castigo.</a:t>
            </a:r>
            <a:endParaRPr lang="en-US" altLang="en-US" sz="2200" i="1"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4628">
                                            <p:bg/>
                                          </p:spTgt>
                                        </p:tgtEl>
                                        <p:attrNameLst>
                                          <p:attrName>style.visibility</p:attrName>
                                        </p:attrNameLst>
                                      </p:cBhvr>
                                      <p:to>
                                        <p:strVal val="visible"/>
                                      </p:to>
                                    </p:set>
                                    <p:animEffect transition="in" filter="dissolve">
                                      <p:cBhvr>
                                        <p:cTn id="7" dur="500"/>
                                        <p:tgtEl>
                                          <p:spTgt spid="154628">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4628">
                                            <p:txEl>
                                              <p:pRg st="0" end="0"/>
                                            </p:txEl>
                                          </p:spTgt>
                                        </p:tgtEl>
                                        <p:attrNameLst>
                                          <p:attrName>style.visibility</p:attrName>
                                        </p:attrNameLst>
                                      </p:cBhvr>
                                      <p:to>
                                        <p:strVal val="visible"/>
                                      </p:to>
                                    </p:set>
                                    <p:animEffect transition="in" filter="dissolve">
                                      <p:cBhvr>
                                        <p:cTn id="10" dur="500"/>
                                        <p:tgtEl>
                                          <p:spTgt spid="15462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4629">
                                            <p:bg/>
                                          </p:spTgt>
                                        </p:tgtEl>
                                        <p:attrNameLst>
                                          <p:attrName>style.visibility</p:attrName>
                                        </p:attrNameLst>
                                      </p:cBhvr>
                                      <p:to>
                                        <p:strVal val="visible"/>
                                      </p:to>
                                    </p:set>
                                    <p:animEffect transition="in" filter="dissolve">
                                      <p:cBhvr>
                                        <p:cTn id="15" dur="500"/>
                                        <p:tgtEl>
                                          <p:spTgt spid="154629">
                                            <p:bg/>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54629">
                                            <p:txEl>
                                              <p:pRg st="0" end="0"/>
                                            </p:txEl>
                                          </p:spTgt>
                                        </p:tgtEl>
                                        <p:attrNameLst>
                                          <p:attrName>style.visibility</p:attrName>
                                        </p:attrNameLst>
                                      </p:cBhvr>
                                      <p:to>
                                        <p:strVal val="visible"/>
                                      </p:to>
                                    </p:set>
                                    <p:anim calcmode="lin" valueType="num">
                                      <p:cBhvr additive="base">
                                        <p:cTn id="20" dur="500" fill="hold"/>
                                        <p:tgtEl>
                                          <p:spTgt spid="154629">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5462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8" grpId="0" uiExpand="1" build="p" animBg="1"/>
      <p:bldP spid="154629" grpId="0" uiExpand="1" build="p"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B5229031-05F8-49A3-BD53-E19F262C3EC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0402F0-A97C-412C-B497-FA6D91BD7EA6}" type="slidenum">
              <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endParaRPr>
          </a:p>
        </p:txBody>
      </p:sp>
      <p:sp>
        <p:nvSpPr>
          <p:cNvPr id="158722" name="Rectangle 2">
            <a:extLst>
              <a:ext uri="{FF2B5EF4-FFF2-40B4-BE49-F238E27FC236}">
                <a16:creationId xmlns:a16="http://schemas.microsoft.com/office/drawing/2014/main" id="{3BF75092-F578-4467-B841-B8C29CF3FEA5}"/>
              </a:ext>
            </a:extLst>
          </p:cNvPr>
          <p:cNvSpPr>
            <a:spLocks noGrp="1" noChangeArrowheads="1"/>
          </p:cNvSpPr>
          <p:nvPr>
            <p:ph type="title"/>
          </p:nvPr>
        </p:nvSpPr>
        <p:spPr>
          <a:xfrm>
            <a:off x="1981200" y="76200"/>
            <a:ext cx="8229600" cy="1371600"/>
          </a:xfrm>
        </p:spPr>
        <p:txBody>
          <a:bodyPr/>
          <a:lstStyle/>
          <a:p>
            <a:pPr eaLnBrk="1" hangingPunct="1">
              <a:defRPr/>
            </a:pPr>
            <a:r>
              <a:rPr lang="en-US" altLang="en-US" dirty="0">
                <a:latin typeface="Copperplate Gothic Bold" pitchFamily="34" charset="0"/>
              </a:rPr>
              <a:t>MANDAMIENTOS 3-4</a:t>
            </a:r>
          </a:p>
        </p:txBody>
      </p:sp>
      <p:sp>
        <p:nvSpPr>
          <p:cNvPr id="158723" name="Rectangle 3">
            <a:extLst>
              <a:ext uri="{FF2B5EF4-FFF2-40B4-BE49-F238E27FC236}">
                <a16:creationId xmlns:a16="http://schemas.microsoft.com/office/drawing/2014/main" id="{CC8E6C6C-73F4-4783-8EAD-DE840A639842}"/>
              </a:ext>
            </a:extLst>
          </p:cNvPr>
          <p:cNvSpPr>
            <a:spLocks noGrp="1" noChangeArrowheads="1"/>
          </p:cNvSpPr>
          <p:nvPr>
            <p:ph type="body" sz="half" idx="1"/>
          </p:nvPr>
        </p:nvSpPr>
        <p:spPr>
          <a:xfrm>
            <a:off x="1676400" y="1219200"/>
            <a:ext cx="4267200" cy="5257800"/>
          </a:xfrm>
          <a:solidFill>
            <a:srgbClr val="CCCCFF"/>
          </a:solidFill>
          <a:ln w="12700">
            <a:solidFill>
              <a:schemeClr val="tx1"/>
            </a:solidFill>
            <a:miter lim="800000"/>
            <a:headEnd/>
            <a:tailEnd/>
          </a:ln>
        </p:spPr>
        <p:txBody>
          <a:bodyPr/>
          <a:lstStyle/>
          <a:p>
            <a:pPr eaLnBrk="1" hangingPunct="1">
              <a:lnSpc>
                <a:spcPct val="90000"/>
              </a:lnSpc>
              <a:buNone/>
              <a:defRPr/>
            </a:pPr>
            <a:r>
              <a:rPr lang="en-US" altLang="en-US" sz="2600" b="1" dirty="0">
                <a:solidFill>
                  <a:schemeClr val="hlink"/>
                </a:solidFill>
                <a:effectLst>
                  <a:outerShdw blurRad="38100" dist="38100" dir="2700000" algn="tl">
                    <a:srgbClr val="000000"/>
                  </a:outerShdw>
                </a:effectLst>
              </a:rPr>
              <a:t>El 3er </a:t>
            </a:r>
            <a:r>
              <a:rPr lang="es-419" altLang="en-US" sz="2600" b="1" dirty="0">
                <a:solidFill>
                  <a:schemeClr val="hlink"/>
                </a:solidFill>
                <a:effectLst>
                  <a:outerShdw blurRad="38100" dist="38100" dir="2700000" algn="tl">
                    <a:srgbClr val="000000"/>
                  </a:outerShdw>
                </a:effectLst>
              </a:rPr>
              <a:t>El mandamiento prohíbe el abuso del sagrado nombre de Dios</a:t>
            </a:r>
            <a:r>
              <a:rPr lang="en-US" altLang="en-US" sz="2600" b="1" dirty="0">
                <a:solidFill>
                  <a:schemeClr val="hlink"/>
                </a:solidFill>
                <a:effectLst>
                  <a:outerShdw blurRad="38100" dist="38100" dir="2700000" algn="tl">
                    <a:srgbClr val="000000"/>
                  </a:outerShdw>
                </a:effectLst>
              </a:rPr>
              <a:t>.</a:t>
            </a:r>
          </a:p>
          <a:p>
            <a:pPr eaLnBrk="1" hangingPunct="1">
              <a:lnSpc>
                <a:spcPct val="90000"/>
              </a:lnSpc>
              <a:defRPr/>
            </a:pPr>
            <a:r>
              <a:rPr lang="es-419" altLang="en-US" sz="2400" i="1" dirty="0">
                <a:effectLst/>
              </a:rPr>
              <a:t>Los pueblos antiguos consideraban que un nombre tenía la naturaleza o función del nombrado.</a:t>
            </a:r>
          </a:p>
          <a:p>
            <a:pPr eaLnBrk="1" hangingPunct="1">
              <a:lnSpc>
                <a:spcPct val="90000"/>
              </a:lnSpc>
              <a:defRPr/>
            </a:pPr>
            <a:r>
              <a:rPr lang="es-419" altLang="en-US" sz="2400" i="1" dirty="0">
                <a:effectLst/>
              </a:rPr>
              <a:t>Los abusos primarios se referían a la toma de juramentos ("Viva Yahvé ...") y la profecía ("Así dice Yahvé ..."), los cuales fueron intentos de presumir del poder de Dios.</a:t>
            </a:r>
            <a:endParaRPr lang="en-US" altLang="en-US" sz="2400" i="1" dirty="0">
              <a:effectLst/>
            </a:endParaRPr>
          </a:p>
        </p:txBody>
      </p:sp>
      <p:sp>
        <p:nvSpPr>
          <p:cNvPr id="158724" name="Rectangle 4">
            <a:extLst>
              <a:ext uri="{FF2B5EF4-FFF2-40B4-BE49-F238E27FC236}">
                <a16:creationId xmlns:a16="http://schemas.microsoft.com/office/drawing/2014/main" id="{6398347E-4483-41AB-B29D-E6947A21D36B}"/>
              </a:ext>
            </a:extLst>
          </p:cNvPr>
          <p:cNvSpPr>
            <a:spLocks noGrp="1" noChangeArrowheads="1"/>
          </p:cNvSpPr>
          <p:nvPr>
            <p:ph type="body" sz="half" idx="2"/>
          </p:nvPr>
        </p:nvSpPr>
        <p:spPr>
          <a:xfrm>
            <a:off x="6172200" y="1219200"/>
            <a:ext cx="4343400" cy="5257800"/>
          </a:xfrm>
          <a:solidFill>
            <a:srgbClr val="C2C3C8"/>
          </a:solidFill>
          <a:ln w="12700">
            <a:solidFill>
              <a:schemeClr val="tx1"/>
            </a:solidFill>
            <a:miter lim="800000"/>
            <a:headEnd/>
            <a:tailEnd/>
          </a:ln>
        </p:spPr>
        <p:txBody>
          <a:bodyPr/>
          <a:lstStyle/>
          <a:p>
            <a:pPr eaLnBrk="1" hangingPunct="1">
              <a:lnSpc>
                <a:spcPct val="90000"/>
              </a:lnSpc>
              <a:buNone/>
              <a:defRPr/>
            </a:pPr>
            <a:r>
              <a:rPr lang="en-US" altLang="en-US" sz="2600" b="1" dirty="0">
                <a:solidFill>
                  <a:schemeClr val="hlink"/>
                </a:solidFill>
                <a:effectLst>
                  <a:outerShdw blurRad="38100" dist="38100" dir="2700000" algn="tl">
                    <a:srgbClr val="000000"/>
                  </a:outerShdw>
                </a:effectLst>
              </a:rPr>
              <a:t>El 4o </a:t>
            </a:r>
            <a:r>
              <a:rPr lang="es-419" altLang="en-US" sz="2600" b="1" dirty="0">
                <a:solidFill>
                  <a:schemeClr val="hlink"/>
                </a:solidFill>
                <a:effectLst>
                  <a:outerShdw blurRad="38100" dist="38100" dir="2700000" algn="tl">
                    <a:srgbClr val="000000"/>
                  </a:outerShdw>
                </a:effectLst>
              </a:rPr>
              <a:t>El mandamiento se refiere al respeto de la gracia divina mediante el descanso.</a:t>
            </a:r>
          </a:p>
          <a:p>
            <a:pPr eaLnBrk="1" hangingPunct="1">
              <a:lnSpc>
                <a:spcPct val="90000"/>
              </a:lnSpc>
              <a:defRPr/>
            </a:pPr>
            <a:r>
              <a:rPr lang="es-419" altLang="en-US" sz="2400" i="1" dirty="0">
                <a:effectLst/>
              </a:rPr>
              <a:t>El </a:t>
            </a:r>
            <a:r>
              <a:rPr lang="es-419" altLang="en-US" sz="2400" i="1" dirty="0" err="1">
                <a:effectLst/>
              </a:rPr>
              <a:t>shabbath</a:t>
            </a:r>
            <a:r>
              <a:rPr lang="es-419" altLang="en-US" sz="2400" i="1" dirty="0">
                <a:effectLst/>
              </a:rPr>
              <a:t> estaba implícito en la creación y el envío del maná.</a:t>
            </a:r>
          </a:p>
          <a:p>
            <a:pPr eaLnBrk="1" hangingPunct="1">
              <a:lnSpc>
                <a:spcPct val="90000"/>
              </a:lnSpc>
              <a:defRPr/>
            </a:pPr>
            <a:r>
              <a:rPr lang="es-419" altLang="en-US" sz="2400" i="1" dirty="0">
                <a:effectLst/>
              </a:rPr>
              <a:t>El </a:t>
            </a:r>
            <a:r>
              <a:rPr lang="es-419" altLang="en-US" sz="2400" i="1" dirty="0" err="1">
                <a:effectLst/>
              </a:rPr>
              <a:t>shabbath</a:t>
            </a:r>
            <a:r>
              <a:rPr lang="es-419" altLang="en-US" sz="2400" i="1" dirty="0">
                <a:effectLst/>
              </a:rPr>
              <a:t> fue un día de reflexión sobre la redención de Egipto.</a:t>
            </a:r>
          </a:p>
          <a:p>
            <a:pPr eaLnBrk="1" hangingPunct="1">
              <a:lnSpc>
                <a:spcPct val="90000"/>
              </a:lnSpc>
              <a:defRPr/>
            </a:pPr>
            <a:r>
              <a:rPr lang="es-419" altLang="en-US" sz="2400" i="1" dirty="0">
                <a:effectLst/>
              </a:rPr>
              <a:t>La palabra "</a:t>
            </a:r>
            <a:r>
              <a:rPr lang="es-419" altLang="en-US" sz="2400" i="1" dirty="0" err="1">
                <a:effectLst/>
              </a:rPr>
              <a:t>shabbath</a:t>
            </a:r>
            <a:r>
              <a:rPr lang="es-419" altLang="en-US" sz="2400" i="1" dirty="0">
                <a:effectLst/>
              </a:rPr>
              <a:t>" se deriva del verbo hebreo </a:t>
            </a:r>
            <a:r>
              <a:rPr lang="en-US" altLang="en-US" sz="2400" dirty="0" err="1">
                <a:effectLst/>
                <a:latin typeface="HebrewTh" pitchFamily="2" charset="0"/>
              </a:rPr>
              <a:t>tbawA</a:t>
            </a:r>
            <a:r>
              <a:rPr lang="en-US" altLang="en-US" sz="2400" i="1" dirty="0">
                <a:effectLst/>
              </a:rPr>
              <a:t> (= </a:t>
            </a:r>
            <a:r>
              <a:rPr lang="en-US" altLang="en-US" sz="2400" i="1" dirty="0" err="1">
                <a:effectLst/>
              </a:rPr>
              <a:t>parar</a:t>
            </a:r>
            <a:r>
              <a:rPr lang="en-US" altLang="en-US" sz="2400" i="1" dirty="0">
                <a:effectLst/>
              </a:rPr>
              <a:t>, </a:t>
            </a:r>
            <a:r>
              <a:rPr lang="en-US" altLang="en-US" sz="2400" i="1" dirty="0" err="1">
                <a:effectLst/>
              </a:rPr>
              <a:t>cesar</a:t>
            </a:r>
            <a:r>
              <a:rPr lang="en-US" altLang="en-US" sz="2400" i="1" dirty="0">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8723">
                                            <p:bg/>
                                          </p:spTgt>
                                        </p:tgtEl>
                                        <p:attrNameLst>
                                          <p:attrName>style.visibility</p:attrName>
                                        </p:attrNameLst>
                                      </p:cBhvr>
                                      <p:to>
                                        <p:strVal val="visible"/>
                                      </p:to>
                                    </p:set>
                                    <p:animEffect transition="in" filter="dissolve">
                                      <p:cBhvr>
                                        <p:cTn id="7" dur="500"/>
                                        <p:tgtEl>
                                          <p:spTgt spid="158723">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8723">
                                            <p:txEl>
                                              <p:pRg st="0" end="0"/>
                                            </p:txEl>
                                          </p:spTgt>
                                        </p:tgtEl>
                                        <p:attrNameLst>
                                          <p:attrName>style.visibility</p:attrName>
                                        </p:attrNameLst>
                                      </p:cBhvr>
                                      <p:to>
                                        <p:strVal val="visible"/>
                                      </p:to>
                                    </p:set>
                                    <p:animEffect transition="in" filter="dissolve">
                                      <p:cBhvr>
                                        <p:cTn id="10" dur="500"/>
                                        <p:tgtEl>
                                          <p:spTgt spid="15872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8724">
                                            <p:bg/>
                                          </p:spTgt>
                                        </p:tgtEl>
                                        <p:attrNameLst>
                                          <p:attrName>style.visibility</p:attrName>
                                        </p:attrNameLst>
                                      </p:cBhvr>
                                      <p:to>
                                        <p:strVal val="visible"/>
                                      </p:to>
                                    </p:set>
                                    <p:animEffect transition="in" filter="dissolve">
                                      <p:cBhvr>
                                        <p:cTn id="15" dur="500"/>
                                        <p:tgtEl>
                                          <p:spTgt spid="158724">
                                            <p:bg/>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58724">
                                            <p:txEl>
                                              <p:pRg st="0" end="0"/>
                                            </p:txEl>
                                          </p:spTgt>
                                        </p:tgtEl>
                                        <p:attrNameLst>
                                          <p:attrName>style.visibility</p:attrName>
                                        </p:attrNameLst>
                                      </p:cBhvr>
                                      <p:to>
                                        <p:strVal val="visible"/>
                                      </p:to>
                                    </p:set>
                                    <p:animEffect transition="in" filter="dissolve">
                                      <p:cBhvr>
                                        <p:cTn id="18" dur="500"/>
                                        <p:tgtEl>
                                          <p:spTgt spid="158724">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58724">
                                            <p:txEl>
                                              <p:pRg st="3" end="3"/>
                                            </p:txEl>
                                          </p:spTgt>
                                        </p:tgtEl>
                                        <p:attrNameLst>
                                          <p:attrName>style.visibility</p:attrName>
                                        </p:attrNameLst>
                                      </p:cBhvr>
                                      <p:to>
                                        <p:strVal val="visible"/>
                                      </p:to>
                                    </p:set>
                                    <p:anim calcmode="lin" valueType="num">
                                      <p:cBhvr additive="base">
                                        <p:cTn id="23" dur="500" fill="hold"/>
                                        <p:tgtEl>
                                          <p:spTgt spid="15872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87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8724">
                                            <p:txEl>
                                              <p:pRg st="1" end="1"/>
                                            </p:txEl>
                                          </p:spTgt>
                                        </p:tgtEl>
                                        <p:attrNameLst>
                                          <p:attrName>style.visibility</p:attrName>
                                        </p:attrNameLst>
                                      </p:cBhvr>
                                      <p:to>
                                        <p:strVal val="visible"/>
                                      </p:to>
                                    </p:set>
                                    <p:anim calcmode="lin" valueType="num">
                                      <p:cBhvr additive="base">
                                        <p:cTn id="29" dur="500" fill="hold"/>
                                        <p:tgtEl>
                                          <p:spTgt spid="15872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587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8724">
                                            <p:txEl>
                                              <p:pRg st="2" end="2"/>
                                            </p:txEl>
                                          </p:spTgt>
                                        </p:tgtEl>
                                        <p:attrNameLst>
                                          <p:attrName>style.visibility</p:attrName>
                                        </p:attrNameLst>
                                      </p:cBhvr>
                                      <p:to>
                                        <p:strVal val="visible"/>
                                      </p:to>
                                    </p:set>
                                    <p:anim calcmode="lin" valueType="num">
                                      <p:cBhvr additive="base">
                                        <p:cTn id="35" dur="500" fill="hold"/>
                                        <p:tgtEl>
                                          <p:spTgt spid="15872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872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uiExpand="1" build="p" animBg="1"/>
      <p:bldP spid="158724" grpId="0" uiExpand="1" build="p"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4AC28C52-A8C6-4564-B506-E6B1EB684BC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BB6F76-2711-490F-8556-E0B00BF9CB9C}" type="slidenum">
              <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endParaRPr>
          </a:p>
        </p:txBody>
      </p:sp>
      <p:sp>
        <p:nvSpPr>
          <p:cNvPr id="159746" name="Rectangle 2">
            <a:extLst>
              <a:ext uri="{FF2B5EF4-FFF2-40B4-BE49-F238E27FC236}">
                <a16:creationId xmlns:a16="http://schemas.microsoft.com/office/drawing/2014/main" id="{0E2544AC-0AFE-46DB-BA56-3E98A592621A}"/>
              </a:ext>
            </a:extLst>
          </p:cNvPr>
          <p:cNvSpPr>
            <a:spLocks noGrp="1" noChangeArrowheads="1"/>
          </p:cNvSpPr>
          <p:nvPr>
            <p:ph type="title"/>
          </p:nvPr>
        </p:nvSpPr>
        <p:spPr>
          <a:xfrm>
            <a:off x="1981200" y="76200"/>
            <a:ext cx="8229600" cy="1371600"/>
          </a:xfrm>
        </p:spPr>
        <p:txBody>
          <a:bodyPr/>
          <a:lstStyle/>
          <a:p>
            <a:pPr eaLnBrk="1" hangingPunct="1">
              <a:defRPr/>
            </a:pPr>
            <a:r>
              <a:rPr lang="en-US" altLang="en-US" dirty="0">
                <a:latin typeface="Copperplate Gothic Bold" pitchFamily="34" charset="0"/>
              </a:rPr>
              <a:t>MANDAMIENTOS 5-6</a:t>
            </a:r>
          </a:p>
        </p:txBody>
      </p:sp>
      <p:sp>
        <p:nvSpPr>
          <p:cNvPr id="159747" name="Rectangle 3">
            <a:extLst>
              <a:ext uri="{FF2B5EF4-FFF2-40B4-BE49-F238E27FC236}">
                <a16:creationId xmlns:a16="http://schemas.microsoft.com/office/drawing/2014/main" id="{D829887B-1488-4B42-8AA9-A2E7FE723C96}"/>
              </a:ext>
            </a:extLst>
          </p:cNvPr>
          <p:cNvSpPr>
            <a:spLocks noGrp="1" noChangeArrowheads="1"/>
          </p:cNvSpPr>
          <p:nvPr>
            <p:ph type="body" sz="half" idx="1"/>
          </p:nvPr>
        </p:nvSpPr>
        <p:spPr>
          <a:xfrm>
            <a:off x="1676400" y="1219200"/>
            <a:ext cx="4267200" cy="5257800"/>
          </a:xfrm>
          <a:solidFill>
            <a:srgbClr val="CCCCFF"/>
          </a:solidFill>
          <a:ln w="12700">
            <a:solidFill>
              <a:schemeClr val="tx1"/>
            </a:solidFill>
            <a:miter lim="800000"/>
            <a:headEnd/>
            <a:tailEnd/>
          </a:ln>
        </p:spPr>
        <p:txBody>
          <a:bodyPr/>
          <a:lstStyle/>
          <a:p>
            <a:pPr eaLnBrk="1" hangingPunct="1">
              <a:buNone/>
              <a:defRPr/>
            </a:pPr>
            <a:r>
              <a:rPr lang="en-US" altLang="en-US" sz="2800" b="1" dirty="0">
                <a:solidFill>
                  <a:schemeClr val="hlink"/>
                </a:solidFill>
                <a:effectLst>
                  <a:outerShdw blurRad="38100" dist="38100" dir="2700000" algn="tl">
                    <a:srgbClr val="000000"/>
                  </a:outerShdw>
                </a:effectLst>
              </a:rPr>
              <a:t>El 5o </a:t>
            </a:r>
            <a:r>
              <a:rPr lang="es-419" altLang="en-US" sz="2800" b="1" dirty="0">
                <a:solidFill>
                  <a:schemeClr val="hlink"/>
                </a:solidFill>
                <a:effectLst>
                  <a:outerShdw blurRad="38100" dist="38100" dir="2700000" algn="tl">
                    <a:srgbClr val="000000"/>
                  </a:outerShdw>
                </a:effectLst>
              </a:rPr>
              <a:t>mandamiento tiene como objetivo preservar la familia</a:t>
            </a:r>
            <a:r>
              <a:rPr lang="en-US" altLang="en-US" sz="2800" b="1" dirty="0">
                <a:solidFill>
                  <a:schemeClr val="hlink"/>
                </a:solidFill>
                <a:effectLst>
                  <a:outerShdw blurRad="38100" dist="38100" dir="2700000" algn="tl">
                    <a:srgbClr val="000000"/>
                  </a:outerShdw>
                </a:effectLst>
              </a:rPr>
              <a:t>.</a:t>
            </a:r>
          </a:p>
          <a:p>
            <a:pPr eaLnBrk="1" hangingPunct="1">
              <a:defRPr/>
            </a:pPr>
            <a:r>
              <a:rPr lang="es-419" altLang="en-US" sz="2400" i="1" dirty="0">
                <a:effectLst/>
              </a:rPr>
              <a:t>Aunque a menudo se toma para referirse a padres e hijos pequeños, esta ley concierne igualmente a los hijos adultos y a sus padres ancianos (Mc 7: 9-13).</a:t>
            </a:r>
          </a:p>
          <a:p>
            <a:pPr eaLnBrk="1" hangingPunct="1">
              <a:defRPr/>
            </a:pPr>
            <a:r>
              <a:rPr lang="es-419" altLang="en-US" sz="2400" i="1" dirty="0">
                <a:effectLst/>
              </a:rPr>
              <a:t>Deshonrar a los padres es deshonrar a Dios mismo, el Padre celestial.</a:t>
            </a:r>
            <a:endParaRPr lang="en-US" altLang="en-US" sz="2400" i="1" dirty="0">
              <a:effectLst/>
            </a:endParaRPr>
          </a:p>
        </p:txBody>
      </p:sp>
      <p:sp>
        <p:nvSpPr>
          <p:cNvPr id="159748" name="Rectangle 4">
            <a:extLst>
              <a:ext uri="{FF2B5EF4-FFF2-40B4-BE49-F238E27FC236}">
                <a16:creationId xmlns:a16="http://schemas.microsoft.com/office/drawing/2014/main" id="{4A740FAC-F443-4E93-8DAB-129BF4A27A41}"/>
              </a:ext>
            </a:extLst>
          </p:cNvPr>
          <p:cNvSpPr>
            <a:spLocks noGrp="1" noChangeArrowheads="1"/>
          </p:cNvSpPr>
          <p:nvPr>
            <p:ph type="body" sz="half" idx="2"/>
          </p:nvPr>
        </p:nvSpPr>
        <p:spPr>
          <a:xfrm>
            <a:off x="6172200" y="1219200"/>
            <a:ext cx="4343400" cy="5257800"/>
          </a:xfrm>
          <a:solidFill>
            <a:srgbClr val="C2C3C8"/>
          </a:solidFill>
          <a:ln w="12700">
            <a:solidFill>
              <a:schemeClr val="tx1"/>
            </a:solidFill>
            <a:miter lim="800000"/>
            <a:headEnd/>
            <a:tailEnd/>
          </a:ln>
        </p:spPr>
        <p:txBody>
          <a:bodyPr/>
          <a:lstStyle/>
          <a:p>
            <a:pPr eaLnBrk="1" hangingPunct="1">
              <a:buNone/>
              <a:defRPr/>
            </a:pPr>
            <a:r>
              <a:rPr lang="en-US" altLang="en-US" sz="2800" b="1" dirty="0">
                <a:solidFill>
                  <a:schemeClr val="hlink"/>
                </a:solidFill>
                <a:effectLst>
                  <a:outerShdw blurRad="38100" dist="38100" dir="2700000" algn="tl">
                    <a:srgbClr val="000000"/>
                  </a:outerShdw>
                </a:effectLst>
              </a:rPr>
              <a:t>El 6o</a:t>
            </a:r>
            <a:r>
              <a:rPr lang="es-419" altLang="en-US" sz="2800" b="1" dirty="0">
                <a:solidFill>
                  <a:schemeClr val="hlink"/>
                </a:solidFill>
                <a:effectLst>
                  <a:outerShdw blurRad="38100" dist="38100" dir="2700000" algn="tl">
                    <a:srgbClr val="000000"/>
                  </a:outerShdw>
                </a:effectLst>
              </a:rPr>
              <a:t> mandamiento prohíbe el asesinato</a:t>
            </a:r>
            <a:r>
              <a:rPr lang="en-US" altLang="en-US" sz="2800" b="1" dirty="0">
                <a:solidFill>
                  <a:schemeClr val="hlink"/>
                </a:solidFill>
                <a:effectLst>
                  <a:outerShdw blurRad="38100" dist="38100" dir="2700000" algn="tl">
                    <a:srgbClr val="000000"/>
                  </a:outerShdw>
                </a:effectLst>
              </a:rPr>
              <a:t>.</a:t>
            </a:r>
          </a:p>
          <a:p>
            <a:pPr eaLnBrk="1" hangingPunct="1">
              <a:defRPr/>
            </a:pPr>
            <a:r>
              <a:rPr lang="es-419" altLang="en-US" sz="2300" i="1" dirty="0">
                <a:effectLst/>
              </a:rPr>
              <a:t>Si bien hay varias palabras en hebreo para matar, la que se usa aquí se refiere específicamente a la matanza privada de humanos.</a:t>
            </a:r>
          </a:p>
          <a:p>
            <a:pPr eaLnBrk="1" hangingPunct="1">
              <a:defRPr/>
            </a:pPr>
            <a:r>
              <a:rPr lang="es-419" altLang="en-US" sz="2300" i="1" dirty="0">
                <a:effectLst/>
              </a:rPr>
              <a:t>Específicamente, prohíbe la venganza de sangre privada, ya que solo la comunidad puede asumir la responsabilidad de la pena capital</a:t>
            </a:r>
            <a:r>
              <a:rPr lang="en-US" altLang="en-US" sz="2300" i="1" dirty="0">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9747">
                                            <p:bg/>
                                          </p:spTgt>
                                        </p:tgtEl>
                                        <p:attrNameLst>
                                          <p:attrName>style.visibility</p:attrName>
                                        </p:attrNameLst>
                                      </p:cBhvr>
                                      <p:to>
                                        <p:strVal val="visible"/>
                                      </p:to>
                                    </p:set>
                                    <p:animEffect transition="in" filter="dissolve">
                                      <p:cBhvr>
                                        <p:cTn id="7" dur="500"/>
                                        <p:tgtEl>
                                          <p:spTgt spid="15974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9747">
                                            <p:txEl>
                                              <p:pRg st="0" end="0"/>
                                            </p:txEl>
                                          </p:spTgt>
                                        </p:tgtEl>
                                        <p:attrNameLst>
                                          <p:attrName>style.visibility</p:attrName>
                                        </p:attrNameLst>
                                      </p:cBhvr>
                                      <p:to>
                                        <p:strVal val="visible"/>
                                      </p:to>
                                    </p:set>
                                    <p:animEffect transition="in" filter="dissolve">
                                      <p:cBhvr>
                                        <p:cTn id="10" dur="500"/>
                                        <p:tgtEl>
                                          <p:spTgt spid="15974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9748">
                                            <p:bg/>
                                          </p:spTgt>
                                        </p:tgtEl>
                                        <p:attrNameLst>
                                          <p:attrName>style.visibility</p:attrName>
                                        </p:attrNameLst>
                                      </p:cBhvr>
                                      <p:to>
                                        <p:strVal val="visible"/>
                                      </p:to>
                                    </p:set>
                                    <p:animEffect transition="in" filter="dissolve">
                                      <p:cBhvr>
                                        <p:cTn id="15" dur="500"/>
                                        <p:tgtEl>
                                          <p:spTgt spid="159748">
                                            <p:bg/>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59748">
                                            <p:txEl>
                                              <p:pRg st="0" end="0"/>
                                            </p:txEl>
                                          </p:spTgt>
                                        </p:tgtEl>
                                        <p:attrNameLst>
                                          <p:attrName>style.visibility</p:attrName>
                                        </p:attrNameLst>
                                      </p:cBhvr>
                                      <p:to>
                                        <p:strVal val="visible"/>
                                      </p:to>
                                    </p:set>
                                    <p:animEffect transition="in" filter="dissolve">
                                      <p:cBhvr>
                                        <p:cTn id="18" dur="500"/>
                                        <p:tgtEl>
                                          <p:spTgt spid="159748">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59748">
                                            <p:txEl>
                                              <p:pRg st="2" end="2"/>
                                            </p:txEl>
                                          </p:spTgt>
                                        </p:tgtEl>
                                        <p:attrNameLst>
                                          <p:attrName>style.visibility</p:attrName>
                                        </p:attrNameLst>
                                      </p:cBhvr>
                                      <p:to>
                                        <p:strVal val="visible"/>
                                      </p:to>
                                    </p:set>
                                    <p:anim calcmode="lin" valueType="num">
                                      <p:cBhvr additive="base">
                                        <p:cTn id="23" dur="500" fill="hold"/>
                                        <p:tgtEl>
                                          <p:spTgt spid="159748">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97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9748">
                                            <p:txEl>
                                              <p:pRg st="1" end="1"/>
                                            </p:txEl>
                                          </p:spTgt>
                                        </p:tgtEl>
                                        <p:attrNameLst>
                                          <p:attrName>style.visibility</p:attrName>
                                        </p:attrNameLst>
                                      </p:cBhvr>
                                      <p:to>
                                        <p:strVal val="visible"/>
                                      </p:to>
                                    </p:set>
                                    <p:anim calcmode="lin" valueType="num">
                                      <p:cBhvr additive="base">
                                        <p:cTn id="29" dur="500" fill="hold"/>
                                        <p:tgtEl>
                                          <p:spTgt spid="159748">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5974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uiExpand="1" build="p" animBg="1"/>
      <p:bldP spid="159748" grpId="0" uiExpand="1" build="p"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4E2FD849-27EB-4636-B4C2-D4485D122F4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F7FB8C-6A2F-4A58-AAF1-4B63AFBD2B01}" type="slidenum">
              <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endParaRPr>
          </a:p>
        </p:txBody>
      </p:sp>
      <p:sp>
        <p:nvSpPr>
          <p:cNvPr id="160770" name="Rectangle 2">
            <a:extLst>
              <a:ext uri="{FF2B5EF4-FFF2-40B4-BE49-F238E27FC236}">
                <a16:creationId xmlns:a16="http://schemas.microsoft.com/office/drawing/2014/main" id="{86F686C8-08BE-46D2-B063-E41537E0E70F}"/>
              </a:ext>
            </a:extLst>
          </p:cNvPr>
          <p:cNvSpPr>
            <a:spLocks noGrp="1" noChangeArrowheads="1"/>
          </p:cNvSpPr>
          <p:nvPr>
            <p:ph type="title"/>
          </p:nvPr>
        </p:nvSpPr>
        <p:spPr>
          <a:xfrm>
            <a:off x="1981200" y="76200"/>
            <a:ext cx="8229600" cy="1371600"/>
          </a:xfrm>
        </p:spPr>
        <p:txBody>
          <a:bodyPr/>
          <a:lstStyle/>
          <a:p>
            <a:pPr eaLnBrk="1" hangingPunct="1">
              <a:defRPr/>
            </a:pPr>
            <a:r>
              <a:rPr lang="en-US" altLang="en-US" dirty="0">
                <a:latin typeface="Copperplate Gothic Bold" pitchFamily="34" charset="0"/>
              </a:rPr>
              <a:t>MANDAMIENTOS 7-8</a:t>
            </a:r>
          </a:p>
        </p:txBody>
      </p:sp>
      <p:sp>
        <p:nvSpPr>
          <p:cNvPr id="160771" name="Rectangle 3">
            <a:extLst>
              <a:ext uri="{FF2B5EF4-FFF2-40B4-BE49-F238E27FC236}">
                <a16:creationId xmlns:a16="http://schemas.microsoft.com/office/drawing/2014/main" id="{88CD3927-37AE-47E9-B7AC-6D1508A13603}"/>
              </a:ext>
            </a:extLst>
          </p:cNvPr>
          <p:cNvSpPr>
            <a:spLocks noGrp="1" noChangeArrowheads="1"/>
          </p:cNvSpPr>
          <p:nvPr>
            <p:ph type="body" sz="half" idx="1"/>
          </p:nvPr>
        </p:nvSpPr>
        <p:spPr>
          <a:xfrm>
            <a:off x="1676400" y="1219200"/>
            <a:ext cx="4267200" cy="5257800"/>
          </a:xfrm>
          <a:solidFill>
            <a:srgbClr val="CCCCFF"/>
          </a:solidFill>
          <a:ln w="12700">
            <a:solidFill>
              <a:schemeClr val="tx1"/>
            </a:solidFill>
            <a:miter lim="800000"/>
            <a:headEnd/>
            <a:tailEnd/>
          </a:ln>
        </p:spPr>
        <p:txBody>
          <a:bodyPr/>
          <a:lstStyle/>
          <a:p>
            <a:pPr eaLnBrk="1" hangingPunct="1">
              <a:buNone/>
              <a:defRPr/>
            </a:pPr>
            <a:r>
              <a:rPr lang="en-US" altLang="en-US" sz="2600" b="1" dirty="0">
                <a:solidFill>
                  <a:schemeClr val="hlink"/>
                </a:solidFill>
                <a:effectLst>
                  <a:outerShdw blurRad="38100" dist="38100" dir="2700000" algn="tl">
                    <a:srgbClr val="000000"/>
                  </a:outerShdw>
                </a:effectLst>
              </a:rPr>
              <a:t>El 7o </a:t>
            </a:r>
            <a:r>
              <a:rPr lang="en-US" altLang="en-US" sz="2600" b="1" dirty="0" err="1">
                <a:solidFill>
                  <a:schemeClr val="hlink"/>
                </a:solidFill>
                <a:effectLst>
                  <a:outerShdw blurRad="38100" dist="38100" dir="2700000" algn="tl">
                    <a:srgbClr val="000000"/>
                  </a:outerShdw>
                </a:effectLst>
              </a:rPr>
              <a:t>mandamiento</a:t>
            </a:r>
            <a:r>
              <a:rPr lang="en-US" altLang="en-US" sz="2600" b="1" dirty="0">
                <a:solidFill>
                  <a:schemeClr val="hlink"/>
                </a:solidFill>
                <a:effectLst>
                  <a:outerShdw blurRad="38100" dist="38100" dir="2700000" algn="tl">
                    <a:srgbClr val="000000"/>
                  </a:outerShdw>
                </a:effectLst>
              </a:rPr>
              <a:t> </a:t>
            </a:r>
            <a:r>
              <a:rPr lang="en-US" altLang="en-US" sz="2600" b="1" dirty="0" err="1">
                <a:solidFill>
                  <a:schemeClr val="hlink"/>
                </a:solidFill>
                <a:effectLst>
                  <a:outerShdw blurRad="38100" dist="38100" dir="2700000" algn="tl">
                    <a:srgbClr val="000000"/>
                  </a:outerShdw>
                </a:effectLst>
              </a:rPr>
              <a:t>preserva</a:t>
            </a:r>
            <a:r>
              <a:rPr lang="en-US" altLang="en-US" sz="2600" b="1" dirty="0">
                <a:solidFill>
                  <a:schemeClr val="hlink"/>
                </a:solidFill>
                <a:effectLst>
                  <a:outerShdw blurRad="38100" dist="38100" dir="2700000" algn="tl">
                    <a:srgbClr val="000000"/>
                  </a:outerShdw>
                </a:effectLst>
              </a:rPr>
              <a:t> la </a:t>
            </a:r>
            <a:r>
              <a:rPr lang="en-US" altLang="en-US" sz="2600" b="1" dirty="0" err="1">
                <a:solidFill>
                  <a:schemeClr val="hlink"/>
                </a:solidFill>
                <a:effectLst>
                  <a:outerShdw blurRad="38100" dist="38100" dir="2700000" algn="tl">
                    <a:srgbClr val="000000"/>
                  </a:outerShdw>
                </a:effectLst>
              </a:rPr>
              <a:t>santidad</a:t>
            </a:r>
            <a:r>
              <a:rPr lang="en-US" altLang="en-US" sz="2600" b="1" dirty="0">
                <a:solidFill>
                  <a:schemeClr val="hlink"/>
                </a:solidFill>
                <a:effectLst>
                  <a:outerShdw blurRad="38100" dist="38100" dir="2700000" algn="tl">
                    <a:srgbClr val="000000"/>
                  </a:outerShdw>
                </a:effectLst>
              </a:rPr>
              <a:t> del </a:t>
            </a:r>
            <a:r>
              <a:rPr lang="en-US" altLang="en-US" sz="2600" b="1" dirty="0" err="1">
                <a:solidFill>
                  <a:schemeClr val="hlink"/>
                </a:solidFill>
                <a:effectLst>
                  <a:outerShdw blurRad="38100" dist="38100" dir="2700000" algn="tl">
                    <a:srgbClr val="000000"/>
                  </a:outerShdw>
                </a:effectLst>
              </a:rPr>
              <a:t>matrimonio</a:t>
            </a:r>
            <a:r>
              <a:rPr lang="en-US" altLang="en-US" sz="2600" b="1" dirty="0">
                <a:solidFill>
                  <a:schemeClr val="hlink"/>
                </a:solidFill>
                <a:effectLst>
                  <a:outerShdw blurRad="38100" dist="38100" dir="2700000" algn="tl">
                    <a:srgbClr val="000000"/>
                  </a:outerShdw>
                </a:effectLst>
              </a:rPr>
              <a:t>.</a:t>
            </a:r>
          </a:p>
          <a:p>
            <a:pPr eaLnBrk="1" hangingPunct="1">
              <a:defRPr/>
            </a:pPr>
            <a:r>
              <a:rPr lang="es-419" altLang="en-US" sz="2300" i="1" dirty="0">
                <a:effectLst/>
              </a:rPr>
              <a:t>Como el asesinato, el adulterio era un delito capital.</a:t>
            </a:r>
          </a:p>
          <a:p>
            <a:pPr eaLnBrk="1" hangingPunct="1">
              <a:defRPr/>
            </a:pPr>
            <a:r>
              <a:rPr lang="es-419" altLang="en-US" sz="2300" i="1" dirty="0">
                <a:effectLst/>
              </a:rPr>
              <a:t>Representaba un desafío contra Dios, que une a un hombre y una mujer en matrimonio.</a:t>
            </a:r>
          </a:p>
          <a:p>
            <a:pPr eaLnBrk="1" hangingPunct="1">
              <a:defRPr/>
            </a:pPr>
            <a:r>
              <a:rPr lang="es-419" altLang="en-US" sz="2300" i="1" dirty="0">
                <a:effectLst/>
              </a:rPr>
              <a:t>Como acto fundamental de infidelidad, subyace a varios otros delitos sexuales retomados posteriormente</a:t>
            </a:r>
            <a:r>
              <a:rPr lang="en-US" altLang="en-US" sz="2400" i="1" dirty="0">
                <a:effectLst/>
              </a:rPr>
              <a:t>.</a:t>
            </a:r>
          </a:p>
        </p:txBody>
      </p:sp>
      <p:sp>
        <p:nvSpPr>
          <p:cNvPr id="160772" name="Rectangle 4">
            <a:extLst>
              <a:ext uri="{FF2B5EF4-FFF2-40B4-BE49-F238E27FC236}">
                <a16:creationId xmlns:a16="http://schemas.microsoft.com/office/drawing/2014/main" id="{FA30237C-7468-4D50-83FD-F6867035A53F}"/>
              </a:ext>
            </a:extLst>
          </p:cNvPr>
          <p:cNvSpPr>
            <a:spLocks noGrp="1" noChangeArrowheads="1"/>
          </p:cNvSpPr>
          <p:nvPr>
            <p:ph type="body" sz="half" idx="2"/>
          </p:nvPr>
        </p:nvSpPr>
        <p:spPr>
          <a:xfrm>
            <a:off x="6172200" y="1219200"/>
            <a:ext cx="4343400" cy="5257800"/>
          </a:xfrm>
          <a:solidFill>
            <a:srgbClr val="C2C3C8"/>
          </a:solidFill>
          <a:ln w="12700">
            <a:solidFill>
              <a:schemeClr val="tx1"/>
            </a:solidFill>
            <a:miter lim="800000"/>
            <a:headEnd/>
            <a:tailEnd/>
          </a:ln>
        </p:spPr>
        <p:txBody>
          <a:bodyPr/>
          <a:lstStyle/>
          <a:p>
            <a:pPr eaLnBrk="1" hangingPunct="1">
              <a:buNone/>
              <a:defRPr/>
            </a:pPr>
            <a:r>
              <a:rPr lang="en-US" altLang="en-US" sz="2600" b="1" dirty="0">
                <a:solidFill>
                  <a:schemeClr val="hlink"/>
                </a:solidFill>
                <a:effectLst>
                  <a:outerShdw blurRad="38100" dist="38100" dir="2700000" algn="tl">
                    <a:srgbClr val="000000"/>
                  </a:outerShdw>
                </a:effectLst>
              </a:rPr>
              <a:t>El 8o </a:t>
            </a:r>
            <a:r>
              <a:rPr lang="es-419" altLang="en-US" sz="2600" b="1" dirty="0">
                <a:solidFill>
                  <a:schemeClr val="hlink"/>
                </a:solidFill>
                <a:effectLst>
                  <a:outerShdw blurRad="38100" dist="38100" dir="2700000" algn="tl">
                    <a:srgbClr val="000000"/>
                  </a:outerShdw>
                </a:effectLst>
              </a:rPr>
              <a:t>El mandamiento preserva la santidad de la propiedad personal</a:t>
            </a:r>
            <a:r>
              <a:rPr lang="en-US" altLang="en-US" sz="2600" b="1" dirty="0">
                <a:solidFill>
                  <a:schemeClr val="hlink"/>
                </a:solidFill>
                <a:effectLst>
                  <a:outerShdw blurRad="38100" dist="38100" dir="2700000" algn="tl">
                    <a:srgbClr val="000000"/>
                  </a:outerShdw>
                </a:effectLst>
              </a:rPr>
              <a:t>.</a:t>
            </a:r>
          </a:p>
          <a:p>
            <a:pPr eaLnBrk="1" hangingPunct="1">
              <a:defRPr/>
            </a:pPr>
            <a:r>
              <a:rPr lang="es-419" altLang="en-US" sz="2300" i="1" dirty="0">
                <a:effectLst/>
              </a:rPr>
              <a:t>Popularmente, esta ley se refiere al robo y hurto, pero probablemente también incluye el secuestro (el verbo hebreo también puede tener personas como su objeto, 21:16).</a:t>
            </a:r>
          </a:p>
          <a:p>
            <a:pPr eaLnBrk="1" hangingPunct="1">
              <a:defRPr/>
            </a:pPr>
            <a:r>
              <a:rPr lang="es-419" altLang="en-US" sz="2300" i="1" dirty="0">
                <a:effectLst/>
              </a:rPr>
              <a:t>Los actos de robo son violaciones de la propia persona.</a:t>
            </a:r>
            <a:endParaRPr lang="en-US" altLang="en-US" sz="2300" i="1"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0771">
                                            <p:bg/>
                                          </p:spTgt>
                                        </p:tgtEl>
                                        <p:attrNameLst>
                                          <p:attrName>style.visibility</p:attrName>
                                        </p:attrNameLst>
                                      </p:cBhvr>
                                      <p:to>
                                        <p:strVal val="visible"/>
                                      </p:to>
                                    </p:set>
                                    <p:animEffect transition="in" filter="dissolve">
                                      <p:cBhvr>
                                        <p:cTn id="7" dur="500"/>
                                        <p:tgtEl>
                                          <p:spTgt spid="160771">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0771">
                                            <p:txEl>
                                              <p:pRg st="0" end="0"/>
                                            </p:txEl>
                                          </p:spTgt>
                                        </p:tgtEl>
                                        <p:attrNameLst>
                                          <p:attrName>style.visibility</p:attrName>
                                        </p:attrNameLst>
                                      </p:cBhvr>
                                      <p:to>
                                        <p:strVal val="visible"/>
                                      </p:to>
                                    </p:set>
                                    <p:animEffect transition="in" filter="dissolve">
                                      <p:cBhvr>
                                        <p:cTn id="10" dur="500"/>
                                        <p:tgtEl>
                                          <p:spTgt spid="160771">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60771">
                                            <p:txEl>
                                              <p:pRg st="3" end="3"/>
                                            </p:txEl>
                                          </p:spTgt>
                                        </p:tgtEl>
                                        <p:attrNameLst>
                                          <p:attrName>style.visibility</p:attrName>
                                        </p:attrNameLst>
                                      </p:cBhvr>
                                      <p:to>
                                        <p:strVal val="visible"/>
                                      </p:to>
                                    </p:set>
                                    <p:anim calcmode="lin" valueType="num">
                                      <p:cBhvr additive="base">
                                        <p:cTn id="15" dur="500" fill="hold"/>
                                        <p:tgtEl>
                                          <p:spTgt spid="160771">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07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0771">
                                            <p:txEl>
                                              <p:pRg st="1" end="1"/>
                                            </p:txEl>
                                          </p:spTgt>
                                        </p:tgtEl>
                                        <p:attrNameLst>
                                          <p:attrName>style.visibility</p:attrName>
                                        </p:attrNameLst>
                                      </p:cBhvr>
                                      <p:to>
                                        <p:strVal val="visible"/>
                                      </p:to>
                                    </p:set>
                                    <p:anim calcmode="lin" valueType="num">
                                      <p:cBhvr additive="base">
                                        <p:cTn id="21" dur="500" fill="hold"/>
                                        <p:tgtEl>
                                          <p:spTgt spid="160771">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0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0771">
                                            <p:txEl>
                                              <p:pRg st="2" end="2"/>
                                            </p:txEl>
                                          </p:spTgt>
                                        </p:tgtEl>
                                        <p:attrNameLst>
                                          <p:attrName>style.visibility</p:attrName>
                                        </p:attrNameLst>
                                      </p:cBhvr>
                                      <p:to>
                                        <p:strVal val="visible"/>
                                      </p:to>
                                    </p:set>
                                    <p:anim calcmode="lin" valueType="num">
                                      <p:cBhvr additive="base">
                                        <p:cTn id="27" dur="500" fill="hold"/>
                                        <p:tgtEl>
                                          <p:spTgt spid="160771">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60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60772">
                                            <p:bg/>
                                          </p:spTgt>
                                        </p:tgtEl>
                                        <p:attrNameLst>
                                          <p:attrName>style.visibility</p:attrName>
                                        </p:attrNameLst>
                                      </p:cBhvr>
                                      <p:to>
                                        <p:strVal val="visible"/>
                                      </p:to>
                                    </p:set>
                                    <p:animEffect transition="in" filter="dissolve">
                                      <p:cBhvr>
                                        <p:cTn id="33" dur="500"/>
                                        <p:tgtEl>
                                          <p:spTgt spid="160772">
                                            <p:bg/>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60772">
                                            <p:txEl>
                                              <p:pRg st="0" end="0"/>
                                            </p:txEl>
                                          </p:spTgt>
                                        </p:tgtEl>
                                        <p:attrNameLst>
                                          <p:attrName>style.visibility</p:attrName>
                                        </p:attrNameLst>
                                      </p:cBhvr>
                                      <p:to>
                                        <p:strVal val="visible"/>
                                      </p:to>
                                    </p:set>
                                    <p:animEffect transition="in" filter="dissolve">
                                      <p:cBhvr>
                                        <p:cTn id="36" dur="500"/>
                                        <p:tgtEl>
                                          <p:spTgt spid="1607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uiExpand="1" build="p" animBg="1"/>
      <p:bldP spid="160772" grpId="0" uiExpand="1" build="p"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577631F9-0EA9-4A56-818A-4CB506E2BBA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119CCD-03F0-47EE-BB30-DE624ADE95B1}" type="slidenum">
              <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endParaRPr>
          </a:p>
        </p:txBody>
      </p:sp>
      <p:sp>
        <p:nvSpPr>
          <p:cNvPr id="161794" name="Rectangle 2">
            <a:extLst>
              <a:ext uri="{FF2B5EF4-FFF2-40B4-BE49-F238E27FC236}">
                <a16:creationId xmlns:a16="http://schemas.microsoft.com/office/drawing/2014/main" id="{D98AA63D-F57A-4D63-BE12-426B7D6EBFC5}"/>
              </a:ext>
            </a:extLst>
          </p:cNvPr>
          <p:cNvSpPr>
            <a:spLocks noGrp="1" noChangeArrowheads="1"/>
          </p:cNvSpPr>
          <p:nvPr>
            <p:ph type="title"/>
          </p:nvPr>
        </p:nvSpPr>
        <p:spPr>
          <a:xfrm>
            <a:off x="1981200" y="76200"/>
            <a:ext cx="8229600" cy="1371600"/>
          </a:xfrm>
        </p:spPr>
        <p:txBody>
          <a:bodyPr/>
          <a:lstStyle/>
          <a:p>
            <a:pPr eaLnBrk="1" hangingPunct="1">
              <a:defRPr/>
            </a:pPr>
            <a:r>
              <a:rPr lang="en-US" altLang="en-US" dirty="0">
                <a:latin typeface="Copperplate Gothic Bold" pitchFamily="34" charset="0"/>
              </a:rPr>
              <a:t>MANDAMIENTOS 9-10</a:t>
            </a:r>
          </a:p>
        </p:txBody>
      </p:sp>
      <p:sp>
        <p:nvSpPr>
          <p:cNvPr id="161795" name="Rectangle 3">
            <a:extLst>
              <a:ext uri="{FF2B5EF4-FFF2-40B4-BE49-F238E27FC236}">
                <a16:creationId xmlns:a16="http://schemas.microsoft.com/office/drawing/2014/main" id="{BFD31F8B-1CF9-4CEE-A2A2-4DBEA5A31A9C}"/>
              </a:ext>
            </a:extLst>
          </p:cNvPr>
          <p:cNvSpPr>
            <a:spLocks noGrp="1" noChangeArrowheads="1"/>
          </p:cNvSpPr>
          <p:nvPr>
            <p:ph type="body" sz="half" idx="1"/>
          </p:nvPr>
        </p:nvSpPr>
        <p:spPr>
          <a:xfrm>
            <a:off x="1600200" y="1219200"/>
            <a:ext cx="4267200" cy="5257800"/>
          </a:xfrm>
          <a:solidFill>
            <a:srgbClr val="CCCCFF"/>
          </a:solidFill>
          <a:ln w="12700">
            <a:solidFill>
              <a:schemeClr val="tx1"/>
            </a:solidFill>
            <a:miter lim="800000"/>
            <a:headEnd/>
            <a:tailEnd/>
          </a:ln>
        </p:spPr>
        <p:txBody>
          <a:bodyPr/>
          <a:lstStyle/>
          <a:p>
            <a:pPr eaLnBrk="1" hangingPunct="1">
              <a:buNone/>
              <a:defRPr/>
            </a:pPr>
            <a:r>
              <a:rPr lang="en-US" altLang="en-US" sz="2800" b="1" dirty="0">
                <a:solidFill>
                  <a:schemeClr val="hlink"/>
                </a:solidFill>
                <a:effectLst>
                  <a:outerShdw blurRad="38100" dist="38100" dir="2700000" algn="tl">
                    <a:srgbClr val="000000"/>
                  </a:outerShdw>
                </a:effectLst>
              </a:rPr>
              <a:t>El 9o </a:t>
            </a:r>
            <a:r>
              <a:rPr lang="es-419" altLang="en-US" sz="2800" b="1" dirty="0">
                <a:solidFill>
                  <a:schemeClr val="hlink"/>
                </a:solidFill>
                <a:effectLst>
                  <a:outerShdw blurRad="38100" dist="38100" dir="2700000" algn="tl">
                    <a:srgbClr val="000000"/>
                  </a:outerShdw>
                </a:effectLst>
              </a:rPr>
              <a:t>el mandamiento se refiere al perjurio</a:t>
            </a:r>
            <a:r>
              <a:rPr lang="en-US" altLang="en-US" sz="2800" b="1" dirty="0">
                <a:solidFill>
                  <a:schemeClr val="hlink"/>
                </a:solidFill>
                <a:effectLst>
                  <a:outerShdw blurRad="38100" dist="38100" dir="2700000" algn="tl">
                    <a:srgbClr val="000000"/>
                  </a:outerShdw>
                </a:effectLst>
              </a:rPr>
              <a:t>.</a:t>
            </a:r>
          </a:p>
          <a:p>
            <a:pPr eaLnBrk="1" hangingPunct="1">
              <a:defRPr/>
            </a:pPr>
            <a:r>
              <a:rPr lang="es-419" altLang="en-US" sz="2400" i="1" dirty="0">
                <a:effectLst/>
              </a:rPr>
              <a:t>La extensión "contra el vecino" establece el enfoque dentro del sistema legal de Israel.</a:t>
            </a:r>
          </a:p>
          <a:p>
            <a:pPr eaLnBrk="1" hangingPunct="1">
              <a:defRPr/>
            </a:pPr>
            <a:r>
              <a:rPr lang="es-419" altLang="en-US" sz="2400" i="1" dirty="0">
                <a:effectLst/>
              </a:rPr>
              <a:t>Especialmente en casos de pena capital, el perjurio podría equivaler a asesinato (ver 1 Reyes 21:19</a:t>
            </a:r>
            <a:r>
              <a:rPr lang="en-US" altLang="en-US" sz="2400" i="1" dirty="0">
                <a:effectLst/>
              </a:rPr>
              <a:t>).</a:t>
            </a:r>
          </a:p>
        </p:txBody>
      </p:sp>
      <p:sp>
        <p:nvSpPr>
          <p:cNvPr id="161796" name="Rectangle 4">
            <a:extLst>
              <a:ext uri="{FF2B5EF4-FFF2-40B4-BE49-F238E27FC236}">
                <a16:creationId xmlns:a16="http://schemas.microsoft.com/office/drawing/2014/main" id="{713E23E6-D7EC-47A7-833F-A763D779AB2E}"/>
              </a:ext>
            </a:extLst>
          </p:cNvPr>
          <p:cNvSpPr>
            <a:spLocks noGrp="1" noChangeArrowheads="1"/>
          </p:cNvSpPr>
          <p:nvPr>
            <p:ph type="body" sz="half" idx="2"/>
          </p:nvPr>
        </p:nvSpPr>
        <p:spPr>
          <a:xfrm>
            <a:off x="6019800" y="1219200"/>
            <a:ext cx="4572000" cy="5257800"/>
          </a:xfrm>
          <a:solidFill>
            <a:srgbClr val="C2C3C8"/>
          </a:solidFill>
          <a:ln w="12700">
            <a:solidFill>
              <a:schemeClr val="tx1"/>
            </a:solidFill>
            <a:miter lim="800000"/>
            <a:headEnd/>
            <a:tailEnd/>
          </a:ln>
        </p:spPr>
        <p:txBody>
          <a:bodyPr/>
          <a:lstStyle/>
          <a:p>
            <a:pPr eaLnBrk="1" hangingPunct="1">
              <a:buNone/>
              <a:defRPr/>
            </a:pPr>
            <a:r>
              <a:rPr lang="en-US" altLang="en-US" sz="2800" b="1" dirty="0">
                <a:solidFill>
                  <a:schemeClr val="hlink"/>
                </a:solidFill>
                <a:effectLst>
                  <a:outerShdw blurRad="38100" dist="38100" dir="2700000" algn="tl">
                    <a:srgbClr val="000000"/>
                  </a:outerShdw>
                </a:effectLst>
              </a:rPr>
              <a:t>El 10o </a:t>
            </a:r>
            <a:r>
              <a:rPr lang="es-419" altLang="en-US" sz="2800" b="1" dirty="0">
                <a:solidFill>
                  <a:schemeClr val="hlink"/>
                </a:solidFill>
                <a:effectLst>
                  <a:outerShdw blurRad="38100" dist="38100" dir="2700000" algn="tl">
                    <a:srgbClr val="000000"/>
                  </a:outerShdw>
                </a:effectLst>
              </a:rPr>
              <a:t>el mandamiento se refiere al pecado interior</a:t>
            </a:r>
            <a:r>
              <a:rPr lang="en-US" altLang="en-US" sz="2800" b="1" dirty="0">
                <a:solidFill>
                  <a:schemeClr val="hlink"/>
                </a:solidFill>
                <a:effectLst>
                  <a:outerShdw blurRad="38100" dist="38100" dir="2700000" algn="tl">
                    <a:srgbClr val="000000"/>
                  </a:outerShdw>
                </a:effectLst>
              </a:rPr>
              <a:t>.</a:t>
            </a:r>
          </a:p>
          <a:p>
            <a:pPr eaLnBrk="1" hangingPunct="1">
              <a:defRPr/>
            </a:pPr>
            <a:r>
              <a:rPr lang="es-419" altLang="en-US" sz="2400" i="1" dirty="0">
                <a:effectLst/>
              </a:rPr>
              <a:t>La intención no era abordar los delitos cometidos, sino más bien la raíz del delito que se encuentra dentro del ser</a:t>
            </a:r>
            <a:r>
              <a:rPr lang="en-US" altLang="en-US" sz="2400" i="1" dirty="0">
                <a:effectLst/>
              </a:rPr>
              <a:t>.</a:t>
            </a:r>
          </a:p>
          <a:p>
            <a:pPr eaLnBrk="1" hangingPunct="1">
              <a:defRPr/>
            </a:pPr>
            <a:r>
              <a:rPr lang="es-419" altLang="en-US" sz="2400" i="1" dirty="0">
                <a:effectLst/>
              </a:rPr>
              <a:t>Ningún incumplimiento de esta ley puede ser examinado por un tribunal humano</a:t>
            </a:r>
            <a:r>
              <a:rPr lang="en-US" altLang="en-US" sz="2400" i="1" dirty="0">
                <a:effectLst/>
              </a:rPr>
              <a:t>.</a:t>
            </a:r>
          </a:p>
          <a:p>
            <a:pPr eaLnBrk="1" hangingPunct="1">
              <a:defRPr/>
            </a:pPr>
            <a:r>
              <a:rPr lang="es-419" altLang="en-US" sz="2400" i="1" dirty="0">
                <a:effectLst/>
              </a:rPr>
              <a:t>Por lo tanto, el juez superior de esta ley solo podría ser Dios mismo</a:t>
            </a:r>
            <a:r>
              <a:rPr lang="en-US" altLang="en-US" sz="2400" i="1" dirty="0">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1795">
                                            <p:bg/>
                                          </p:spTgt>
                                        </p:tgtEl>
                                        <p:attrNameLst>
                                          <p:attrName>style.visibility</p:attrName>
                                        </p:attrNameLst>
                                      </p:cBhvr>
                                      <p:to>
                                        <p:strVal val="visible"/>
                                      </p:to>
                                    </p:set>
                                    <p:animEffect transition="in" filter="dissolve">
                                      <p:cBhvr>
                                        <p:cTn id="7" dur="500"/>
                                        <p:tgtEl>
                                          <p:spTgt spid="1617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1795">
                                            <p:txEl>
                                              <p:pRg st="0" end="0"/>
                                            </p:txEl>
                                          </p:spTgt>
                                        </p:tgtEl>
                                        <p:attrNameLst>
                                          <p:attrName>style.visibility</p:attrName>
                                        </p:attrNameLst>
                                      </p:cBhvr>
                                      <p:to>
                                        <p:strVal val="visible"/>
                                      </p:to>
                                    </p:set>
                                    <p:animEffect transition="in" filter="dissolve">
                                      <p:cBhvr>
                                        <p:cTn id="10" dur="500"/>
                                        <p:tgtEl>
                                          <p:spTgt spid="16179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61795">
                                            <p:txEl>
                                              <p:pRg st="1" end="1"/>
                                            </p:txEl>
                                          </p:spTgt>
                                        </p:tgtEl>
                                        <p:attrNameLst>
                                          <p:attrName>style.visibility</p:attrName>
                                        </p:attrNameLst>
                                      </p:cBhvr>
                                      <p:to>
                                        <p:strVal val="visible"/>
                                      </p:to>
                                    </p:set>
                                    <p:anim calcmode="lin" valueType="num">
                                      <p:cBhvr additive="base">
                                        <p:cTn id="15" dur="500" fill="hold"/>
                                        <p:tgtEl>
                                          <p:spTgt spid="16179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17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1795">
                                            <p:txEl>
                                              <p:pRg st="2" end="2"/>
                                            </p:txEl>
                                          </p:spTgt>
                                        </p:tgtEl>
                                        <p:attrNameLst>
                                          <p:attrName>style.visibility</p:attrName>
                                        </p:attrNameLst>
                                      </p:cBhvr>
                                      <p:to>
                                        <p:strVal val="visible"/>
                                      </p:to>
                                    </p:set>
                                    <p:anim calcmode="lin" valueType="num">
                                      <p:cBhvr additive="base">
                                        <p:cTn id="21" dur="500" fill="hold"/>
                                        <p:tgtEl>
                                          <p:spTgt spid="16179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17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1796">
                                            <p:bg/>
                                          </p:spTgt>
                                        </p:tgtEl>
                                        <p:attrNameLst>
                                          <p:attrName>style.visibility</p:attrName>
                                        </p:attrNameLst>
                                      </p:cBhvr>
                                      <p:to>
                                        <p:strVal val="visible"/>
                                      </p:to>
                                    </p:set>
                                    <p:animEffect transition="in" filter="dissolve">
                                      <p:cBhvr>
                                        <p:cTn id="27" dur="500"/>
                                        <p:tgtEl>
                                          <p:spTgt spid="161796">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61796">
                                            <p:txEl>
                                              <p:pRg st="0" end="0"/>
                                            </p:txEl>
                                          </p:spTgt>
                                        </p:tgtEl>
                                        <p:attrNameLst>
                                          <p:attrName>style.visibility</p:attrName>
                                        </p:attrNameLst>
                                      </p:cBhvr>
                                      <p:to>
                                        <p:strVal val="visible"/>
                                      </p:to>
                                    </p:set>
                                    <p:animEffect transition="in" filter="dissolve">
                                      <p:cBhvr>
                                        <p:cTn id="30" dur="500"/>
                                        <p:tgtEl>
                                          <p:spTgt spid="161796">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61796">
                                            <p:txEl>
                                              <p:pRg st="1" end="1"/>
                                            </p:txEl>
                                          </p:spTgt>
                                        </p:tgtEl>
                                        <p:attrNameLst>
                                          <p:attrName>style.visibility</p:attrName>
                                        </p:attrNameLst>
                                      </p:cBhvr>
                                      <p:to>
                                        <p:strVal val="visible"/>
                                      </p:to>
                                    </p:set>
                                    <p:anim calcmode="lin" valueType="num">
                                      <p:cBhvr additive="base">
                                        <p:cTn id="35" dur="500" fill="hold"/>
                                        <p:tgtEl>
                                          <p:spTgt spid="161796">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617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61796">
                                            <p:txEl>
                                              <p:pRg st="2" end="2"/>
                                            </p:txEl>
                                          </p:spTgt>
                                        </p:tgtEl>
                                        <p:attrNameLst>
                                          <p:attrName>style.visibility</p:attrName>
                                        </p:attrNameLst>
                                      </p:cBhvr>
                                      <p:to>
                                        <p:strVal val="visible"/>
                                      </p:to>
                                    </p:set>
                                    <p:anim calcmode="lin" valueType="num">
                                      <p:cBhvr additive="base">
                                        <p:cTn id="41" dur="500" fill="hold"/>
                                        <p:tgtEl>
                                          <p:spTgt spid="161796">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6179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61796">
                                            <p:txEl>
                                              <p:pRg st="3" end="3"/>
                                            </p:txEl>
                                          </p:spTgt>
                                        </p:tgtEl>
                                        <p:attrNameLst>
                                          <p:attrName>style.visibility</p:attrName>
                                        </p:attrNameLst>
                                      </p:cBhvr>
                                      <p:to>
                                        <p:strVal val="visible"/>
                                      </p:to>
                                    </p:set>
                                    <p:anim calcmode="lin" valueType="num">
                                      <p:cBhvr additive="base">
                                        <p:cTn id="47" dur="500" fill="hold"/>
                                        <p:tgtEl>
                                          <p:spTgt spid="161796">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6179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uiExpand="1" build="p" animBg="1"/>
      <p:bldP spid="161796" grpId="0" uiExpand="1" build="p"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E943-EB8B-4AFB-AEF9-860C4360254E}"/>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El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libro</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del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pacto</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(20:22—23:33)</a:t>
            </a:r>
          </a:p>
        </p:txBody>
      </p:sp>
      <p:sp>
        <p:nvSpPr>
          <p:cNvPr id="3" name="Content Placeholder 2">
            <a:extLst>
              <a:ext uri="{FF2B5EF4-FFF2-40B4-BE49-F238E27FC236}">
                <a16:creationId xmlns:a16="http://schemas.microsoft.com/office/drawing/2014/main" id="{1EBB8D17-A577-41F5-8110-6FE1052F1E0D}"/>
              </a:ext>
            </a:extLst>
          </p:cNvPr>
          <p:cNvSpPr>
            <a:spLocks noGrp="1"/>
          </p:cNvSpPr>
          <p:nvPr>
            <p:ph idx="1"/>
          </p:nvPr>
        </p:nvSpPr>
        <p:spPr>
          <a:xfrm>
            <a:off x="838200" y="1417320"/>
            <a:ext cx="11030680" cy="5440680"/>
          </a:xfrm>
        </p:spPr>
        <p:txBody>
          <a:bodyPr>
            <a:normAutofit lnSpcReduction="10000"/>
          </a:bodyPr>
          <a:lstStyle/>
          <a:p>
            <a:pPr marL="0" indent="0">
              <a:buNone/>
            </a:pPr>
            <a:r>
              <a:rPr lang="es-419" sz="2800" b="1" dirty="0">
                <a:solidFill>
                  <a:srgbClr val="002060"/>
                </a:solidFill>
                <a:latin typeface="Comic Sans MS" panose="030F0702030302020204" pitchFamily="66" charset="0"/>
              </a:rPr>
              <a:t>El título "Libro del Pacto" proviene de 24:7, en la conclusión y aceptación del siguiente conjunto de leyes</a:t>
            </a:r>
            <a:r>
              <a:rPr lang="en-US" sz="2800" b="1" dirty="0">
                <a:solidFill>
                  <a:srgbClr val="002060"/>
                </a:solidFill>
                <a:latin typeface="Comic Sans MS" panose="030F0702030302020204" pitchFamily="66" charset="0"/>
              </a:rPr>
              <a:t>.</a:t>
            </a:r>
          </a:p>
          <a:p>
            <a:r>
              <a:rPr lang="es-419" sz="2400" i="1" dirty="0">
                <a:latin typeface="Comic Sans MS" panose="030F0702030302020204" pitchFamily="66" charset="0"/>
              </a:rPr>
              <a:t>El uso del término "pacto" es importante porque describe una relación de soberanía vinculante entre Israel y Yahvé</a:t>
            </a:r>
            <a:r>
              <a:rPr lang="en-US" sz="2400" i="1" dirty="0">
                <a:latin typeface="Comic Sans MS" panose="030F0702030302020204" pitchFamily="66" charset="0"/>
              </a:rPr>
              <a:t>.</a:t>
            </a:r>
          </a:p>
          <a:p>
            <a:r>
              <a:rPr lang="es-419" sz="2400" i="1" dirty="0">
                <a:latin typeface="Comic Sans MS" panose="030F0702030302020204" pitchFamily="66" charset="0"/>
              </a:rPr>
              <a:t>La expansión de los principios establecidos en las Diez Palabras sería el primer código de leyes de Israel, aunque muchas de las leyes tienen paralelos en otros códigos de leyes antiguos</a:t>
            </a:r>
            <a:r>
              <a:rPr lang="en-US" sz="2400" i="1" dirty="0">
                <a:latin typeface="Comic Sans MS" panose="030F0702030302020204" pitchFamily="66" charset="0"/>
              </a:rPr>
              <a:t>.</a:t>
            </a:r>
          </a:p>
          <a:p>
            <a:r>
              <a:rPr lang="es-419" sz="2400" i="1" dirty="0">
                <a:latin typeface="Comic Sans MS" panose="030F0702030302020204" pitchFamily="66" charset="0"/>
              </a:rPr>
              <a:t>En general, el Libro del Pacto presenta tres tipos básicos de leyes</a:t>
            </a:r>
            <a:r>
              <a:rPr lang="en-US" sz="2400" i="1" dirty="0">
                <a:latin typeface="Comic Sans MS" panose="030F0702030302020204" pitchFamily="66" charset="0"/>
              </a:rPr>
              <a:t>:</a:t>
            </a:r>
          </a:p>
          <a:p>
            <a:pPr lvl="1"/>
            <a:r>
              <a:rPr lang="es-419" sz="2200" b="1" dirty="0">
                <a:latin typeface="Comic Sans MS" panose="030F0702030302020204" pitchFamily="66" charset="0"/>
              </a:rPr>
              <a:t>... aquellos que imponen piedad</a:t>
            </a:r>
          </a:p>
          <a:p>
            <a:pPr lvl="1"/>
            <a:r>
              <a:rPr lang="es-419" sz="2200" b="1" dirty="0">
                <a:latin typeface="Comic Sans MS" panose="030F0702030302020204" pitchFamily="66" charset="0"/>
              </a:rPr>
              <a:t>... los que dirigen la justicia</a:t>
            </a:r>
          </a:p>
          <a:p>
            <a:pPr lvl="1"/>
            <a:r>
              <a:rPr lang="es-419" sz="2200" b="1" dirty="0">
                <a:latin typeface="Comic Sans MS" panose="030F0702030302020204" pitchFamily="66" charset="0"/>
              </a:rPr>
              <a:t>... los que dominan la caridad</a:t>
            </a:r>
            <a:r>
              <a:rPr lang="en-US" sz="2200" b="1" dirty="0">
                <a:latin typeface="Comic Sans MS" panose="030F0702030302020204" pitchFamily="66" charset="0"/>
              </a:rPr>
              <a:t>.</a:t>
            </a:r>
          </a:p>
        </p:txBody>
      </p:sp>
      <p:sp>
        <p:nvSpPr>
          <p:cNvPr id="4" name="Slide Number Placeholder 3">
            <a:extLst>
              <a:ext uri="{FF2B5EF4-FFF2-40B4-BE49-F238E27FC236}">
                <a16:creationId xmlns:a16="http://schemas.microsoft.com/office/drawing/2014/main" id="{E28A1CF5-E459-4E1B-B032-4E40976EA20A}"/>
              </a:ext>
            </a:extLst>
          </p:cNvPr>
          <p:cNvSpPr>
            <a:spLocks noGrp="1"/>
          </p:cNvSpPr>
          <p:nvPr>
            <p:ph type="sldNum" sz="quarter" idx="12"/>
          </p:nvPr>
        </p:nvSpPr>
        <p:spPr>
          <a:xfrm>
            <a:off x="11178540" y="6429466"/>
            <a:ext cx="69034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74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additive="base">
                                        <p:cTn id="4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14D1646-66F2-468F-9AC8-801C436463F2}"/>
              </a:ext>
            </a:extLst>
          </p:cNvPr>
          <p:cNvSpPr>
            <a:spLocks noGrp="1"/>
          </p:cNvSpPr>
          <p:nvPr>
            <p:ph type="sldNum" sz="quarter" idx="12"/>
          </p:nvPr>
        </p:nvSpPr>
        <p:spPr>
          <a:xfrm>
            <a:off x="11143785" y="6429466"/>
            <a:ext cx="725095"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4E7BA-2FD8-4245-B90E-88E3A4F9E9B9}" type="slidenum">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0018" name="Rectangle 2">
            <a:extLst>
              <a:ext uri="{FF2B5EF4-FFF2-40B4-BE49-F238E27FC236}">
                <a16:creationId xmlns:a16="http://schemas.microsoft.com/office/drawing/2014/main" id="{7058C5BE-6A37-481B-8CE3-705B24E5A4CA}"/>
              </a:ext>
            </a:extLst>
          </p:cNvPr>
          <p:cNvSpPr>
            <a:spLocks noGrp="1" noChangeArrowheads="1"/>
          </p:cNvSpPr>
          <p:nvPr>
            <p:ph type="title"/>
          </p:nvPr>
        </p:nvSpPr>
        <p:spPr/>
        <p:txBody>
          <a:bodyPr/>
          <a:lstStyle/>
          <a:p>
            <a:pPr>
              <a:defRPr/>
            </a:pPr>
            <a:r>
              <a:rPr lang="es-419" altLang="en-US" dirty="0">
                <a:solidFill>
                  <a:srgbClr val="C00000"/>
                </a:solidFill>
                <a:effectLst>
                  <a:outerShdw blurRad="38100" dist="38100" dir="2700000" algn="tl">
                    <a:srgbClr val="000000">
                      <a:alpha val="43137"/>
                    </a:srgbClr>
                  </a:outerShdw>
                </a:effectLst>
                <a:latin typeface="Copperplate Gothic Bold" pitchFamily="34" charset="0"/>
              </a:rPr>
              <a:t>La naturaleza de A.C.O. Pacto</a:t>
            </a:r>
            <a:endParaRPr lang="en-US" altLang="en-US" dirty="0">
              <a:solidFill>
                <a:srgbClr val="C00000"/>
              </a:solidFill>
              <a:effectLst>
                <a:outerShdw blurRad="38100" dist="38100" dir="2700000" algn="tl">
                  <a:srgbClr val="000000">
                    <a:alpha val="43137"/>
                  </a:srgbClr>
                </a:outerShdw>
              </a:effectLst>
              <a:latin typeface="Copperplate Gothic Bold" pitchFamily="34" charset="0"/>
            </a:endParaRPr>
          </a:p>
        </p:txBody>
      </p:sp>
      <p:sp>
        <p:nvSpPr>
          <p:cNvPr id="470019" name="Rectangle 3">
            <a:extLst>
              <a:ext uri="{FF2B5EF4-FFF2-40B4-BE49-F238E27FC236}">
                <a16:creationId xmlns:a16="http://schemas.microsoft.com/office/drawing/2014/main" id="{70A86CF7-5A04-48FE-A725-35627D51492C}"/>
              </a:ext>
            </a:extLst>
          </p:cNvPr>
          <p:cNvSpPr>
            <a:spLocks noGrp="1" noChangeArrowheads="1"/>
          </p:cNvSpPr>
          <p:nvPr>
            <p:ph type="body" idx="1"/>
          </p:nvPr>
        </p:nvSpPr>
        <p:spPr>
          <a:xfrm>
            <a:off x="838201" y="1338146"/>
            <a:ext cx="10515600" cy="5383329"/>
          </a:xfrm>
        </p:spPr>
        <p:txBody>
          <a:bodyPr>
            <a:normAutofit/>
          </a:bodyPr>
          <a:lstStyle/>
          <a:p>
            <a:pPr>
              <a:buNone/>
              <a:defRPr/>
            </a:pPr>
            <a:r>
              <a:rPr lang="es-419" altLang="en-US" sz="3200" b="1" dirty="0">
                <a:solidFill>
                  <a:srgbClr val="002060"/>
                </a:solidFill>
              </a:rPr>
              <a:t>La institución cultural del pacto, extendida en todo el antiguo Cercano Oriente, se convirtió en la base esencial de la relación entre Yahvé e Israel</a:t>
            </a:r>
            <a:r>
              <a:rPr lang="en-US" altLang="en-US" sz="3200" b="1" dirty="0">
                <a:solidFill>
                  <a:srgbClr val="002060"/>
                </a:solidFill>
              </a:rPr>
              <a:t>.</a:t>
            </a:r>
          </a:p>
          <a:p>
            <a:pPr>
              <a:defRPr/>
            </a:pPr>
            <a:r>
              <a:rPr lang="es-419" altLang="en-US" sz="2400" i="1" dirty="0">
                <a:latin typeface="Calibri" panose="020F0502020204030204" pitchFamily="34" charset="0"/>
              </a:rPr>
              <a:t>El Pacto era una institución social básica dentro de las estructuras tribales y entre ciudades-estado cuando no existía el derecho internacional</a:t>
            </a:r>
            <a:r>
              <a:rPr lang="en-US" altLang="en-US" sz="2400" i="1" dirty="0">
                <a:latin typeface="Calibri" panose="020F0502020204030204" pitchFamily="34" charset="0"/>
              </a:rPr>
              <a:t>.</a:t>
            </a:r>
          </a:p>
          <a:p>
            <a:pPr>
              <a:defRPr/>
            </a:pPr>
            <a:r>
              <a:rPr lang="es-419" altLang="en-US" sz="2400" i="1" dirty="0">
                <a:latin typeface="Calibri" panose="020F0502020204030204" pitchFamily="34" charset="0"/>
              </a:rPr>
              <a:t>Un pacto era una promesa solemne hecha vinculante por un juramento de modo que cada parte estaba obligada a cumplir los términos.</a:t>
            </a:r>
          </a:p>
          <a:p>
            <a:pPr>
              <a:defRPr/>
            </a:pPr>
            <a:r>
              <a:rPr lang="es-419" altLang="en-US" sz="2400" i="1" dirty="0">
                <a:latin typeface="Calibri" panose="020F0502020204030204" pitchFamily="34" charset="0"/>
              </a:rPr>
              <a:t>Un tratado de soberanía era un pacto entre partes en situación desigual: un señor y un súbdito. Aquí, Yahvé era el soberano (el Gran Rey) e Israel era el vasallo (el partido menor).</a:t>
            </a:r>
            <a:endParaRPr lang="en-US" altLang="en-US" sz="2400" i="1"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70019">
                                            <p:txEl>
                                              <p:pRg st="0" end="0"/>
                                            </p:txEl>
                                          </p:spTgt>
                                        </p:tgtEl>
                                        <p:attrNameLst>
                                          <p:attrName>style.visibility</p:attrName>
                                        </p:attrNameLst>
                                      </p:cBhvr>
                                      <p:to>
                                        <p:strVal val="visible"/>
                                      </p:to>
                                    </p:set>
                                    <p:anim calcmode="lin" valueType="num">
                                      <p:cBhvr>
                                        <p:cTn id="7" dur="500" fill="hold"/>
                                        <p:tgtEl>
                                          <p:spTgt spid="4700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00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70019">
                                            <p:txEl>
                                              <p:pRg st="1" end="1"/>
                                            </p:txEl>
                                          </p:spTgt>
                                        </p:tgtEl>
                                        <p:attrNameLst>
                                          <p:attrName>style.visibility</p:attrName>
                                        </p:attrNameLst>
                                      </p:cBhvr>
                                      <p:to>
                                        <p:strVal val="visible"/>
                                      </p:to>
                                    </p:set>
                                    <p:anim calcmode="lin" valueType="num">
                                      <p:cBhvr additive="base">
                                        <p:cTn id="13" dur="500" fill="hold"/>
                                        <p:tgtEl>
                                          <p:spTgt spid="4700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00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nter_Template_AS - v5.potx" id="{C015AB26-ADC1-4682-970F-344546D64786}" vid="{6C8412DC-6F53-4CDC-BBD3-B7ECD0054166}"/>
    </a:ext>
  </a:extLst>
</a:theme>
</file>

<file path=ppt/theme/theme2.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liff">
  <a:themeElements>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fontScheme name="Cliff">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Winter presentation</Template>
  <TotalTime>0</TotalTime>
  <Words>15579</Words>
  <Application>Microsoft Office PowerPoint</Application>
  <PresentationFormat>Widescreen</PresentationFormat>
  <Paragraphs>802</Paragraphs>
  <Slides>146</Slides>
  <Notes>0</Notes>
  <HiddenSlides>0</HiddenSlides>
  <MMClips>0</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146</vt:i4>
      </vt:variant>
    </vt:vector>
  </HeadingPairs>
  <TitlesOfParts>
    <vt:vector size="173" baseType="lpstr">
      <vt:lpstr>Arial</vt:lpstr>
      <vt:lpstr>HebrewTh</vt:lpstr>
      <vt:lpstr>Times New Roman</vt:lpstr>
      <vt:lpstr>Arial Narrow</vt:lpstr>
      <vt:lpstr>Greekth</vt:lpstr>
      <vt:lpstr>Gill Sans</vt:lpstr>
      <vt:lpstr>Narkisim</vt:lpstr>
      <vt:lpstr>Lucida Bright</vt:lpstr>
      <vt:lpstr>Calibri Light</vt:lpstr>
      <vt:lpstr>Comic Sans MS</vt:lpstr>
      <vt:lpstr>Impact</vt:lpstr>
      <vt:lpstr>Tahoma</vt:lpstr>
      <vt:lpstr>Agency FB</vt:lpstr>
      <vt:lpstr>Copperplate Gothic Bold</vt:lpstr>
      <vt:lpstr>Eras Demi ITC</vt:lpstr>
      <vt:lpstr>Wingdings</vt:lpstr>
      <vt:lpstr>Brush Script MT</vt:lpstr>
      <vt:lpstr>Verdana</vt:lpstr>
      <vt:lpstr>Bernard MT Condensed</vt:lpstr>
      <vt:lpstr>Calibri</vt:lpstr>
      <vt:lpstr>Mistral</vt:lpstr>
      <vt:lpstr>Office Theme</vt:lpstr>
      <vt:lpstr>Network</vt:lpstr>
      <vt:lpstr>1_Textured</vt:lpstr>
      <vt:lpstr>Cliff</vt:lpstr>
      <vt:lpstr>Quadrant</vt:lpstr>
      <vt:lpstr>1_Cliff</vt:lpstr>
      <vt:lpstr>Exodoj</vt:lpstr>
      <vt:lpstr>Introducción</vt:lpstr>
      <vt:lpstr>El Título</vt:lpstr>
      <vt:lpstr>La Historia</vt:lpstr>
      <vt:lpstr>Los Temas</vt:lpstr>
      <vt:lpstr>¿De dónde y cómo viene esta historia?</vt:lpstr>
      <vt:lpstr>Fragmento del Libro del Éxodo</vt:lpstr>
      <vt:lpstr>PowerPoint Presentation</vt:lpstr>
      <vt:lpstr>¿Había semitas en Egipto?</vt:lpstr>
      <vt:lpstr>¿Fueron los semitas reducidos a la esclavitud en Egipto?</vt:lpstr>
      <vt:lpstr>Cuotas para la fabricación de ladrillos ...</vt:lpstr>
      <vt:lpstr>PowerPoint Presentation</vt:lpstr>
      <vt:lpstr>La fecha tradicional</vt:lpstr>
      <vt:lpstr>El faraón sin nombre</vt:lpstr>
      <vt:lpstr>Thutmosis III (alrededor de 1479-1425 BC)  Posible faraón del éxodo basado en una fecha temprana (es decir, 1446 a.C.) Posibilidades alternativas son la Reina Hatshepsut (corregente con Thutmosis III al comienzo de su reinado) y Amenhotep II (corregente con Thutmosis III al final de su reinado)</vt:lpstr>
      <vt:lpstr>La fecha tardía</vt:lpstr>
      <vt:lpstr>Ramsés II (alrededor de 1279-1213 a. C.)  Posible faraón del éxodo basado en la fecha posterior (es decir, alrededor de 1250 a. C.) El uso de su nombre en los relatos (Gé. 47:11; Éxodo 1:11; 12:37; Núm. 33: 3, 5), aunque indirecto, sugiere esta posibilidad.</vt:lpstr>
      <vt:lpstr>Estela de Merneptah</vt:lpstr>
      <vt:lpstr>PowerPoint Presentation</vt:lpstr>
      <vt:lpstr>El descanso arqueológico</vt:lpstr>
      <vt:lpstr>EL PERIODO DE AMARNA (siglo XIV aC)</vt:lpstr>
      <vt:lpstr>PowerPoint Presentation</vt:lpstr>
      <vt:lpstr>Varias de las cartas de Amarna mencionan una serie de conflictos entre las ciudades cananeas y un grupo llamado "los Hapiru".</vt:lpstr>
      <vt:lpstr>Implicaciones</vt:lpstr>
      <vt:lpstr>Implicaciones Cont.--</vt:lpstr>
      <vt:lpstr>Esclavitud en Egipto</vt:lpstr>
      <vt:lpstr>LOS HICSOS</vt:lpstr>
      <vt:lpstr>El faraón que no conocía a José (1: 8-22)</vt:lpstr>
      <vt:lpstr>PowerPoint Presentation</vt:lpstr>
      <vt:lpstr> Llamado y comisión de Moisés</vt:lpstr>
      <vt:lpstr>Moisés</vt:lpstr>
      <vt:lpstr>El llamado de Moisés (3-4)</vt:lpstr>
      <vt:lpstr>El Mal'ak Yahvé</vt:lpstr>
      <vt:lpstr>El tetragramatón</vt:lpstr>
      <vt:lpstr>La Comisión</vt:lpstr>
      <vt:lpstr>El libertador reacio</vt:lpstr>
      <vt:lpstr>De regreso a Egipto</vt:lpstr>
      <vt:lpstr>PERSONALIDAD CORPORATIVA EN EL ANTIGUO ISRAEL</vt:lpstr>
      <vt:lpstr>La circuncisión de Gersón</vt:lpstr>
      <vt:lpstr> El concurso divino</vt:lpstr>
      <vt:lpstr>La contienda entre el faraón y Yahvé</vt:lpstr>
      <vt:lpstr>LADRILLOS Y PAJA</vt:lpstr>
      <vt:lpstr>La señal de la serpiente (7: 8-13)</vt:lpstr>
      <vt:lpstr>El endurecimiento del corazón del faraón</vt:lpstr>
      <vt:lpstr>Pesando el corazón del faraón</vt:lpstr>
      <vt:lpstr>Las Nueve Maravillas (7: 14-10: 29)</vt:lpstr>
      <vt:lpstr>Primer Plaga (7:14-25)</vt:lpstr>
      <vt:lpstr>Segunda Plaga (8:1-15)</vt:lpstr>
      <vt:lpstr>Tercera Plaga (8:16-19)</vt:lpstr>
      <vt:lpstr>Cuarta Plaga (8:20-32)</vt:lpstr>
      <vt:lpstr>Quinta Plaga (9:1-7)</vt:lpstr>
      <vt:lpstr>Sexta Plaga (9:8-14)</vt:lpstr>
      <vt:lpstr>Séptima Plaga (9:13-35)</vt:lpstr>
      <vt:lpstr>ThLa Octava Plaga (10:1-20)</vt:lpstr>
      <vt:lpstr>La Novena Plaga (10:21-29)</vt:lpstr>
      <vt:lpstr>Hipérbole bíblica</vt:lpstr>
      <vt:lpstr> La Pascua</vt:lpstr>
      <vt:lpstr>La Plaga Final es Anunciada (11)</vt:lpstr>
      <vt:lpstr>La Décima Plaga (12:1-32)</vt:lpstr>
      <vt:lpstr>Matando al Primogénito</vt:lpstr>
      <vt:lpstr>El Festival Anual de Pascua</vt:lpstr>
      <vt:lpstr>La expulsión de Egipto (12:33-42)</vt:lpstr>
      <vt:lpstr>El número de israelitas que huyeron de Egipto</vt:lpstr>
      <vt:lpstr>Las Dificultades Logísticas</vt:lpstr>
      <vt:lpstr>Soluciones posibles</vt:lpstr>
      <vt:lpstr>La multitud mixta (12:38)</vt:lpstr>
      <vt:lpstr>Consagración del primogénito(13:1, 11-16)</vt:lpstr>
      <vt:lpstr> El Éxodo</vt:lpstr>
      <vt:lpstr>“… no por la tierra de los filisteos …” (Ex. 13:17)</vt:lpstr>
      <vt:lpstr>Papiros Anastasi V</vt:lpstr>
      <vt:lpstr>Dejando Egipto (14:1-9)</vt:lpstr>
      <vt:lpstr>El Yam Suph</vt:lpstr>
      <vt:lpstr>Cruzando el mar (14:10-31)</vt:lpstr>
      <vt:lpstr>Carroza egipcia</vt:lpstr>
      <vt:lpstr>Momia de Ramsés II</vt:lpstr>
      <vt:lpstr>La Canción del Mar (15:1-21)</vt:lpstr>
      <vt:lpstr> Viaje al Sinaí</vt:lpstr>
      <vt:lpstr>PowerPoint Presentation</vt:lpstr>
      <vt:lpstr>PowerPoint Presentation</vt:lpstr>
      <vt:lpstr>La prueba en Mara (15:22-26)</vt:lpstr>
      <vt:lpstr>En Elim (15:27)</vt:lpstr>
      <vt:lpstr>La prueba en el desierto del pecado(16:1-36)</vt:lpstr>
      <vt:lpstr>Orígenes del Shabbath</vt:lpstr>
      <vt:lpstr>La prueba en Refidim (17:1-7)</vt:lpstr>
      <vt:lpstr>La prueba contra Amalec (17:8-16)</vt:lpstr>
      <vt:lpstr>El comienzo de las memorias orales y escritas</vt:lpstr>
      <vt:lpstr>El alfabeto hebreo temprano</vt:lpstr>
      <vt:lpstr> El Código de Ley Inicial</vt:lpstr>
      <vt:lpstr>El llamado de Israel (19:1-9)</vt:lpstr>
      <vt:lpstr>La marcación del espacio sagrado(19:10-25)</vt:lpstr>
      <vt:lpstr>Ley en el Antiguo Cercano Oriente</vt:lpstr>
      <vt:lpstr>Las diez palabras(20:1-21)</vt:lpstr>
      <vt:lpstr>MANDAMIENTOS 1-2</vt:lpstr>
      <vt:lpstr>MANDAMIENTOS 3-4</vt:lpstr>
      <vt:lpstr>MANDAMIENTOS 5-6</vt:lpstr>
      <vt:lpstr>MANDAMIENTOS 7-8</vt:lpstr>
      <vt:lpstr>MANDAMIENTOS 9-10</vt:lpstr>
      <vt:lpstr>El libro del pacto (20:22—23:33)</vt:lpstr>
      <vt:lpstr>La naturaleza de A.C.O. Pacto</vt:lpstr>
      <vt:lpstr>Otros pactos bien conocidos se conocen del mundo antiguo. Se han encontrado tratados del antiguo Cercano Oriente con sorprendentes paralelos con el material del pacto bíblico en la antigua cultura hitita (siglo XV a. C.) y en los tratados vasallos de Asarhaddón II de Asiria (siglo VII a. C.).</vt:lpstr>
      <vt:lpstr>Expansiones sobre las diez palabras</vt:lpstr>
      <vt:lpstr>Leyes sobre altares (20:22-26)</vt:lpstr>
      <vt:lpstr>Leyes acerca de la caridad</vt:lpstr>
      <vt:lpstr>Leyes acerca de los esclavos</vt:lpstr>
      <vt:lpstr>Leyes relativas a los primogénitos y los primeros frutos (22:29-30)</vt:lpstr>
      <vt:lpstr>Algunas comparaciones con el código de Hammurabi</vt:lpstr>
      <vt:lpstr>Anticipando la conquita de Cannán (23:20-33)</vt:lpstr>
      <vt:lpstr>Ba’al Epic</vt:lpstr>
      <vt:lpstr>Ba’al</vt:lpstr>
      <vt:lpstr>La ceremonia del pacto (24)</vt:lpstr>
      <vt:lpstr>La Visión de Dios</vt:lpstr>
      <vt:lpstr> El Tabernáculo</vt:lpstr>
      <vt:lpstr>Culto y Ritual</vt:lpstr>
      <vt:lpstr>PowerPoint Presentation</vt:lpstr>
      <vt:lpstr>El Tabernáculo o Santuario (25-31)</vt:lpstr>
      <vt:lpstr>PowerPoint Presentation</vt:lpstr>
      <vt:lpstr>PowerPoint Presentation</vt:lpstr>
      <vt:lpstr>Los Niveles de Santidad</vt:lpstr>
      <vt:lpstr>Construyendo el Tabernáculo (25-31, 35-39)</vt:lpstr>
      <vt:lpstr>El Arca como Trono (25:10-22; 37:1-9; cf. 1 Sa. 4:4; Is. 37:16)</vt:lpstr>
      <vt:lpstr>Mesa para el Pan (25:23-30; 37:10-16)</vt:lpstr>
      <vt:lpstr>El candelero (25:31-40; 37:17-24)</vt:lpstr>
      <vt:lpstr>PowerPoint Presentation</vt:lpstr>
      <vt:lpstr>Altar de Incienso  (30:1-10; 37:25-28)</vt:lpstr>
      <vt:lpstr>El Altar de Bronce (27:1-8; 38:1-7)</vt:lpstr>
      <vt:lpstr>PowerPoint Presentation</vt:lpstr>
      <vt:lpstr>El Cuenca de Bronce (30:18-20; 38:8)</vt:lpstr>
      <vt:lpstr>El Santuario  (25:3-9; 26; 35:30—36:38; 38:21-31)</vt:lpstr>
      <vt:lpstr>Las Cubiertas (26:1, 7, 14; 36:8, 14, 19)</vt:lpstr>
      <vt:lpstr>Vestimentas sacerdotales (28; 39)</vt:lpstr>
      <vt:lpstr>Unción</vt:lpstr>
      <vt:lpstr> El pacto roto y renovado</vt:lpstr>
      <vt:lpstr>El episodio del becerro de oro (32:1-6)</vt:lpstr>
      <vt:lpstr>El becerro de oro</vt:lpstr>
      <vt:lpstr>La presencia letal de Yahvé (32:7-10)</vt:lpstr>
      <vt:lpstr>El Pacto Quebrantado (32:15-29)</vt:lpstr>
      <vt:lpstr>Yahvé fuera del campamento (33:7-11)</vt:lpstr>
      <vt:lpstr>Yahvé en medio del campamento(33:12-17)</vt:lpstr>
      <vt:lpstr>El Rostro Divino</vt:lpstr>
      <vt:lpstr>La gran teofanía (33:18-23; 34:1-9)</vt:lpstr>
      <vt:lpstr>La Gloria Divina (dObKA = “pesadez ”o“ peso”)</vt:lpstr>
      <vt:lpstr>Renovación del Pacto (34:10-28)</vt:lpstr>
      <vt:lpstr>El Rostro de Moisés (34:29-35)</vt:lpstr>
      <vt:lpstr> Erección del tabernáculo</vt:lpstr>
      <vt:lpstr>La Erección del Tabernáculo (40:1-33)</vt:lpstr>
      <vt:lpstr>El descenso de la nube de gloria (40:34-38)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2019-03-12T14:59:50Z</dcterms:created>
  <dcterms:modified xsi:type="dcterms:W3CDTF">2025-02-19T12:28:47Z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2018-08-01T19:01:31.0731005Z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